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5.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7.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8.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9.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10.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notesSlides/notesSlide20.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4"/>
    <p:sldMasterId id="2147483961" r:id="rId5"/>
    <p:sldMasterId id="2147484055" r:id="rId6"/>
    <p:sldMasterId id="2147484394" r:id="rId7"/>
    <p:sldMasterId id="2147484505" r:id="rId8"/>
    <p:sldMasterId id="2147484552" r:id="rId9"/>
    <p:sldMasterId id="2147484602" r:id="rId10"/>
    <p:sldMasterId id="2147484650" r:id="rId11"/>
    <p:sldMasterId id="2147484693" r:id="rId12"/>
    <p:sldMasterId id="2147484745" r:id="rId13"/>
    <p:sldMasterId id="2147484761" r:id="rId14"/>
  </p:sldMasterIdLst>
  <p:notesMasterIdLst>
    <p:notesMasterId r:id="rId38"/>
  </p:notesMasterIdLst>
  <p:handoutMasterIdLst>
    <p:handoutMasterId r:id="rId39"/>
  </p:handoutMasterIdLst>
  <p:sldIdLst>
    <p:sldId id="509" r:id="rId15"/>
    <p:sldId id="512" r:id="rId16"/>
    <p:sldId id="2134960164" r:id="rId17"/>
    <p:sldId id="703" r:id="rId18"/>
    <p:sldId id="2134960166" r:id="rId19"/>
    <p:sldId id="2134960165" r:id="rId20"/>
    <p:sldId id="2134960138" r:id="rId21"/>
    <p:sldId id="2134960142" r:id="rId22"/>
    <p:sldId id="2134960161" r:id="rId23"/>
    <p:sldId id="2134960150" r:id="rId24"/>
    <p:sldId id="2134960149" r:id="rId25"/>
    <p:sldId id="2134960167" r:id="rId26"/>
    <p:sldId id="2134960141" r:id="rId27"/>
    <p:sldId id="2134960144" r:id="rId28"/>
    <p:sldId id="2134960160" r:id="rId29"/>
    <p:sldId id="2134960140" r:id="rId30"/>
    <p:sldId id="1288276112" r:id="rId31"/>
    <p:sldId id="2134960168" r:id="rId32"/>
    <p:sldId id="2134960169" r:id="rId33"/>
    <p:sldId id="2134960170" r:id="rId34"/>
    <p:sldId id="2134960171" r:id="rId35"/>
    <p:sldId id="2134960172" r:id="rId36"/>
    <p:sldId id="269" r:id="rId3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93C2681-E73D-4C0D-87A1-D84DACFAEC0B}">
          <p14:sldIdLst>
            <p14:sldId id="509"/>
            <p14:sldId id="512"/>
            <p14:sldId id="2134960164"/>
          </p14:sldIdLst>
        </p14:section>
        <p14:section name="Today's Takeaways" id="{B6482B00-A6AB-41F2-BEBF-D95AED3332A3}">
          <p14:sldIdLst>
            <p14:sldId id="703"/>
            <p14:sldId id="2134960166"/>
          </p14:sldIdLst>
        </p14:section>
        <p14:section name="Market Sizes" id="{32CB4185-8C22-4394-81A3-362387AC9849}">
          <p14:sldIdLst>
            <p14:sldId id="2134960165"/>
            <p14:sldId id="2134960138"/>
            <p14:sldId id="2134960142"/>
            <p14:sldId id="2134960161"/>
          </p14:sldIdLst>
        </p14:section>
        <p14:section name="The Cannabis Consumer" id="{932B3AFA-429A-41B9-8544-EECE81D85D05}">
          <p14:sldIdLst>
            <p14:sldId id="2134960150"/>
            <p14:sldId id="2134960149"/>
            <p14:sldId id="2134960167"/>
            <p14:sldId id="2134960141"/>
            <p14:sldId id="2134960144"/>
          </p14:sldIdLst>
        </p14:section>
        <p14:section name="FMCG" id="{E72E7345-FBBF-4A46-A07A-F4C7EE719D79}">
          <p14:sldIdLst>
            <p14:sldId id="2134960160"/>
            <p14:sldId id="2134960140"/>
            <p14:sldId id="1288276112"/>
          </p14:sldIdLst>
        </p14:section>
        <p14:section name="Market Sizes" id="{B4332578-3668-4AAA-BF97-40EBB46856F8}">
          <p14:sldIdLst>
            <p14:sldId id="2134960168"/>
            <p14:sldId id="2134960169"/>
            <p14:sldId id="2134960170"/>
            <p14:sldId id="2134960171"/>
            <p14:sldId id="2134960172"/>
            <p14:sldId id="269"/>
          </p14:sldIdLst>
        </p14:section>
        <p14:section name="Outlook" id="{2775DA26-ECB2-4C65-92E5-C7616F0F78AD}">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8701AC-9672-3556-9DD1-6BFC31CC6AC9}" name="Angie Drach" initials="AD" userId="3554437be6c3edce"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hane MacGuill" initials="SM" lastIdx="7" clrIdx="0">
    <p:extLst>
      <p:ext uri="{19B8F6BF-5375-455C-9EA6-DF929625EA0E}">
        <p15:presenceInfo xmlns:p15="http://schemas.microsoft.com/office/powerpoint/2012/main" userId="S::Shane.MacGuill@Euromonitor.com::a8090ddd-61b7-4a38-a449-98b8bdd6a2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141"/>
    <a:srgbClr val="00AED9"/>
    <a:srgbClr val="653279"/>
    <a:srgbClr val="F1B434"/>
    <a:srgbClr val="FF9E1B"/>
    <a:srgbClr val="FF6A13"/>
    <a:srgbClr val="34657F"/>
    <a:srgbClr val="FBFBFB"/>
    <a:srgbClr val="F7F7F7"/>
    <a:srgbClr val="4386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329" autoAdjust="0"/>
    <p:restoredTop sz="93447" autoAdjust="0"/>
  </p:normalViewPr>
  <p:slideViewPr>
    <p:cSldViewPr snapToGrid="0" snapToObjects="1">
      <p:cViewPr varScale="1">
        <p:scale>
          <a:sx n="146" d="100"/>
          <a:sy n="146" d="100"/>
        </p:scale>
        <p:origin x="192" y="11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767"/>
    </p:cViewPr>
  </p:sorterViewPr>
  <p:notesViewPr>
    <p:cSldViewPr snapToGrid="0" snapToObjects="1">
      <p:cViewPr varScale="1">
        <p:scale>
          <a:sx n="90" d="100"/>
          <a:sy n="90" d="100"/>
        </p:scale>
        <p:origin x="237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handoutMaster" Target="handoutMasters/handoutMaster1.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commentAuthors" Target="commentAuthor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notesMaster" Target="notesMasters/notesMaster1.xml"/><Relationship Id="rId20" Type="http://schemas.openxmlformats.org/officeDocument/2006/relationships/slide" Target="slides/slide6.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027" b="0" i="0" u="none" strike="noStrike" kern="1200" spc="0" baseline="0">
                <a:solidFill>
                  <a:schemeClr val="tx2"/>
                </a:solidFill>
                <a:latin typeface="+mn-lt"/>
                <a:ea typeface="+mn-ea"/>
                <a:cs typeface="+mn-cs"/>
              </a:defRPr>
            </a:pPr>
            <a:r>
              <a:rPr lang="en-US" sz="1110" b="0" i="0" u="none" strike="noStrike" kern="1200" spc="0" baseline="0" dirty="0">
                <a:solidFill>
                  <a:schemeClr val="tx2"/>
                </a:solidFill>
                <a:latin typeface="+mn-lt"/>
                <a:ea typeface="+mn-ea"/>
                <a:cs typeface="+mn-cs"/>
              </a:rPr>
              <a:t>Total Legal Cannabis Sales by Format 2019-2027</a:t>
            </a:r>
          </a:p>
          <a:p>
            <a:pPr algn="l">
              <a:defRPr sz="1027" b="0" spc="0">
                <a:solidFill>
                  <a:schemeClr val="tx2"/>
                </a:solidFill>
              </a:defRPr>
            </a:pPr>
            <a:r>
              <a:rPr lang="en-US" sz="833" b="0" i="0" u="none" strike="noStrike" baseline="0" dirty="0">
                <a:solidFill>
                  <a:schemeClr val="tx1"/>
                </a:solidFill>
                <a:effectLst/>
              </a:rPr>
              <a:t>% Value Share</a:t>
            </a:r>
            <a:endParaRPr lang="en-GB" sz="900" b="0" i="0" u="none" strike="noStrike" kern="1200" spc="0" baseline="0" dirty="0">
              <a:solidFill>
                <a:schemeClr val="tx1"/>
              </a:solidFill>
              <a:latin typeface="+mn-lt"/>
              <a:ea typeface="+mn-ea"/>
              <a:cs typeface="+mn-cs"/>
            </a:endParaRPr>
          </a:p>
        </c:rich>
      </c:tx>
      <c:layout>
        <c:manualLayout>
          <c:xMode val="edge"/>
          <c:yMode val="edge"/>
          <c:x val="0"/>
          <c:y val="8.2511473775275304E-3"/>
        </c:manualLayout>
      </c:layout>
      <c:overlay val="0"/>
      <c:spPr>
        <a:noFill/>
        <a:ln>
          <a:noFill/>
        </a:ln>
        <a:effectLst/>
      </c:spPr>
      <c:txPr>
        <a:bodyPr rot="0" spcFirstLastPara="1" vertOverflow="ellipsis" vert="horz" wrap="square" anchor="ctr" anchorCtr="1"/>
        <a:lstStyle/>
        <a:p>
          <a:pPr algn="l">
            <a:defRPr sz="1027" b="0" i="0" u="none" strike="noStrike" kern="1200" spc="0" baseline="0">
              <a:solidFill>
                <a:schemeClr val="tx2"/>
              </a:solidFill>
              <a:latin typeface="+mn-lt"/>
              <a:ea typeface="+mn-ea"/>
              <a:cs typeface="+mn-cs"/>
            </a:defRPr>
          </a:pPr>
          <a:endParaRPr lang="hu-HU"/>
        </a:p>
      </c:txPr>
    </c:title>
    <c:autoTitleDeleted val="0"/>
    <c:plotArea>
      <c:layout>
        <c:manualLayout>
          <c:layoutTarget val="inner"/>
          <c:xMode val="edge"/>
          <c:yMode val="edge"/>
          <c:x val="4.5628398263430195E-2"/>
          <c:y val="0.2403324500432614"/>
          <c:w val="0.90157933821128033"/>
          <c:h val="0.46413369151835393"/>
        </c:manualLayout>
      </c:layout>
      <c:barChart>
        <c:barDir val="bar"/>
        <c:grouping val="percentStacked"/>
        <c:varyColors val="0"/>
        <c:ser>
          <c:idx val="0"/>
          <c:order val="0"/>
          <c:tx>
            <c:strRef>
              <c:f>Sheet1!$B$1</c:f>
              <c:strCache>
                <c:ptCount val="1"/>
                <c:pt idx="0">
                  <c:v>Flower</c:v>
                </c:pt>
              </c:strCache>
            </c:strRef>
          </c:tx>
          <c:spPr>
            <a:solidFill>
              <a:schemeClr val="accent1"/>
            </a:solidFill>
            <a:ln>
              <a:noFill/>
            </a:ln>
            <a:effectLst/>
          </c:spPr>
          <c:invertIfNegative val="0"/>
          <c:cat>
            <c:numRef>
              <c:f>Sheet1!$A$2:$A$10</c:f>
              <c:numCache>
                <c:formatCode>General</c:formatCode>
                <c:ptCount val="9"/>
                <c:pt idx="0">
                  <c:v>2027</c:v>
                </c:pt>
                <c:pt idx="1">
                  <c:v>2026</c:v>
                </c:pt>
                <c:pt idx="2">
                  <c:v>2025</c:v>
                </c:pt>
                <c:pt idx="3">
                  <c:v>2024</c:v>
                </c:pt>
                <c:pt idx="4">
                  <c:v>2023</c:v>
                </c:pt>
                <c:pt idx="5">
                  <c:v>2022</c:v>
                </c:pt>
                <c:pt idx="6">
                  <c:v>2021</c:v>
                </c:pt>
                <c:pt idx="7">
                  <c:v>2020</c:v>
                </c:pt>
                <c:pt idx="8">
                  <c:v>2019</c:v>
                </c:pt>
              </c:numCache>
            </c:numRef>
          </c:cat>
          <c:val>
            <c:numRef>
              <c:f>Sheet1!$B$2:$B$10</c:f>
              <c:numCache>
                <c:formatCode>General</c:formatCode>
                <c:ptCount val="9"/>
                <c:pt idx="0">
                  <c:v>26.405257006769698</c:v>
                </c:pt>
                <c:pt idx="1">
                  <c:v>26.692374531318386</c:v>
                </c:pt>
                <c:pt idx="2">
                  <c:v>26.885482733396088</c:v>
                </c:pt>
                <c:pt idx="3">
                  <c:v>27.547511912527227</c:v>
                </c:pt>
                <c:pt idx="4">
                  <c:v>28.795641040955793</c:v>
                </c:pt>
                <c:pt idx="5">
                  <c:v>30.642745984672757</c:v>
                </c:pt>
                <c:pt idx="6">
                  <c:v>33.042404667351953</c:v>
                </c:pt>
                <c:pt idx="7">
                  <c:v>34.229955359213811</c:v>
                </c:pt>
                <c:pt idx="8">
                  <c:v>36.252362993853829</c:v>
                </c:pt>
              </c:numCache>
            </c:numRef>
          </c:val>
          <c:extLst>
            <c:ext xmlns:c16="http://schemas.microsoft.com/office/drawing/2014/chart" uri="{C3380CC4-5D6E-409C-BE32-E72D297353CC}">
              <c16:uniqueId val="{00000000-216E-4ED9-93E5-285699C7C0BC}"/>
            </c:ext>
          </c:extLst>
        </c:ser>
        <c:ser>
          <c:idx val="1"/>
          <c:order val="1"/>
          <c:tx>
            <c:strRef>
              <c:f>Sheet1!$C$1</c:f>
              <c:strCache>
                <c:ptCount val="1"/>
                <c:pt idx="0">
                  <c:v>Pre-Roll</c:v>
                </c:pt>
              </c:strCache>
            </c:strRef>
          </c:tx>
          <c:spPr>
            <a:solidFill>
              <a:schemeClr val="accent2"/>
            </a:solidFill>
            <a:ln>
              <a:noFill/>
            </a:ln>
            <a:effectLst/>
          </c:spPr>
          <c:invertIfNegative val="0"/>
          <c:cat>
            <c:numRef>
              <c:f>Sheet1!$A$2:$A$10</c:f>
              <c:numCache>
                <c:formatCode>General</c:formatCode>
                <c:ptCount val="9"/>
                <c:pt idx="0">
                  <c:v>2027</c:v>
                </c:pt>
                <c:pt idx="1">
                  <c:v>2026</c:v>
                </c:pt>
                <c:pt idx="2">
                  <c:v>2025</c:v>
                </c:pt>
                <c:pt idx="3">
                  <c:v>2024</c:v>
                </c:pt>
                <c:pt idx="4">
                  <c:v>2023</c:v>
                </c:pt>
                <c:pt idx="5">
                  <c:v>2022</c:v>
                </c:pt>
                <c:pt idx="6">
                  <c:v>2021</c:v>
                </c:pt>
                <c:pt idx="7">
                  <c:v>2020</c:v>
                </c:pt>
                <c:pt idx="8">
                  <c:v>2019</c:v>
                </c:pt>
              </c:numCache>
            </c:numRef>
          </c:cat>
          <c:val>
            <c:numRef>
              <c:f>Sheet1!$C$2:$C$10</c:f>
              <c:numCache>
                <c:formatCode>General</c:formatCode>
                <c:ptCount val="9"/>
                <c:pt idx="0">
                  <c:v>7.5394826787801277</c:v>
                </c:pt>
                <c:pt idx="1">
                  <c:v>7.8288964448114591</c:v>
                </c:pt>
                <c:pt idx="2">
                  <c:v>8.1342209380678092</c:v>
                </c:pt>
                <c:pt idx="3">
                  <c:v>8.2319235197589222</c:v>
                </c:pt>
                <c:pt idx="4">
                  <c:v>8.0046548996865248</c:v>
                </c:pt>
                <c:pt idx="5">
                  <c:v>7.3660823521351473</c:v>
                </c:pt>
                <c:pt idx="6">
                  <c:v>6.5556783451514473</c:v>
                </c:pt>
                <c:pt idx="7">
                  <c:v>5.7886717314273266</c:v>
                </c:pt>
                <c:pt idx="8">
                  <c:v>5.992267429157681</c:v>
                </c:pt>
              </c:numCache>
            </c:numRef>
          </c:val>
          <c:extLst>
            <c:ext xmlns:c16="http://schemas.microsoft.com/office/drawing/2014/chart" uri="{C3380CC4-5D6E-409C-BE32-E72D297353CC}">
              <c16:uniqueId val="{00000001-216E-4ED9-93E5-285699C7C0BC}"/>
            </c:ext>
          </c:extLst>
        </c:ser>
        <c:ser>
          <c:idx val="2"/>
          <c:order val="2"/>
          <c:tx>
            <c:strRef>
              <c:f>Sheet1!$D$1</c:f>
              <c:strCache>
                <c:ptCount val="1"/>
                <c:pt idx="0">
                  <c:v>Vapour </c:v>
                </c:pt>
              </c:strCache>
            </c:strRef>
          </c:tx>
          <c:spPr>
            <a:solidFill>
              <a:schemeClr val="accent3"/>
            </a:solidFill>
            <a:ln>
              <a:noFill/>
            </a:ln>
            <a:effectLst/>
          </c:spPr>
          <c:invertIfNegative val="0"/>
          <c:cat>
            <c:numRef>
              <c:f>Sheet1!$A$2:$A$10</c:f>
              <c:numCache>
                <c:formatCode>General</c:formatCode>
                <c:ptCount val="9"/>
                <c:pt idx="0">
                  <c:v>2027</c:v>
                </c:pt>
                <c:pt idx="1">
                  <c:v>2026</c:v>
                </c:pt>
                <c:pt idx="2">
                  <c:v>2025</c:v>
                </c:pt>
                <c:pt idx="3">
                  <c:v>2024</c:v>
                </c:pt>
                <c:pt idx="4">
                  <c:v>2023</c:v>
                </c:pt>
                <c:pt idx="5">
                  <c:v>2022</c:v>
                </c:pt>
                <c:pt idx="6">
                  <c:v>2021</c:v>
                </c:pt>
                <c:pt idx="7">
                  <c:v>2020</c:v>
                </c:pt>
                <c:pt idx="8">
                  <c:v>2019</c:v>
                </c:pt>
              </c:numCache>
            </c:numRef>
          </c:cat>
          <c:val>
            <c:numRef>
              <c:f>Sheet1!$D$2:$D$10</c:f>
              <c:numCache>
                <c:formatCode>General</c:formatCode>
                <c:ptCount val="9"/>
                <c:pt idx="0">
                  <c:v>17.663719155879953</c:v>
                </c:pt>
                <c:pt idx="1">
                  <c:v>17.917813890008858</c:v>
                </c:pt>
                <c:pt idx="2">
                  <c:v>18.066942666642198</c:v>
                </c:pt>
                <c:pt idx="3">
                  <c:v>18.132311575170139</c:v>
                </c:pt>
                <c:pt idx="4">
                  <c:v>17.455681154785047</c:v>
                </c:pt>
                <c:pt idx="5">
                  <c:v>17.31704691155025</c:v>
                </c:pt>
                <c:pt idx="6">
                  <c:v>16.835647810042957</c:v>
                </c:pt>
                <c:pt idx="7">
                  <c:v>15.849084881725112</c:v>
                </c:pt>
                <c:pt idx="8">
                  <c:v>14.358453105852623</c:v>
                </c:pt>
              </c:numCache>
            </c:numRef>
          </c:val>
          <c:extLst>
            <c:ext xmlns:c16="http://schemas.microsoft.com/office/drawing/2014/chart" uri="{C3380CC4-5D6E-409C-BE32-E72D297353CC}">
              <c16:uniqueId val="{00000002-216E-4ED9-93E5-285699C7C0BC}"/>
            </c:ext>
          </c:extLst>
        </c:ser>
        <c:ser>
          <c:idx val="3"/>
          <c:order val="3"/>
          <c:tx>
            <c:strRef>
              <c:f>Sheet1!$E$1</c:f>
              <c:strCache>
                <c:ptCount val="1"/>
                <c:pt idx="0">
                  <c:v>Concentrates</c:v>
                </c:pt>
              </c:strCache>
            </c:strRef>
          </c:tx>
          <c:spPr>
            <a:solidFill>
              <a:schemeClr val="accent4"/>
            </a:solidFill>
            <a:ln>
              <a:noFill/>
            </a:ln>
            <a:effectLst/>
          </c:spPr>
          <c:invertIfNegative val="0"/>
          <c:cat>
            <c:numRef>
              <c:f>Sheet1!$A$2:$A$10</c:f>
              <c:numCache>
                <c:formatCode>General</c:formatCode>
                <c:ptCount val="9"/>
                <c:pt idx="0">
                  <c:v>2027</c:v>
                </c:pt>
                <c:pt idx="1">
                  <c:v>2026</c:v>
                </c:pt>
                <c:pt idx="2">
                  <c:v>2025</c:v>
                </c:pt>
                <c:pt idx="3">
                  <c:v>2024</c:v>
                </c:pt>
                <c:pt idx="4">
                  <c:v>2023</c:v>
                </c:pt>
                <c:pt idx="5">
                  <c:v>2022</c:v>
                </c:pt>
                <c:pt idx="6">
                  <c:v>2021</c:v>
                </c:pt>
                <c:pt idx="7">
                  <c:v>2020</c:v>
                </c:pt>
                <c:pt idx="8">
                  <c:v>2019</c:v>
                </c:pt>
              </c:numCache>
            </c:numRef>
          </c:cat>
          <c:val>
            <c:numRef>
              <c:f>Sheet1!$E$2:$E$10</c:f>
              <c:numCache>
                <c:formatCode>General</c:formatCode>
                <c:ptCount val="9"/>
                <c:pt idx="0">
                  <c:v>3.5761758803942749</c:v>
                </c:pt>
                <c:pt idx="1">
                  <c:v>3.7309104551305405</c:v>
                </c:pt>
                <c:pt idx="2">
                  <c:v>3.9000946510365733</c:v>
                </c:pt>
                <c:pt idx="3">
                  <c:v>4.065500341937307</c:v>
                </c:pt>
                <c:pt idx="4">
                  <c:v>4.0626330625039735</c:v>
                </c:pt>
                <c:pt idx="5">
                  <c:v>4.0358810229908695</c:v>
                </c:pt>
                <c:pt idx="6">
                  <c:v>4.1619242630098023</c:v>
                </c:pt>
                <c:pt idx="7">
                  <c:v>4.1322166594703766</c:v>
                </c:pt>
                <c:pt idx="8">
                  <c:v>3.5760765277527091</c:v>
                </c:pt>
              </c:numCache>
            </c:numRef>
          </c:val>
          <c:extLst>
            <c:ext xmlns:c16="http://schemas.microsoft.com/office/drawing/2014/chart" uri="{C3380CC4-5D6E-409C-BE32-E72D297353CC}">
              <c16:uniqueId val="{00000003-216E-4ED9-93E5-285699C7C0BC}"/>
            </c:ext>
          </c:extLst>
        </c:ser>
        <c:ser>
          <c:idx val="4"/>
          <c:order val="4"/>
          <c:tx>
            <c:strRef>
              <c:f>Sheet1!$F$1</c:f>
              <c:strCache>
                <c:ptCount val="1"/>
                <c:pt idx="0">
                  <c:v>Beverages</c:v>
                </c:pt>
              </c:strCache>
            </c:strRef>
          </c:tx>
          <c:spPr>
            <a:solidFill>
              <a:schemeClr val="accent5"/>
            </a:solidFill>
            <a:ln>
              <a:noFill/>
            </a:ln>
            <a:effectLst/>
          </c:spPr>
          <c:invertIfNegative val="0"/>
          <c:cat>
            <c:numRef>
              <c:f>Sheet1!$A$2:$A$10</c:f>
              <c:numCache>
                <c:formatCode>General</c:formatCode>
                <c:ptCount val="9"/>
                <c:pt idx="0">
                  <c:v>2027</c:v>
                </c:pt>
                <c:pt idx="1">
                  <c:v>2026</c:v>
                </c:pt>
                <c:pt idx="2">
                  <c:v>2025</c:v>
                </c:pt>
                <c:pt idx="3">
                  <c:v>2024</c:v>
                </c:pt>
                <c:pt idx="4">
                  <c:v>2023</c:v>
                </c:pt>
                <c:pt idx="5">
                  <c:v>2022</c:v>
                </c:pt>
                <c:pt idx="6">
                  <c:v>2021</c:v>
                </c:pt>
                <c:pt idx="7">
                  <c:v>2020</c:v>
                </c:pt>
                <c:pt idx="8">
                  <c:v>2019</c:v>
                </c:pt>
              </c:numCache>
            </c:numRef>
          </c:cat>
          <c:val>
            <c:numRef>
              <c:f>Sheet1!$F$2:$F$10</c:f>
              <c:numCache>
                <c:formatCode>General</c:formatCode>
                <c:ptCount val="9"/>
                <c:pt idx="0">
                  <c:v>3.5916999272310304</c:v>
                </c:pt>
                <c:pt idx="1">
                  <c:v>3.4478149033745069</c:v>
                </c:pt>
                <c:pt idx="2">
                  <c:v>3.2961371365046235</c:v>
                </c:pt>
                <c:pt idx="3">
                  <c:v>3.1046012284472893</c:v>
                </c:pt>
                <c:pt idx="4">
                  <c:v>2.9181751097735553</c:v>
                </c:pt>
                <c:pt idx="5">
                  <c:v>2.7341417819146341</c:v>
                </c:pt>
                <c:pt idx="6">
                  <c:v>2.4425330911836758</c:v>
                </c:pt>
                <c:pt idx="7">
                  <c:v>1.8427259783683099</c:v>
                </c:pt>
                <c:pt idx="8">
                  <c:v>1.570737824050765</c:v>
                </c:pt>
              </c:numCache>
            </c:numRef>
          </c:val>
          <c:extLst>
            <c:ext xmlns:c16="http://schemas.microsoft.com/office/drawing/2014/chart" uri="{C3380CC4-5D6E-409C-BE32-E72D297353CC}">
              <c16:uniqueId val="{00000004-216E-4ED9-93E5-285699C7C0BC}"/>
            </c:ext>
          </c:extLst>
        </c:ser>
        <c:ser>
          <c:idx val="5"/>
          <c:order val="5"/>
          <c:tx>
            <c:strRef>
              <c:f>Sheet1!$G$1</c:f>
              <c:strCache>
                <c:ptCount val="1"/>
                <c:pt idx="0">
                  <c:v>Edibles</c:v>
                </c:pt>
              </c:strCache>
            </c:strRef>
          </c:tx>
          <c:spPr>
            <a:solidFill>
              <a:schemeClr val="accent6"/>
            </a:solidFill>
            <a:ln>
              <a:noFill/>
            </a:ln>
            <a:effectLst/>
          </c:spPr>
          <c:invertIfNegative val="0"/>
          <c:cat>
            <c:numRef>
              <c:f>Sheet1!$A$2:$A$10</c:f>
              <c:numCache>
                <c:formatCode>General</c:formatCode>
                <c:ptCount val="9"/>
                <c:pt idx="0">
                  <c:v>2027</c:v>
                </c:pt>
                <c:pt idx="1">
                  <c:v>2026</c:v>
                </c:pt>
                <c:pt idx="2">
                  <c:v>2025</c:v>
                </c:pt>
                <c:pt idx="3">
                  <c:v>2024</c:v>
                </c:pt>
                <c:pt idx="4">
                  <c:v>2023</c:v>
                </c:pt>
                <c:pt idx="5">
                  <c:v>2022</c:v>
                </c:pt>
                <c:pt idx="6">
                  <c:v>2021</c:v>
                </c:pt>
                <c:pt idx="7">
                  <c:v>2020</c:v>
                </c:pt>
                <c:pt idx="8">
                  <c:v>2019</c:v>
                </c:pt>
              </c:numCache>
            </c:numRef>
          </c:cat>
          <c:val>
            <c:numRef>
              <c:f>Sheet1!$G$2:$G$10</c:f>
              <c:numCache>
                <c:formatCode>General</c:formatCode>
                <c:ptCount val="9"/>
                <c:pt idx="0">
                  <c:v>11.259961630906968</c:v>
                </c:pt>
                <c:pt idx="1">
                  <c:v>11.336974262668685</c:v>
                </c:pt>
                <c:pt idx="2">
                  <c:v>11.422230146224052</c:v>
                </c:pt>
                <c:pt idx="3">
                  <c:v>11.551005516799151</c:v>
                </c:pt>
                <c:pt idx="4">
                  <c:v>11.179273365534863</c:v>
                </c:pt>
                <c:pt idx="5">
                  <c:v>11.37186677237181</c:v>
                </c:pt>
                <c:pt idx="6">
                  <c:v>11.374879085930974</c:v>
                </c:pt>
                <c:pt idx="7">
                  <c:v>11.144852392796096</c:v>
                </c:pt>
                <c:pt idx="8">
                  <c:v>10.686906876668344</c:v>
                </c:pt>
              </c:numCache>
            </c:numRef>
          </c:val>
          <c:extLst>
            <c:ext xmlns:c16="http://schemas.microsoft.com/office/drawing/2014/chart" uri="{C3380CC4-5D6E-409C-BE32-E72D297353CC}">
              <c16:uniqueId val="{00000005-216E-4ED9-93E5-285699C7C0BC}"/>
            </c:ext>
          </c:extLst>
        </c:ser>
        <c:ser>
          <c:idx val="6"/>
          <c:order val="6"/>
          <c:tx>
            <c:strRef>
              <c:f>Sheet1!$H$1</c:f>
              <c:strCache>
                <c:ptCount val="1"/>
                <c:pt idx="0">
                  <c:v>Capsules</c:v>
                </c:pt>
              </c:strCache>
            </c:strRef>
          </c:tx>
          <c:spPr>
            <a:solidFill>
              <a:schemeClr val="accent1">
                <a:lumMod val="60000"/>
              </a:schemeClr>
            </a:solidFill>
            <a:ln>
              <a:noFill/>
            </a:ln>
            <a:effectLst/>
          </c:spPr>
          <c:invertIfNegative val="0"/>
          <c:cat>
            <c:numRef>
              <c:f>Sheet1!$A$2:$A$10</c:f>
              <c:numCache>
                <c:formatCode>General</c:formatCode>
                <c:ptCount val="9"/>
                <c:pt idx="0">
                  <c:v>2027</c:v>
                </c:pt>
                <c:pt idx="1">
                  <c:v>2026</c:v>
                </c:pt>
                <c:pt idx="2">
                  <c:v>2025</c:v>
                </c:pt>
                <c:pt idx="3">
                  <c:v>2024</c:v>
                </c:pt>
                <c:pt idx="4">
                  <c:v>2023</c:v>
                </c:pt>
                <c:pt idx="5">
                  <c:v>2022</c:v>
                </c:pt>
                <c:pt idx="6">
                  <c:v>2021</c:v>
                </c:pt>
                <c:pt idx="7">
                  <c:v>2020</c:v>
                </c:pt>
                <c:pt idx="8">
                  <c:v>2019</c:v>
                </c:pt>
              </c:numCache>
            </c:numRef>
          </c:cat>
          <c:val>
            <c:numRef>
              <c:f>Sheet1!$H$2:$H$10</c:f>
              <c:numCache>
                <c:formatCode>General</c:formatCode>
                <c:ptCount val="9"/>
                <c:pt idx="0">
                  <c:v>3.0108712430263069</c:v>
                </c:pt>
                <c:pt idx="1">
                  <c:v>2.9396228123699597</c:v>
                </c:pt>
                <c:pt idx="2">
                  <c:v>2.8542138064661602</c:v>
                </c:pt>
                <c:pt idx="3">
                  <c:v>2.8301037499387989</c:v>
                </c:pt>
                <c:pt idx="4">
                  <c:v>2.9484242509484169</c:v>
                </c:pt>
                <c:pt idx="5">
                  <c:v>3.1305360620919833</c:v>
                </c:pt>
                <c:pt idx="6">
                  <c:v>3.2637842038686991</c:v>
                </c:pt>
                <c:pt idx="7">
                  <c:v>3.8670839325285389</c:v>
                </c:pt>
                <c:pt idx="8">
                  <c:v>3.6762959655739098</c:v>
                </c:pt>
              </c:numCache>
            </c:numRef>
          </c:val>
          <c:extLst>
            <c:ext xmlns:c16="http://schemas.microsoft.com/office/drawing/2014/chart" uri="{C3380CC4-5D6E-409C-BE32-E72D297353CC}">
              <c16:uniqueId val="{00000006-216E-4ED9-93E5-285699C7C0BC}"/>
            </c:ext>
          </c:extLst>
        </c:ser>
        <c:ser>
          <c:idx val="7"/>
          <c:order val="7"/>
          <c:tx>
            <c:strRef>
              <c:f>Sheet1!$I$1</c:f>
              <c:strCache>
                <c:ptCount val="1"/>
                <c:pt idx="0">
                  <c:v>Oils, Tinctures and Sprays</c:v>
                </c:pt>
              </c:strCache>
            </c:strRef>
          </c:tx>
          <c:spPr>
            <a:solidFill>
              <a:schemeClr val="accent2">
                <a:lumMod val="60000"/>
              </a:schemeClr>
            </a:solidFill>
            <a:ln>
              <a:noFill/>
            </a:ln>
            <a:effectLst/>
          </c:spPr>
          <c:invertIfNegative val="0"/>
          <c:cat>
            <c:numRef>
              <c:f>Sheet1!$A$2:$A$10</c:f>
              <c:numCache>
                <c:formatCode>General</c:formatCode>
                <c:ptCount val="9"/>
                <c:pt idx="0">
                  <c:v>2027</c:v>
                </c:pt>
                <c:pt idx="1">
                  <c:v>2026</c:v>
                </c:pt>
                <c:pt idx="2">
                  <c:v>2025</c:v>
                </c:pt>
                <c:pt idx="3">
                  <c:v>2024</c:v>
                </c:pt>
                <c:pt idx="4">
                  <c:v>2023</c:v>
                </c:pt>
                <c:pt idx="5">
                  <c:v>2022</c:v>
                </c:pt>
                <c:pt idx="6">
                  <c:v>2021</c:v>
                </c:pt>
                <c:pt idx="7">
                  <c:v>2020</c:v>
                </c:pt>
                <c:pt idx="8">
                  <c:v>2019</c:v>
                </c:pt>
              </c:numCache>
            </c:numRef>
          </c:cat>
          <c:val>
            <c:numRef>
              <c:f>Sheet1!$I$2:$I$10</c:f>
              <c:numCache>
                <c:formatCode>General</c:formatCode>
                <c:ptCount val="9"/>
                <c:pt idx="0">
                  <c:v>14.548942644821276</c:v>
                </c:pt>
                <c:pt idx="1">
                  <c:v>14.435932652150383</c:v>
                </c:pt>
                <c:pt idx="2">
                  <c:v>14.268971502434447</c:v>
                </c:pt>
                <c:pt idx="3">
                  <c:v>13.654117383208275</c:v>
                </c:pt>
                <c:pt idx="4">
                  <c:v>13.836959055764389</c:v>
                </c:pt>
                <c:pt idx="5">
                  <c:v>13.193567646396728</c:v>
                </c:pt>
                <c:pt idx="6">
                  <c:v>12.561008209755247</c:v>
                </c:pt>
                <c:pt idx="7">
                  <c:v>13.354767571733925</c:v>
                </c:pt>
                <c:pt idx="8">
                  <c:v>14.011722349409606</c:v>
                </c:pt>
              </c:numCache>
            </c:numRef>
          </c:val>
          <c:extLst>
            <c:ext xmlns:c16="http://schemas.microsoft.com/office/drawing/2014/chart" uri="{C3380CC4-5D6E-409C-BE32-E72D297353CC}">
              <c16:uniqueId val="{00000007-216E-4ED9-93E5-285699C7C0BC}"/>
            </c:ext>
          </c:extLst>
        </c:ser>
        <c:ser>
          <c:idx val="8"/>
          <c:order val="8"/>
          <c:tx>
            <c:strRef>
              <c:f>Sheet1!$J$1</c:f>
              <c:strCache>
                <c:ptCount val="1"/>
                <c:pt idx="0">
                  <c:v>Topicals</c:v>
                </c:pt>
              </c:strCache>
            </c:strRef>
          </c:tx>
          <c:spPr>
            <a:solidFill>
              <a:schemeClr val="accent3">
                <a:lumMod val="60000"/>
              </a:schemeClr>
            </a:solidFill>
            <a:ln>
              <a:noFill/>
            </a:ln>
            <a:effectLst/>
          </c:spPr>
          <c:invertIfNegative val="0"/>
          <c:cat>
            <c:numRef>
              <c:f>Sheet1!$A$2:$A$10</c:f>
              <c:numCache>
                <c:formatCode>General</c:formatCode>
                <c:ptCount val="9"/>
                <c:pt idx="0">
                  <c:v>2027</c:v>
                </c:pt>
                <c:pt idx="1">
                  <c:v>2026</c:v>
                </c:pt>
                <c:pt idx="2">
                  <c:v>2025</c:v>
                </c:pt>
                <c:pt idx="3">
                  <c:v>2024</c:v>
                </c:pt>
                <c:pt idx="4">
                  <c:v>2023</c:v>
                </c:pt>
                <c:pt idx="5">
                  <c:v>2022</c:v>
                </c:pt>
                <c:pt idx="6">
                  <c:v>2021</c:v>
                </c:pt>
                <c:pt idx="7">
                  <c:v>2020</c:v>
                </c:pt>
                <c:pt idx="8">
                  <c:v>2019</c:v>
                </c:pt>
              </c:numCache>
            </c:numRef>
          </c:cat>
          <c:val>
            <c:numRef>
              <c:f>Sheet1!$J$2:$J$10</c:f>
              <c:numCache>
                <c:formatCode>General</c:formatCode>
                <c:ptCount val="9"/>
                <c:pt idx="0">
                  <c:v>10.022800943791484</c:v>
                </c:pt>
                <c:pt idx="1">
                  <c:v>9.2389839607935293</c:v>
                </c:pt>
                <c:pt idx="2">
                  <c:v>8.6494267188602016</c:v>
                </c:pt>
                <c:pt idx="3">
                  <c:v>8.3874931494084404</c:v>
                </c:pt>
                <c:pt idx="4">
                  <c:v>8.3938476714904731</c:v>
                </c:pt>
                <c:pt idx="5">
                  <c:v>7.5554707304421029</c:v>
                </c:pt>
                <c:pt idx="6">
                  <c:v>7.2220492144374839</c:v>
                </c:pt>
                <c:pt idx="7">
                  <c:v>7.3905301584016385</c:v>
                </c:pt>
                <c:pt idx="8">
                  <c:v>7.4908092600860634</c:v>
                </c:pt>
              </c:numCache>
            </c:numRef>
          </c:val>
          <c:extLst>
            <c:ext xmlns:c16="http://schemas.microsoft.com/office/drawing/2014/chart" uri="{C3380CC4-5D6E-409C-BE32-E72D297353CC}">
              <c16:uniqueId val="{00000008-216E-4ED9-93E5-285699C7C0BC}"/>
            </c:ext>
          </c:extLst>
        </c:ser>
        <c:ser>
          <c:idx val="9"/>
          <c:order val="9"/>
          <c:tx>
            <c:strRef>
              <c:f>Sheet1!$K$1</c:f>
              <c:strCache>
                <c:ptCount val="1"/>
                <c:pt idx="0">
                  <c:v>Other</c:v>
                </c:pt>
              </c:strCache>
            </c:strRef>
          </c:tx>
          <c:spPr>
            <a:solidFill>
              <a:schemeClr val="accent4">
                <a:lumMod val="60000"/>
              </a:schemeClr>
            </a:solidFill>
            <a:ln>
              <a:noFill/>
            </a:ln>
            <a:effectLst/>
          </c:spPr>
          <c:invertIfNegative val="0"/>
          <c:cat>
            <c:numRef>
              <c:f>Sheet1!$A$2:$A$10</c:f>
              <c:numCache>
                <c:formatCode>General</c:formatCode>
                <c:ptCount val="9"/>
                <c:pt idx="0">
                  <c:v>2027</c:v>
                </c:pt>
                <c:pt idx="1">
                  <c:v>2026</c:v>
                </c:pt>
                <c:pt idx="2">
                  <c:v>2025</c:v>
                </c:pt>
                <c:pt idx="3">
                  <c:v>2024</c:v>
                </c:pt>
                <c:pt idx="4">
                  <c:v>2023</c:v>
                </c:pt>
                <c:pt idx="5">
                  <c:v>2022</c:v>
                </c:pt>
                <c:pt idx="6">
                  <c:v>2021</c:v>
                </c:pt>
                <c:pt idx="7">
                  <c:v>2020</c:v>
                </c:pt>
                <c:pt idx="8">
                  <c:v>2019</c:v>
                </c:pt>
              </c:numCache>
            </c:numRef>
          </c:cat>
          <c:val>
            <c:numRef>
              <c:f>Sheet1!$K$2:$K$10</c:f>
              <c:numCache>
                <c:formatCode>General</c:formatCode>
                <c:ptCount val="9"/>
                <c:pt idx="0">
                  <c:v>2.3810888883988626</c:v>
                </c:pt>
                <c:pt idx="1">
                  <c:v>2.4305682825177173</c:v>
                </c:pt>
                <c:pt idx="2">
                  <c:v>2.522148604749332</c:v>
                </c:pt>
                <c:pt idx="3">
                  <c:v>2.4952736840941507</c:v>
                </c:pt>
                <c:pt idx="4">
                  <c:v>2.4047103885569614</c:v>
                </c:pt>
                <c:pt idx="5">
                  <c:v>2.6521713597791945</c:v>
                </c:pt>
                <c:pt idx="6">
                  <c:v>2.5392643464026166</c:v>
                </c:pt>
                <c:pt idx="7">
                  <c:v>2.4004681751517465</c:v>
                </c:pt>
                <c:pt idx="8">
                  <c:v>2.3834177203165221</c:v>
                </c:pt>
              </c:numCache>
            </c:numRef>
          </c:val>
          <c:extLst>
            <c:ext xmlns:c16="http://schemas.microsoft.com/office/drawing/2014/chart" uri="{C3380CC4-5D6E-409C-BE32-E72D297353CC}">
              <c16:uniqueId val="{00000009-216E-4ED9-93E5-285699C7C0BC}"/>
            </c:ext>
          </c:extLst>
        </c:ser>
        <c:dLbls>
          <c:showLegendKey val="0"/>
          <c:showVal val="0"/>
          <c:showCatName val="0"/>
          <c:showSerName val="0"/>
          <c:showPercent val="0"/>
          <c:showBubbleSize val="0"/>
        </c:dLbls>
        <c:gapWidth val="75"/>
        <c:overlap val="100"/>
        <c:axId val="1259284063"/>
        <c:axId val="1"/>
      </c:barChart>
      <c:catAx>
        <c:axId val="1259284063"/>
        <c:scaling>
          <c:orientation val="minMax"/>
        </c:scaling>
        <c:delete val="0"/>
        <c:axPos val="l"/>
        <c:numFmt formatCode="General" sourceLinked="1"/>
        <c:majorTickMark val="none"/>
        <c:minorTickMark val="none"/>
        <c:tickLblPos val="nextTo"/>
        <c:spPr>
          <a:noFill/>
          <a:ln w="8812" cap="flat" cmpd="sng" algn="ctr">
            <a:solidFill>
              <a:schemeClr val="tx1">
                <a:lumMod val="60000"/>
                <a:lumOff val="40000"/>
              </a:schemeClr>
            </a:solidFill>
            <a:prstDash val="solid"/>
            <a:round/>
          </a:ln>
          <a:effectLst/>
        </c:spPr>
        <c:txPr>
          <a:bodyPr rot="-60000000" spcFirstLastPara="1" vertOverflow="ellipsis" vert="horz" wrap="square" anchor="ctr" anchorCtr="1"/>
          <a:lstStyle/>
          <a:p>
            <a:pPr>
              <a:defRPr sz="833" b="0" i="0" u="none" strike="noStrike" kern="1200" baseline="0">
                <a:solidFill>
                  <a:schemeClr val="tx1"/>
                </a:solidFill>
                <a:latin typeface="+mn-lt"/>
                <a:ea typeface="+mn-ea"/>
                <a:cs typeface="+mn-cs"/>
              </a:defRPr>
            </a:pPr>
            <a:endParaRPr lang="hu-HU"/>
          </a:p>
        </c:txPr>
        <c:crossAx val="1"/>
        <c:crosses val="autoZero"/>
        <c:auto val="1"/>
        <c:lblAlgn val="ctr"/>
        <c:lblOffset val="100"/>
        <c:noMultiLvlLbl val="0"/>
      </c:catAx>
      <c:valAx>
        <c:axId val="1"/>
        <c:scaling>
          <c:orientation val="minMax"/>
        </c:scaling>
        <c:delete val="0"/>
        <c:axPos val="b"/>
        <c:majorGridlines>
          <c:spPr>
            <a:ln w="8812" cap="flat" cmpd="sng" algn="ctr">
              <a:solidFill>
                <a:schemeClr val="tx1">
                  <a:lumMod val="15000"/>
                  <a:lumOff val="85000"/>
                </a:schemeClr>
              </a:solidFill>
              <a:prstDash val="solid"/>
              <a:round/>
            </a:ln>
            <a:effectLst/>
          </c:spPr>
        </c:majorGridlines>
        <c:numFmt formatCode="0%"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833" b="0" i="0" u="none" strike="noStrike" kern="1200" baseline="0">
                <a:solidFill>
                  <a:schemeClr val="tx1"/>
                </a:solidFill>
                <a:latin typeface="+mn-lt"/>
                <a:ea typeface="+mn-ea"/>
                <a:cs typeface="+mn-cs"/>
              </a:defRPr>
            </a:pPr>
            <a:endParaRPr lang="hu-HU"/>
          </a:p>
        </c:txPr>
        <c:crossAx val="1259284063"/>
        <c:crosses val="autoZero"/>
        <c:crossBetween val="between"/>
      </c:valAx>
      <c:spPr>
        <a:noFill/>
        <a:ln w="23499">
          <a:noFill/>
        </a:ln>
        <a:effectLst/>
      </c:spPr>
    </c:plotArea>
    <c:legend>
      <c:legendPos val="b"/>
      <c:layout>
        <c:manualLayout>
          <c:xMode val="edge"/>
          <c:yMode val="edge"/>
          <c:x val="2.1577115635875912E-2"/>
          <c:y val="0.86219797944251375"/>
          <c:w val="0.9765397111704649"/>
          <c:h val="0.13164474552412797"/>
        </c:manualLayout>
      </c:layout>
      <c:overlay val="0"/>
      <c:spPr>
        <a:noFill/>
        <a:ln>
          <a:noFill/>
        </a:ln>
        <a:effectLst/>
      </c:spPr>
      <c:txPr>
        <a:bodyPr rot="0" spcFirstLastPara="1" vertOverflow="ellipsis" vert="horz" wrap="square" anchor="ctr" anchorCtr="1"/>
        <a:lstStyle/>
        <a:p>
          <a:pPr>
            <a:defRPr sz="833" b="0" i="0" u="none" strike="noStrike" kern="1200" baseline="0">
              <a:solidFill>
                <a:schemeClr val="tx1"/>
              </a:solidFill>
              <a:latin typeface="+mn-lt"/>
              <a:ea typeface="+mn-ea"/>
              <a:cs typeface="+mn-cs"/>
            </a:defRPr>
          </a:pPr>
          <a:endParaRPr lang="hu-HU"/>
        </a:p>
      </c:txPr>
    </c:legend>
    <c:plotVisOnly val="1"/>
    <c:dispBlanksAs val="gap"/>
    <c:showDLblsOverMax val="0"/>
  </c:chart>
  <c:spPr>
    <a:solidFill>
      <a:schemeClr val="bg1"/>
    </a:solidFill>
    <a:ln w="6350" cap="flat" cmpd="sng" algn="ctr">
      <a:noFill/>
      <a:prstDash val="solid"/>
      <a:miter lim="800000"/>
    </a:ln>
    <a:effectLst/>
  </c:spPr>
  <c:txPr>
    <a:bodyPr/>
    <a:lstStyle/>
    <a:p>
      <a:pPr>
        <a:defRPr sz="1295">
          <a:solidFill>
            <a:schemeClr val="tx1"/>
          </a:solidFill>
        </a:defRPr>
      </a:pPr>
      <a:endParaRPr lang="hu-H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b="1" dirty="0"/>
              <a:t>Reasons for Avoiding</a:t>
            </a:r>
            <a:r>
              <a:rPr lang="de-DE" b="1" baseline="0" dirty="0"/>
              <a:t> Smokeable Formats</a:t>
            </a:r>
            <a:endParaRPr lang="de-DE"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hu-HU"/>
        </a:p>
      </c:txPr>
    </c:title>
    <c:autoTitleDeleted val="0"/>
    <c:plotArea>
      <c:layout/>
      <c:barChart>
        <c:barDir val="bar"/>
        <c:grouping val="clustered"/>
        <c:varyColors val="0"/>
        <c:ser>
          <c:idx val="0"/>
          <c:order val="0"/>
          <c:spPr>
            <a:solidFill>
              <a:schemeClr val="accent1"/>
            </a:solidFill>
            <a:ln>
              <a:noFill/>
            </a:ln>
            <a:effectLst/>
          </c:spPr>
          <c:invertIfNegative val="0"/>
          <c:cat>
            <c:strRef>
              <c:f>Sheet1!$A$36:$A$38</c:f>
              <c:strCache>
                <c:ptCount val="3"/>
                <c:pt idx="0">
                  <c:v>I do not like the smell of smokeable cannabis formats</c:v>
                </c:pt>
                <c:pt idx="1">
                  <c:v>Smoking irritates my breathing/lungs</c:v>
                </c:pt>
                <c:pt idx="2">
                  <c:v>I do not enjoy smoking</c:v>
                </c:pt>
              </c:strCache>
            </c:strRef>
          </c:cat>
          <c:val>
            <c:numRef>
              <c:f>Sheet1!$B$36:$B$38</c:f>
              <c:numCache>
                <c:formatCode>0%</c:formatCode>
                <c:ptCount val="3"/>
                <c:pt idx="0">
                  <c:v>0.44</c:v>
                </c:pt>
                <c:pt idx="1">
                  <c:v>0.45</c:v>
                </c:pt>
                <c:pt idx="2">
                  <c:v>0.55000000000000004</c:v>
                </c:pt>
              </c:numCache>
            </c:numRef>
          </c:val>
          <c:extLst>
            <c:ext xmlns:c16="http://schemas.microsoft.com/office/drawing/2014/chart" uri="{C3380CC4-5D6E-409C-BE32-E72D297353CC}">
              <c16:uniqueId val="{00000000-C568-4590-BBCA-5E5094D9A86A}"/>
            </c:ext>
          </c:extLst>
        </c:ser>
        <c:dLbls>
          <c:showLegendKey val="0"/>
          <c:showVal val="0"/>
          <c:showCatName val="0"/>
          <c:showSerName val="0"/>
          <c:showPercent val="0"/>
          <c:showBubbleSize val="0"/>
        </c:dLbls>
        <c:gapWidth val="182"/>
        <c:axId val="1235481647"/>
        <c:axId val="1235479567"/>
      </c:barChart>
      <c:catAx>
        <c:axId val="12354816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1235479567"/>
        <c:crosses val="autoZero"/>
        <c:auto val="1"/>
        <c:lblAlgn val="ctr"/>
        <c:lblOffset val="100"/>
        <c:noMultiLvlLbl val="0"/>
      </c:catAx>
      <c:valAx>
        <c:axId val="123547956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123548164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hu-H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dirty="0"/>
              <a:t>Cannabis: Putting Regions in Context </a:t>
            </a:r>
            <a:endParaRPr lang="en-GB" dirty="0"/>
          </a:p>
          <a:p>
            <a:pPr>
              <a:defRPr/>
            </a:pPr>
            <a:r>
              <a:rPr lang="en-US" dirty="0"/>
              <a:t>2022-2027</a:t>
            </a:r>
            <a:endParaRPr lang="en-GB" dirty="0"/>
          </a:p>
        </c:rich>
      </c:tx>
      <c:layout>
        <c:manualLayout>
          <c:xMode val="edge"/>
          <c:yMode val="edge"/>
          <c:x val="0.30412061240839661"/>
          <c:y val="1.3450147578862271E-2"/>
        </c:manualLayout>
      </c:layout>
      <c:overlay val="0"/>
      <c:spPr>
        <a:noFill/>
        <a:ln w="25330">
          <a:noFill/>
        </a:ln>
      </c:spPr>
    </c:title>
    <c:autoTitleDeleted val="0"/>
    <c:plotArea>
      <c:layout>
        <c:manualLayout>
          <c:layoutTarget val="inner"/>
          <c:xMode val="edge"/>
          <c:yMode val="edge"/>
          <c:x val="0.1626202699164262"/>
          <c:y val="0.11333058606476809"/>
          <c:w val="0.78226823349492869"/>
          <c:h val="0.67882579767436313"/>
        </c:manualLayout>
      </c:layout>
      <c:bubbleChart>
        <c:varyColors val="0"/>
        <c:ser>
          <c:idx val="0"/>
          <c:order val="0"/>
          <c:tx>
            <c:strRef>
              <c:f>Sheet1!$C$1</c:f>
              <c:strCache>
                <c:ptCount val="1"/>
                <c:pt idx="0">
                  <c:v>22-27 % CAGR</c:v>
                </c:pt>
              </c:strCache>
            </c:strRef>
          </c:tx>
          <c:spPr>
            <a:solidFill>
              <a:schemeClr val="accent1">
                <a:alpha val="75000"/>
              </a:schemeClr>
            </a:solidFill>
            <a:ln>
              <a:noFill/>
            </a:ln>
            <a:effectLst/>
          </c:spPr>
          <c:invertIfNegative val="0"/>
          <c:dPt>
            <c:idx val="0"/>
            <c:invertIfNegative val="0"/>
            <c:bubble3D val="0"/>
            <c:spPr>
              <a:solidFill>
                <a:srgbClr val="34657F"/>
              </a:solidFill>
              <a:ln>
                <a:solidFill>
                  <a:schemeClr val="accent1"/>
                </a:solidFill>
              </a:ln>
              <a:effectLst/>
            </c:spPr>
            <c:extLst>
              <c:ext xmlns:c16="http://schemas.microsoft.com/office/drawing/2014/chart" uri="{C3380CC4-5D6E-409C-BE32-E72D297353CC}">
                <c16:uniqueId val="{00000001-BDBD-450C-8D99-6EDECAFCD3D2}"/>
              </c:ext>
            </c:extLst>
          </c:dPt>
          <c:dPt>
            <c:idx val="1"/>
            <c:invertIfNegative val="0"/>
            <c:bubble3D val="0"/>
            <c:spPr>
              <a:solidFill>
                <a:srgbClr val="653279"/>
              </a:solidFill>
              <a:ln>
                <a:solidFill>
                  <a:schemeClr val="accent4"/>
                </a:solidFill>
              </a:ln>
              <a:effectLst/>
            </c:spPr>
            <c:extLst>
              <c:ext xmlns:c16="http://schemas.microsoft.com/office/drawing/2014/chart" uri="{C3380CC4-5D6E-409C-BE32-E72D297353CC}">
                <c16:uniqueId val="{00000003-BDBD-450C-8D99-6EDECAFCD3D2}"/>
              </c:ext>
            </c:extLst>
          </c:dPt>
          <c:dPt>
            <c:idx val="2"/>
            <c:invertIfNegative val="0"/>
            <c:bubble3D val="0"/>
            <c:spPr>
              <a:solidFill>
                <a:schemeClr val="accent6"/>
              </a:solidFill>
              <a:ln>
                <a:solidFill>
                  <a:schemeClr val="accent6"/>
                </a:solidFill>
              </a:ln>
              <a:effectLst/>
            </c:spPr>
            <c:extLst>
              <c:ext xmlns:c16="http://schemas.microsoft.com/office/drawing/2014/chart" uri="{C3380CC4-5D6E-409C-BE32-E72D297353CC}">
                <c16:uniqueId val="{00000005-BDBD-450C-8D99-6EDECAFCD3D2}"/>
              </c:ext>
            </c:extLst>
          </c:dPt>
          <c:dPt>
            <c:idx val="3"/>
            <c:invertIfNegative val="0"/>
            <c:bubble3D val="0"/>
            <c:spPr>
              <a:solidFill>
                <a:srgbClr val="FF6A13"/>
              </a:solidFill>
              <a:ln>
                <a:solidFill>
                  <a:schemeClr val="accent3"/>
                </a:solidFill>
              </a:ln>
              <a:effectLst/>
            </c:spPr>
            <c:extLst>
              <c:ext xmlns:c16="http://schemas.microsoft.com/office/drawing/2014/chart" uri="{C3380CC4-5D6E-409C-BE32-E72D297353CC}">
                <c16:uniqueId val="{00000007-BDBD-450C-8D99-6EDECAFCD3D2}"/>
              </c:ext>
            </c:extLst>
          </c:dPt>
          <c:dPt>
            <c:idx val="4"/>
            <c:invertIfNegative val="0"/>
            <c:bubble3D val="0"/>
            <c:spPr>
              <a:solidFill>
                <a:srgbClr val="F1B434"/>
              </a:solidFill>
              <a:ln w="25330">
                <a:noFill/>
              </a:ln>
            </c:spPr>
            <c:extLst>
              <c:ext xmlns:c16="http://schemas.microsoft.com/office/drawing/2014/chart" uri="{C3380CC4-5D6E-409C-BE32-E72D297353CC}">
                <c16:uniqueId val="{00000009-BDBD-450C-8D99-6EDECAFCD3D2}"/>
              </c:ext>
            </c:extLst>
          </c:dPt>
          <c:dPt>
            <c:idx val="5"/>
            <c:invertIfNegative val="0"/>
            <c:bubble3D val="0"/>
            <c:spPr>
              <a:solidFill>
                <a:srgbClr val="00AED9"/>
              </a:solidFill>
              <a:ln w="25330">
                <a:noFill/>
              </a:ln>
            </c:spPr>
            <c:extLst>
              <c:ext xmlns:c16="http://schemas.microsoft.com/office/drawing/2014/chart" uri="{C3380CC4-5D6E-409C-BE32-E72D297353CC}">
                <c16:uniqueId val="{0000000B-BDBD-450C-8D99-6EDECAFCD3D2}"/>
              </c:ext>
            </c:extLst>
          </c:dPt>
          <c:dPt>
            <c:idx val="6"/>
            <c:invertIfNegative val="0"/>
            <c:bubble3D val="0"/>
            <c:spPr>
              <a:solidFill>
                <a:srgbClr val="FF9E1B"/>
              </a:solidFill>
              <a:ln w="25330">
                <a:noFill/>
              </a:ln>
            </c:spPr>
            <c:extLst>
              <c:ext xmlns:c16="http://schemas.microsoft.com/office/drawing/2014/chart" uri="{C3380CC4-5D6E-409C-BE32-E72D297353CC}">
                <c16:uniqueId val="{0000000D-BDBD-450C-8D99-6EDECAFCD3D2}"/>
              </c:ext>
            </c:extLst>
          </c:dPt>
          <c:xVal>
            <c:numRef>
              <c:f>Sheet1!$B$2:$B$8</c:f>
              <c:numCache>
                <c:formatCode>#,##0.00</c:formatCode>
                <c:ptCount val="7"/>
                <c:pt idx="0">
                  <c:v>8771.2999999999993</c:v>
                </c:pt>
                <c:pt idx="1">
                  <c:v>907.6</c:v>
                </c:pt>
                <c:pt idx="2">
                  <c:v>1830.2</c:v>
                </c:pt>
                <c:pt idx="3">
                  <c:v>7289.6</c:v>
                </c:pt>
                <c:pt idx="4">
                  <c:v>1786.4</c:v>
                </c:pt>
                <c:pt idx="5">
                  <c:v>39804.199999999997</c:v>
                </c:pt>
                <c:pt idx="6">
                  <c:v>8290.5</c:v>
                </c:pt>
              </c:numCache>
            </c:numRef>
          </c:xVal>
          <c:yVal>
            <c:numRef>
              <c:f>Sheet1!$C$2:$C$8</c:f>
              <c:numCache>
                <c:formatCode>0%</c:formatCode>
                <c:ptCount val="7"/>
                <c:pt idx="0">
                  <c:v>0.45200000000000001</c:v>
                </c:pt>
                <c:pt idx="1">
                  <c:v>0.34639999999999999</c:v>
                </c:pt>
                <c:pt idx="2">
                  <c:v>0.32640000000000002</c:v>
                </c:pt>
                <c:pt idx="3">
                  <c:v>0.73280000000000001</c:v>
                </c:pt>
                <c:pt idx="4">
                  <c:v>0.33700000000000002</c:v>
                </c:pt>
                <c:pt idx="5">
                  <c:v>0.1668</c:v>
                </c:pt>
                <c:pt idx="6">
                  <c:v>0.24410000000000001</c:v>
                </c:pt>
              </c:numCache>
            </c:numRef>
          </c:yVal>
          <c:bubbleSize>
            <c:numRef>
              <c:f>Sheet1!$D$2:$D$8</c:f>
              <c:numCache>
                <c:formatCode>General</c:formatCode>
                <c:ptCount val="7"/>
                <c:pt idx="0" formatCode="_(* #,##0.00_);_(* \(#,##0.00\);_(* &quot;-&quot;??_);_(@_)">
                  <c:v>1607.9</c:v>
                </c:pt>
                <c:pt idx="1">
                  <c:v>265</c:v>
                </c:pt>
                <c:pt idx="2">
                  <c:v>589.29999999999995</c:v>
                </c:pt>
                <c:pt idx="3">
                  <c:v>498.6</c:v>
                </c:pt>
                <c:pt idx="4">
                  <c:v>545.79999999999995</c:v>
                </c:pt>
                <c:pt idx="5" formatCode="#,##0.00">
                  <c:v>34230.699999999997</c:v>
                </c:pt>
                <c:pt idx="6" formatCode="#,##0.00">
                  <c:v>4187.5</c:v>
                </c:pt>
              </c:numCache>
            </c:numRef>
          </c:bubbleSize>
          <c:bubble3D val="0"/>
          <c:extLst>
            <c:ext xmlns:c16="http://schemas.microsoft.com/office/drawing/2014/chart" uri="{C3380CC4-5D6E-409C-BE32-E72D297353CC}">
              <c16:uniqueId val="{0000000E-BDBD-450C-8D99-6EDECAFCD3D2}"/>
            </c:ext>
          </c:extLst>
        </c:ser>
        <c:dLbls>
          <c:showLegendKey val="0"/>
          <c:showVal val="0"/>
          <c:showCatName val="0"/>
          <c:showSerName val="0"/>
          <c:showPercent val="0"/>
          <c:showBubbleSize val="0"/>
        </c:dLbls>
        <c:bubbleScale val="100"/>
        <c:showNegBubbles val="0"/>
        <c:axId val="1451909103"/>
        <c:axId val="1"/>
      </c:bubbleChart>
      <c:valAx>
        <c:axId val="1451909103"/>
        <c:scaling>
          <c:orientation val="minMax"/>
          <c:max val="50000"/>
          <c:min val="0"/>
        </c:scaling>
        <c:delete val="0"/>
        <c:axPos val="b"/>
        <c:majorGridlines>
          <c:spPr>
            <a:ln w="9483" cap="flat" cmpd="sng" algn="ctr">
              <a:solidFill>
                <a:schemeClr val="tx1">
                  <a:lumMod val="15000"/>
                  <a:lumOff val="85000"/>
                </a:schemeClr>
              </a:solidFill>
              <a:round/>
            </a:ln>
            <a:effectLst/>
          </c:spPr>
        </c:majorGridlines>
        <c:title>
          <c:tx>
            <c:rich>
              <a:bodyPr/>
              <a:lstStyle/>
              <a:p>
                <a:pPr>
                  <a:defRPr b="0"/>
                </a:pPr>
                <a:r>
                  <a:rPr lang="en-GB" b="0"/>
                  <a:t>Absolute growth (USD million) 2022-2027</a:t>
                </a:r>
              </a:p>
            </c:rich>
          </c:tx>
          <c:layout>
            <c:manualLayout>
              <c:xMode val="edge"/>
              <c:yMode val="edge"/>
              <c:x val="0.33193846651218373"/>
              <c:y val="0.87642922305092175"/>
            </c:manualLayout>
          </c:layout>
          <c:overlay val="0"/>
          <c:spPr>
            <a:noFill/>
            <a:ln w="25330">
              <a:noFill/>
            </a:ln>
          </c:spPr>
        </c:title>
        <c:numFmt formatCode="#,##0" sourceLinked="0"/>
        <c:majorTickMark val="out"/>
        <c:minorTickMark val="none"/>
        <c:tickLblPos val="nextTo"/>
        <c:spPr>
          <a:noFill/>
          <a:ln w="9483" cap="flat" cmpd="sng" algn="ctr">
            <a:solidFill>
              <a:schemeClr val="tx1">
                <a:lumMod val="25000"/>
                <a:lumOff val="75000"/>
              </a:schemeClr>
            </a:solidFill>
            <a:round/>
          </a:ln>
          <a:effectLst/>
        </c:spPr>
        <c:txPr>
          <a:bodyPr rot="0" vert="horz"/>
          <a:lstStyle/>
          <a:p>
            <a:pPr>
              <a:defRPr/>
            </a:pPr>
            <a:endParaRPr lang="hu-HU"/>
          </a:p>
        </c:txPr>
        <c:crossAx val="1"/>
        <c:crosses val="autoZero"/>
        <c:crossBetween val="midCat"/>
      </c:valAx>
      <c:valAx>
        <c:axId val="1"/>
        <c:scaling>
          <c:orientation val="minMax"/>
          <c:max val="1"/>
          <c:min val="0"/>
        </c:scaling>
        <c:delete val="0"/>
        <c:axPos val="l"/>
        <c:majorGridlines>
          <c:spPr>
            <a:ln w="9483" cap="flat" cmpd="sng" algn="ctr">
              <a:solidFill>
                <a:schemeClr val="tx1">
                  <a:lumMod val="15000"/>
                  <a:lumOff val="85000"/>
                </a:schemeClr>
              </a:solidFill>
              <a:round/>
            </a:ln>
            <a:effectLst/>
          </c:spPr>
        </c:majorGridlines>
        <c:title>
          <c:tx>
            <c:rich>
              <a:bodyPr/>
              <a:lstStyle/>
              <a:p>
                <a:pPr>
                  <a:defRPr b="0"/>
                </a:pPr>
                <a:r>
                  <a:rPr lang="en-GB" b="0"/>
                  <a:t>CAGR 2022-2027</a:t>
                </a:r>
              </a:p>
            </c:rich>
          </c:tx>
          <c:layout>
            <c:manualLayout>
              <c:xMode val="edge"/>
              <c:yMode val="edge"/>
              <c:x val="1.4942175943854013E-2"/>
              <c:y val="0.28024571396660525"/>
            </c:manualLayout>
          </c:layout>
          <c:overlay val="0"/>
          <c:spPr>
            <a:noFill/>
            <a:ln w="25330">
              <a:noFill/>
            </a:ln>
          </c:spPr>
        </c:title>
        <c:numFmt formatCode="0%" sourceLinked="1"/>
        <c:majorTickMark val="out"/>
        <c:minorTickMark val="none"/>
        <c:tickLblPos val="nextTo"/>
        <c:spPr>
          <a:noFill/>
          <a:ln w="9483" cap="flat" cmpd="sng" algn="ctr">
            <a:solidFill>
              <a:schemeClr val="tx1">
                <a:lumMod val="25000"/>
                <a:lumOff val="75000"/>
              </a:schemeClr>
            </a:solidFill>
            <a:round/>
          </a:ln>
          <a:effectLst/>
        </c:spPr>
        <c:txPr>
          <a:bodyPr rot="-60000000" vert="horz"/>
          <a:lstStyle/>
          <a:p>
            <a:pPr>
              <a:defRPr/>
            </a:pPr>
            <a:endParaRPr lang="hu-HU"/>
          </a:p>
        </c:txPr>
        <c:crossAx val="1451909103"/>
        <c:crosses val="autoZero"/>
        <c:crossBetween val="midCat"/>
        <c:majorUnit val="0.2"/>
      </c:valAx>
      <c:spPr>
        <a:noFill/>
        <a:ln w="25365">
          <a:noFill/>
        </a:ln>
      </c:spPr>
    </c:plotArea>
    <c:plotVisOnly val="1"/>
    <c:dispBlanksAs val="gap"/>
    <c:showDLblsOverMax val="0"/>
  </c:chart>
  <c:spPr>
    <a:noFill/>
    <a:ln>
      <a:noFill/>
    </a:ln>
    <a:effectLst/>
  </c:spPr>
  <c:txPr>
    <a:bodyPr/>
    <a:lstStyle/>
    <a:p>
      <a:pPr>
        <a:defRPr sz="1000">
          <a:solidFill>
            <a:srgbClr val="848484"/>
          </a:solidFill>
        </a:defRPr>
      </a:pPr>
      <a:endParaRPr lang="hu-HU"/>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200"/>
            </a:pPr>
            <a:r>
              <a:rPr lang="en-GB" sz="1200"/>
              <a:t>Top 10 Markets by Absolute Value Growth 2022-2027</a:t>
            </a:r>
          </a:p>
        </c:rich>
      </c:tx>
      <c:overlay val="0"/>
      <c:spPr>
        <a:noFill/>
        <a:ln w="25203">
          <a:noFill/>
        </a:ln>
      </c:spPr>
    </c:title>
    <c:autoTitleDeleted val="0"/>
    <c:plotArea>
      <c:layout>
        <c:manualLayout>
          <c:layoutTarget val="inner"/>
          <c:xMode val="edge"/>
          <c:yMode val="edge"/>
          <c:x val="0.15982979400302236"/>
          <c:y val="0.13725893034487119"/>
          <c:w val="0.9128342479917283"/>
          <c:h val="0.64070809994749367"/>
        </c:manualLayout>
      </c:layout>
      <c:barChart>
        <c:barDir val="bar"/>
        <c:grouping val="stacked"/>
        <c:varyColors val="0"/>
        <c:ser>
          <c:idx val="0"/>
          <c:order val="0"/>
          <c:tx>
            <c:strRef>
              <c:f>Sheet1!$B$1</c:f>
              <c:strCache>
                <c:ptCount val="1"/>
                <c:pt idx="0">
                  <c:v>Medical</c:v>
                </c:pt>
              </c:strCache>
            </c:strRef>
          </c:tx>
          <c:spPr>
            <a:solidFill>
              <a:srgbClr val="00AED9"/>
            </a:solidFill>
            <a:ln w="25203">
              <a:noFill/>
            </a:ln>
          </c:spPr>
          <c:invertIfNegative val="0"/>
          <c:cat>
            <c:strRef>
              <c:f>Sheet1!$A$2:$A$11</c:f>
              <c:strCache>
                <c:ptCount val="10"/>
                <c:pt idx="0">
                  <c:v>United Kingdom</c:v>
                </c:pt>
                <c:pt idx="1">
                  <c:v>France</c:v>
                </c:pt>
                <c:pt idx="2">
                  <c:v>Poland </c:v>
                </c:pt>
                <c:pt idx="3">
                  <c:v>Chile</c:v>
                </c:pt>
                <c:pt idx="4">
                  <c:v>Argentina</c:v>
                </c:pt>
                <c:pt idx="5">
                  <c:v>Thailand</c:v>
                </c:pt>
                <c:pt idx="6">
                  <c:v>Germany</c:v>
                </c:pt>
                <c:pt idx="7">
                  <c:v>Brazil</c:v>
                </c:pt>
                <c:pt idx="8">
                  <c:v>Israel</c:v>
                </c:pt>
                <c:pt idx="9">
                  <c:v>USA</c:v>
                </c:pt>
              </c:strCache>
            </c:strRef>
          </c:cat>
          <c:val>
            <c:numRef>
              <c:f>Sheet1!$B$2:$B$11</c:f>
              <c:numCache>
                <c:formatCode>General</c:formatCode>
                <c:ptCount val="10"/>
                <c:pt idx="0">
                  <c:v>0.64570000000000005</c:v>
                </c:pt>
                <c:pt idx="1">
                  <c:v>0.17430000000000001</c:v>
                </c:pt>
                <c:pt idx="2">
                  <c:v>7.0000000000000001E-3</c:v>
                </c:pt>
                <c:pt idx="3">
                  <c:v>0.14119999999999999</c:v>
                </c:pt>
                <c:pt idx="4">
                  <c:v>1.0588</c:v>
                </c:pt>
                <c:pt idx="5">
                  <c:v>0.7671</c:v>
                </c:pt>
                <c:pt idx="6">
                  <c:v>0.13440000000000002</c:v>
                </c:pt>
                <c:pt idx="7">
                  <c:v>0.67300000000000004</c:v>
                </c:pt>
                <c:pt idx="8">
                  <c:v>1.2563</c:v>
                </c:pt>
                <c:pt idx="9">
                  <c:v>0.90100000000000002</c:v>
                </c:pt>
              </c:numCache>
            </c:numRef>
          </c:val>
          <c:extLst>
            <c:ext xmlns:c16="http://schemas.microsoft.com/office/drawing/2014/chart" uri="{C3380CC4-5D6E-409C-BE32-E72D297353CC}">
              <c16:uniqueId val="{00000000-A55D-4BF6-93E1-56B6C2D7E10A}"/>
            </c:ext>
          </c:extLst>
        </c:ser>
        <c:ser>
          <c:idx val="1"/>
          <c:order val="1"/>
          <c:tx>
            <c:strRef>
              <c:f>Sheet1!$C$1</c:f>
              <c:strCache>
                <c:ptCount val="1"/>
                <c:pt idx="0">
                  <c:v>CBD</c:v>
                </c:pt>
              </c:strCache>
            </c:strRef>
          </c:tx>
          <c:spPr>
            <a:solidFill>
              <a:srgbClr val="34657F"/>
            </a:solidFill>
            <a:ln w="25203">
              <a:noFill/>
            </a:ln>
          </c:spPr>
          <c:invertIfNegative val="0"/>
          <c:cat>
            <c:strRef>
              <c:f>Sheet1!$A$2:$A$11</c:f>
              <c:strCache>
                <c:ptCount val="10"/>
                <c:pt idx="0">
                  <c:v>United Kingdom</c:v>
                </c:pt>
                <c:pt idx="1">
                  <c:v>France</c:v>
                </c:pt>
                <c:pt idx="2">
                  <c:v>Poland </c:v>
                </c:pt>
                <c:pt idx="3">
                  <c:v>Chile</c:v>
                </c:pt>
                <c:pt idx="4">
                  <c:v>Argentina</c:v>
                </c:pt>
                <c:pt idx="5">
                  <c:v>Thailand</c:v>
                </c:pt>
                <c:pt idx="6">
                  <c:v>Germany</c:v>
                </c:pt>
                <c:pt idx="7">
                  <c:v>Brazil</c:v>
                </c:pt>
                <c:pt idx="8">
                  <c:v>Israel</c:v>
                </c:pt>
                <c:pt idx="9">
                  <c:v>USA</c:v>
                </c:pt>
              </c:strCache>
            </c:strRef>
          </c:cat>
          <c:val>
            <c:numRef>
              <c:f>Sheet1!$C$2:$C$11</c:f>
              <c:numCache>
                <c:formatCode>General</c:formatCode>
                <c:ptCount val="10"/>
                <c:pt idx="0">
                  <c:v>0.60670000000000002</c:v>
                </c:pt>
                <c:pt idx="1">
                  <c:v>1.2739</c:v>
                </c:pt>
                <c:pt idx="2">
                  <c:v>1.4384999999999999</c:v>
                </c:pt>
                <c:pt idx="3">
                  <c:v>0.2341</c:v>
                </c:pt>
                <c:pt idx="4">
                  <c:v>0.31</c:v>
                </c:pt>
                <c:pt idx="5">
                  <c:v>0.16040000000000001</c:v>
                </c:pt>
                <c:pt idx="6">
                  <c:v>0.32150000000000001</c:v>
                </c:pt>
                <c:pt idx="7">
                  <c:v>1.8600999999999999</c:v>
                </c:pt>
                <c:pt idx="8">
                  <c:v>8.2799999999999999E-2</c:v>
                </c:pt>
                <c:pt idx="9">
                  <c:v>6.3956</c:v>
                </c:pt>
              </c:numCache>
            </c:numRef>
          </c:val>
          <c:extLst>
            <c:ext xmlns:c16="http://schemas.microsoft.com/office/drawing/2014/chart" uri="{C3380CC4-5D6E-409C-BE32-E72D297353CC}">
              <c16:uniqueId val="{00000001-A55D-4BF6-93E1-56B6C2D7E10A}"/>
            </c:ext>
          </c:extLst>
        </c:ser>
        <c:ser>
          <c:idx val="2"/>
          <c:order val="2"/>
          <c:tx>
            <c:strRef>
              <c:f>Sheet1!$D$1</c:f>
              <c:strCache>
                <c:ptCount val="1"/>
                <c:pt idx="0">
                  <c:v>Adult-use</c:v>
                </c:pt>
              </c:strCache>
            </c:strRef>
          </c:tx>
          <c:spPr>
            <a:solidFill>
              <a:srgbClr val="FF9E1B"/>
            </a:solidFill>
            <a:ln w="25203">
              <a:noFill/>
            </a:ln>
          </c:spPr>
          <c:invertIfNegative val="0"/>
          <c:cat>
            <c:strRef>
              <c:f>Sheet1!$A$2:$A$11</c:f>
              <c:strCache>
                <c:ptCount val="10"/>
                <c:pt idx="0">
                  <c:v>United Kingdom</c:v>
                </c:pt>
                <c:pt idx="1">
                  <c:v>France</c:v>
                </c:pt>
                <c:pt idx="2">
                  <c:v>Poland </c:v>
                </c:pt>
                <c:pt idx="3">
                  <c:v>Chile</c:v>
                </c:pt>
                <c:pt idx="4">
                  <c:v>Argentina</c:v>
                </c:pt>
                <c:pt idx="5">
                  <c:v>Thailand</c:v>
                </c:pt>
                <c:pt idx="6">
                  <c:v>Germany</c:v>
                </c:pt>
                <c:pt idx="7">
                  <c:v>Brazil</c:v>
                </c:pt>
                <c:pt idx="8">
                  <c:v>Israel</c:v>
                </c:pt>
                <c:pt idx="9">
                  <c:v>USA</c:v>
                </c:pt>
              </c:strCache>
            </c:strRef>
          </c:cat>
          <c:val>
            <c:numRef>
              <c:f>Sheet1!$D$2:$D$11</c:f>
              <c:numCache>
                <c:formatCode>General</c:formatCode>
                <c:ptCount val="10"/>
                <c:pt idx="0">
                  <c:v>0</c:v>
                </c:pt>
                <c:pt idx="1">
                  <c:v>0</c:v>
                </c:pt>
                <c:pt idx="2">
                  <c:v>0</c:v>
                </c:pt>
                <c:pt idx="3">
                  <c:v>1.1080000000000001</c:v>
                </c:pt>
                <c:pt idx="4">
                  <c:v>0.42260000000000003</c:v>
                </c:pt>
                <c:pt idx="5">
                  <c:v>1.1159000000000001</c:v>
                </c:pt>
                <c:pt idx="6">
                  <c:v>1.6930000000000001</c:v>
                </c:pt>
                <c:pt idx="7">
                  <c:v>0</c:v>
                </c:pt>
                <c:pt idx="8">
                  <c:v>1.6702000000000001</c:v>
                </c:pt>
                <c:pt idx="9">
                  <c:v>31.177</c:v>
                </c:pt>
              </c:numCache>
            </c:numRef>
          </c:val>
          <c:extLst>
            <c:ext xmlns:c16="http://schemas.microsoft.com/office/drawing/2014/chart" uri="{C3380CC4-5D6E-409C-BE32-E72D297353CC}">
              <c16:uniqueId val="{00000002-A55D-4BF6-93E1-56B6C2D7E10A}"/>
            </c:ext>
          </c:extLst>
        </c:ser>
        <c:dLbls>
          <c:showLegendKey val="0"/>
          <c:showVal val="0"/>
          <c:showCatName val="0"/>
          <c:showSerName val="0"/>
          <c:showPercent val="0"/>
          <c:showBubbleSize val="0"/>
        </c:dLbls>
        <c:gapWidth val="150"/>
        <c:overlap val="100"/>
        <c:axId val="829791423"/>
        <c:axId val="1"/>
      </c:barChart>
      <c:catAx>
        <c:axId val="829791423"/>
        <c:scaling>
          <c:orientation val="minMax"/>
        </c:scaling>
        <c:delete val="0"/>
        <c:axPos val="l"/>
        <c:numFmt formatCode="General" sourceLinked="1"/>
        <c:majorTickMark val="none"/>
        <c:minorTickMark val="none"/>
        <c:tickLblPos val="nextTo"/>
        <c:spPr>
          <a:noFill/>
          <a:ln w="9435" cap="flat" cmpd="sng" algn="ctr">
            <a:solidFill>
              <a:schemeClr val="tx1">
                <a:lumMod val="15000"/>
                <a:lumOff val="85000"/>
              </a:schemeClr>
            </a:solidFill>
            <a:round/>
          </a:ln>
          <a:effectLst/>
        </c:spPr>
        <c:txPr>
          <a:bodyPr rot="-60000000" vert="horz"/>
          <a:lstStyle/>
          <a:p>
            <a:pPr>
              <a:defRPr/>
            </a:pPr>
            <a:endParaRPr lang="hu-HU"/>
          </a:p>
        </c:txPr>
        <c:crossAx val="1"/>
        <c:crosses val="autoZero"/>
        <c:auto val="1"/>
        <c:lblAlgn val="ctr"/>
        <c:lblOffset val="100"/>
        <c:noMultiLvlLbl val="0"/>
      </c:catAx>
      <c:valAx>
        <c:axId val="1"/>
        <c:scaling>
          <c:orientation val="minMax"/>
          <c:min val="0"/>
        </c:scaling>
        <c:delete val="0"/>
        <c:axPos val="b"/>
        <c:title>
          <c:tx>
            <c:rich>
              <a:bodyPr/>
              <a:lstStyle/>
              <a:p>
                <a:pPr>
                  <a:defRPr b="0"/>
                </a:pPr>
                <a:r>
                  <a:rPr lang="en-GB" b="0"/>
                  <a:t>USD$ billion</a:t>
                </a:r>
              </a:p>
            </c:rich>
          </c:tx>
          <c:layout>
            <c:manualLayout>
              <c:xMode val="edge"/>
              <c:yMode val="edge"/>
              <c:x val="0.54144643585913088"/>
              <c:y val="0.86466362132299823"/>
            </c:manualLayout>
          </c:layout>
          <c:overlay val="0"/>
          <c:spPr>
            <a:noFill/>
            <a:ln w="25203">
              <a:noFill/>
            </a:ln>
          </c:spPr>
        </c:title>
        <c:numFmt formatCode="General" sourceLinked="1"/>
        <c:majorTickMark val="none"/>
        <c:minorTickMark val="none"/>
        <c:tickLblPos val="nextTo"/>
        <c:spPr>
          <a:ln w="6301">
            <a:noFill/>
          </a:ln>
        </c:spPr>
        <c:txPr>
          <a:bodyPr rot="-60000000" vert="horz"/>
          <a:lstStyle/>
          <a:p>
            <a:pPr>
              <a:defRPr/>
            </a:pPr>
            <a:endParaRPr lang="hu-HU"/>
          </a:p>
        </c:txPr>
        <c:crossAx val="829791423"/>
        <c:crosses val="autoZero"/>
        <c:crossBetween val="between"/>
      </c:valAx>
      <c:spPr>
        <a:noFill/>
        <a:ln w="25357">
          <a:noFill/>
        </a:ln>
      </c:spPr>
    </c:plotArea>
    <c:legend>
      <c:legendPos val="b"/>
      <c:layout>
        <c:manualLayout>
          <c:xMode val="edge"/>
          <c:yMode val="edge"/>
          <c:x val="0.33989163124276489"/>
          <c:y val="0.92117570964597806"/>
          <c:w val="0.62177630387802607"/>
          <c:h val="6.2046596776020951E-2"/>
        </c:manualLayout>
      </c:layout>
      <c:overlay val="0"/>
      <c:spPr>
        <a:noFill/>
        <a:ln w="25203">
          <a:noFill/>
        </a:ln>
      </c:spPr>
      <c:txPr>
        <a:bodyPr rot="0" vert="horz"/>
        <a:lstStyle/>
        <a:p>
          <a:pPr>
            <a:defRPr/>
          </a:pPr>
          <a:endParaRPr lang="hu-HU"/>
        </a:p>
      </c:txPr>
    </c:legend>
    <c:plotVisOnly val="1"/>
    <c:dispBlanksAs val="gap"/>
    <c:showDLblsOverMax val="0"/>
  </c:chart>
  <c:spPr>
    <a:noFill/>
    <a:ln>
      <a:noFill/>
    </a:ln>
    <a:effectLst/>
  </c:spPr>
  <c:txPr>
    <a:bodyPr/>
    <a:lstStyle/>
    <a:p>
      <a:pPr>
        <a:defRPr sz="1100">
          <a:solidFill>
            <a:srgbClr val="848484"/>
          </a:solidFill>
        </a:defRPr>
      </a:pPr>
      <a:endParaRPr lang="hu-H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942962998255414E-2"/>
          <c:y val="0.19236245783536954"/>
          <c:w val="0.90605703700174456"/>
          <c:h val="0.61819817490999074"/>
        </c:manualLayout>
      </c:layout>
      <c:barChart>
        <c:barDir val="col"/>
        <c:grouping val="percentStacked"/>
        <c:varyColors val="0"/>
        <c:ser>
          <c:idx val="0"/>
          <c:order val="0"/>
          <c:tx>
            <c:strRef>
              <c:f>Sheet1!$B$1</c:f>
              <c:strCache>
                <c:ptCount val="1"/>
                <c:pt idx="0">
                  <c:v>Illicit trade</c:v>
                </c:pt>
              </c:strCache>
            </c:strRef>
          </c:tx>
          <c:spPr>
            <a:solidFill>
              <a:schemeClr val="accent1"/>
            </a:solidFill>
            <a:ln>
              <a:noFill/>
            </a:ln>
            <a:effectLst/>
          </c:spPr>
          <c:invertIfNegative val="0"/>
          <c:cat>
            <c:numRef>
              <c:f>Sheet1!$A$2:$A$10</c:f>
              <c:numCache>
                <c:formatCode>General</c:formatCode>
                <c:ptCount val="9"/>
                <c:pt idx="0">
                  <c:v>2019</c:v>
                </c:pt>
                <c:pt idx="1">
                  <c:v>2020</c:v>
                </c:pt>
                <c:pt idx="2">
                  <c:v>2021</c:v>
                </c:pt>
                <c:pt idx="3">
                  <c:v>2022</c:v>
                </c:pt>
                <c:pt idx="4">
                  <c:v>2023</c:v>
                </c:pt>
                <c:pt idx="5">
                  <c:v>2024</c:v>
                </c:pt>
                <c:pt idx="6">
                  <c:v>2025</c:v>
                </c:pt>
                <c:pt idx="7">
                  <c:v>2026</c:v>
                </c:pt>
                <c:pt idx="8">
                  <c:v>2027</c:v>
                </c:pt>
              </c:numCache>
            </c:numRef>
          </c:cat>
          <c:val>
            <c:numRef>
              <c:f>Sheet1!$B$2:$B$10</c:f>
              <c:numCache>
                <c:formatCode>General</c:formatCode>
                <c:ptCount val="9"/>
                <c:pt idx="0">
                  <c:v>164.55779999999999</c:v>
                </c:pt>
                <c:pt idx="1">
                  <c:v>167.71250000000001</c:v>
                </c:pt>
                <c:pt idx="2">
                  <c:v>175.7638</c:v>
                </c:pt>
                <c:pt idx="3">
                  <c:v>185.26830000000001</c:v>
                </c:pt>
                <c:pt idx="4">
                  <c:v>186.6046</c:v>
                </c:pt>
                <c:pt idx="5">
                  <c:v>188.89179999999999</c:v>
                </c:pt>
                <c:pt idx="6">
                  <c:v>193.04419999999999</c:v>
                </c:pt>
                <c:pt idx="7">
                  <c:v>196.6601</c:v>
                </c:pt>
                <c:pt idx="8">
                  <c:v>201.60740000000001</c:v>
                </c:pt>
              </c:numCache>
            </c:numRef>
          </c:val>
          <c:extLst>
            <c:ext xmlns:c16="http://schemas.microsoft.com/office/drawing/2014/chart" uri="{C3380CC4-5D6E-409C-BE32-E72D297353CC}">
              <c16:uniqueId val="{00000000-B662-4C7A-B6D0-7E676D9EFED8}"/>
            </c:ext>
          </c:extLst>
        </c:ser>
        <c:ser>
          <c:idx val="1"/>
          <c:order val="1"/>
          <c:tx>
            <c:strRef>
              <c:f>Sheet1!$C$1</c:f>
              <c:strCache>
                <c:ptCount val="1"/>
                <c:pt idx="0">
                  <c:v>Adult-Use </c:v>
                </c:pt>
              </c:strCache>
            </c:strRef>
          </c:tx>
          <c:spPr>
            <a:solidFill>
              <a:schemeClr val="accent2"/>
            </a:solidFill>
            <a:ln>
              <a:noFill/>
            </a:ln>
            <a:effectLst/>
          </c:spPr>
          <c:invertIfNegative val="0"/>
          <c:cat>
            <c:numRef>
              <c:f>Sheet1!$A$2:$A$10</c:f>
              <c:numCache>
                <c:formatCode>General</c:formatCode>
                <c:ptCount val="9"/>
                <c:pt idx="0">
                  <c:v>2019</c:v>
                </c:pt>
                <c:pt idx="1">
                  <c:v>2020</c:v>
                </c:pt>
                <c:pt idx="2">
                  <c:v>2021</c:v>
                </c:pt>
                <c:pt idx="3">
                  <c:v>2022</c:v>
                </c:pt>
                <c:pt idx="4">
                  <c:v>2023</c:v>
                </c:pt>
                <c:pt idx="5">
                  <c:v>2024</c:v>
                </c:pt>
                <c:pt idx="6">
                  <c:v>2025</c:v>
                </c:pt>
                <c:pt idx="7">
                  <c:v>2026</c:v>
                </c:pt>
                <c:pt idx="8">
                  <c:v>2027</c:v>
                </c:pt>
              </c:numCache>
            </c:numRef>
          </c:cat>
          <c:val>
            <c:numRef>
              <c:f>Sheet1!$C$2:$C$10</c:f>
              <c:numCache>
                <c:formatCode>General</c:formatCode>
                <c:ptCount val="9"/>
                <c:pt idx="0">
                  <c:v>8.7312000000000012</c:v>
                </c:pt>
                <c:pt idx="1">
                  <c:v>13.194000000000001</c:v>
                </c:pt>
                <c:pt idx="2">
                  <c:v>18.8629</c:v>
                </c:pt>
                <c:pt idx="3">
                  <c:v>21.0976</c:v>
                </c:pt>
                <c:pt idx="4">
                  <c:v>27.289900000000003</c:v>
                </c:pt>
                <c:pt idx="5">
                  <c:v>34.283199999999994</c:v>
                </c:pt>
                <c:pt idx="6">
                  <c:v>41.487199999999994</c:v>
                </c:pt>
                <c:pt idx="7">
                  <c:v>50.813400000000001</c:v>
                </c:pt>
                <c:pt idx="8">
                  <c:v>62.47</c:v>
                </c:pt>
              </c:numCache>
            </c:numRef>
          </c:val>
          <c:extLst>
            <c:ext xmlns:c16="http://schemas.microsoft.com/office/drawing/2014/chart" uri="{C3380CC4-5D6E-409C-BE32-E72D297353CC}">
              <c16:uniqueId val="{00000001-B662-4C7A-B6D0-7E676D9EFED8}"/>
            </c:ext>
          </c:extLst>
        </c:ser>
        <c:ser>
          <c:idx val="2"/>
          <c:order val="2"/>
          <c:tx>
            <c:strRef>
              <c:f>Sheet1!$D$1</c:f>
              <c:strCache>
                <c:ptCount val="1"/>
                <c:pt idx="0">
                  <c:v>Medical </c:v>
                </c:pt>
              </c:strCache>
            </c:strRef>
          </c:tx>
          <c:spPr>
            <a:solidFill>
              <a:schemeClr val="accent3"/>
            </a:solidFill>
            <a:ln>
              <a:noFill/>
            </a:ln>
            <a:effectLst/>
          </c:spPr>
          <c:invertIfNegative val="0"/>
          <c:cat>
            <c:numRef>
              <c:f>Sheet1!$A$2:$A$10</c:f>
              <c:numCache>
                <c:formatCode>General</c:formatCode>
                <c:ptCount val="9"/>
                <c:pt idx="0">
                  <c:v>2019</c:v>
                </c:pt>
                <c:pt idx="1">
                  <c:v>2020</c:v>
                </c:pt>
                <c:pt idx="2">
                  <c:v>2021</c:v>
                </c:pt>
                <c:pt idx="3">
                  <c:v>2022</c:v>
                </c:pt>
                <c:pt idx="4">
                  <c:v>2023</c:v>
                </c:pt>
                <c:pt idx="5">
                  <c:v>2024</c:v>
                </c:pt>
                <c:pt idx="6">
                  <c:v>2025</c:v>
                </c:pt>
                <c:pt idx="7">
                  <c:v>2026</c:v>
                </c:pt>
                <c:pt idx="8">
                  <c:v>2027</c:v>
                </c:pt>
              </c:numCache>
            </c:numRef>
          </c:cat>
          <c:val>
            <c:numRef>
              <c:f>Sheet1!$D$2:$D$10</c:f>
              <c:numCache>
                <c:formatCode>General</c:formatCode>
                <c:ptCount val="9"/>
                <c:pt idx="0">
                  <c:v>5.8856000000000002</c:v>
                </c:pt>
                <c:pt idx="1">
                  <c:v>6.7943999999999996</c:v>
                </c:pt>
                <c:pt idx="2">
                  <c:v>7.5647000000000002</c:v>
                </c:pt>
                <c:pt idx="3">
                  <c:v>8.3465000000000007</c:v>
                </c:pt>
                <c:pt idx="4">
                  <c:v>9.8364999999999991</c:v>
                </c:pt>
                <c:pt idx="5">
                  <c:v>11.063700000000001</c:v>
                </c:pt>
                <c:pt idx="6">
                  <c:v>12.8226</c:v>
                </c:pt>
                <c:pt idx="7">
                  <c:v>15.007400000000001</c:v>
                </c:pt>
                <c:pt idx="8">
                  <c:v>17.7715</c:v>
                </c:pt>
              </c:numCache>
            </c:numRef>
          </c:val>
          <c:extLst>
            <c:ext xmlns:c16="http://schemas.microsoft.com/office/drawing/2014/chart" uri="{C3380CC4-5D6E-409C-BE32-E72D297353CC}">
              <c16:uniqueId val="{00000002-B662-4C7A-B6D0-7E676D9EFED8}"/>
            </c:ext>
          </c:extLst>
        </c:ser>
        <c:ser>
          <c:idx val="3"/>
          <c:order val="3"/>
          <c:tx>
            <c:strRef>
              <c:f>Sheet1!$E$1</c:f>
              <c:strCache>
                <c:ptCount val="1"/>
                <c:pt idx="0">
                  <c:v>CBD</c:v>
                </c:pt>
              </c:strCache>
            </c:strRef>
          </c:tx>
          <c:spPr>
            <a:solidFill>
              <a:schemeClr val="accent4"/>
            </a:solidFill>
            <a:ln>
              <a:noFill/>
            </a:ln>
            <a:effectLst/>
          </c:spPr>
          <c:invertIfNegative val="0"/>
          <c:cat>
            <c:numRef>
              <c:f>Sheet1!$A$2:$A$10</c:f>
              <c:numCache>
                <c:formatCode>General</c:formatCode>
                <c:ptCount val="9"/>
                <c:pt idx="0">
                  <c:v>2019</c:v>
                </c:pt>
                <c:pt idx="1">
                  <c:v>2020</c:v>
                </c:pt>
                <c:pt idx="2">
                  <c:v>2021</c:v>
                </c:pt>
                <c:pt idx="3">
                  <c:v>2022</c:v>
                </c:pt>
                <c:pt idx="4">
                  <c:v>2023</c:v>
                </c:pt>
                <c:pt idx="5">
                  <c:v>2024</c:v>
                </c:pt>
                <c:pt idx="6">
                  <c:v>2025</c:v>
                </c:pt>
                <c:pt idx="7">
                  <c:v>2026</c:v>
                </c:pt>
                <c:pt idx="8">
                  <c:v>2027</c:v>
                </c:pt>
              </c:numCache>
            </c:numRef>
          </c:cat>
          <c:val>
            <c:numRef>
              <c:f>Sheet1!$E$2:$E$10</c:f>
              <c:numCache>
                <c:formatCode>General</c:formatCode>
                <c:ptCount val="9"/>
                <c:pt idx="0">
                  <c:v>6.4370000000000003</c:v>
                </c:pt>
                <c:pt idx="1">
                  <c:v>8.0352999999999994</c:v>
                </c:pt>
                <c:pt idx="2">
                  <c:v>9.8584999999999994</c:v>
                </c:pt>
                <c:pt idx="3">
                  <c:v>11.424299999999999</c:v>
                </c:pt>
                <c:pt idx="4">
                  <c:v>14.7759</c:v>
                </c:pt>
                <c:pt idx="5">
                  <c:v>17.968799999999998</c:v>
                </c:pt>
                <c:pt idx="6">
                  <c:v>21.970400000000001</c:v>
                </c:pt>
                <c:pt idx="7">
                  <c:v>26.939400000000003</c:v>
                </c:pt>
                <c:pt idx="8">
                  <c:v>33.131</c:v>
                </c:pt>
              </c:numCache>
            </c:numRef>
          </c:val>
          <c:extLst>
            <c:ext xmlns:c16="http://schemas.microsoft.com/office/drawing/2014/chart" uri="{C3380CC4-5D6E-409C-BE32-E72D297353CC}">
              <c16:uniqueId val="{00000003-B662-4C7A-B6D0-7E676D9EFED8}"/>
            </c:ext>
          </c:extLst>
        </c:ser>
        <c:dLbls>
          <c:showLegendKey val="0"/>
          <c:showVal val="0"/>
          <c:showCatName val="0"/>
          <c:showSerName val="0"/>
          <c:showPercent val="0"/>
          <c:showBubbleSize val="0"/>
        </c:dLbls>
        <c:gapWidth val="75"/>
        <c:overlap val="100"/>
        <c:axId val="1220215152"/>
        <c:axId val="1"/>
      </c:barChart>
      <c:catAx>
        <c:axId val="1220215152"/>
        <c:scaling>
          <c:orientation val="minMax"/>
        </c:scaling>
        <c:delete val="0"/>
        <c:axPos val="b"/>
        <c:numFmt formatCode="General" sourceLinked="1"/>
        <c:majorTickMark val="none"/>
        <c:minorTickMark val="none"/>
        <c:tickLblPos val="nextTo"/>
        <c:spPr>
          <a:noFill/>
          <a:ln w="4420" cap="flat" cmpd="sng" algn="ctr">
            <a:solidFill>
              <a:schemeClr val="tx1">
                <a:lumMod val="60000"/>
                <a:lumOff val="40000"/>
              </a:schemeClr>
            </a:solidFill>
            <a:prstDash val="solid"/>
            <a:round/>
          </a:ln>
          <a:effectLst/>
        </c:spPr>
        <c:txPr>
          <a:bodyPr rot="-60000000" spcFirstLastPara="1" vertOverflow="ellipsis" vert="horz" wrap="square" anchor="ctr" anchorCtr="1"/>
          <a:lstStyle/>
          <a:p>
            <a:pPr algn="ctr">
              <a:defRPr sz="1100" b="0" i="0" u="none" strike="noStrike" kern="1200" baseline="0">
                <a:solidFill>
                  <a:srgbClr val="848484"/>
                </a:solidFill>
                <a:latin typeface="+mn-lt"/>
                <a:ea typeface="+mn-ea"/>
                <a:cs typeface="+mn-cs"/>
              </a:defRPr>
            </a:pPr>
            <a:endParaRPr lang="hu-HU"/>
          </a:p>
        </c:txPr>
        <c:crossAx val="1"/>
        <c:crosses val="autoZero"/>
        <c:auto val="1"/>
        <c:lblAlgn val="ctr"/>
        <c:lblOffset val="100"/>
        <c:noMultiLvlLbl val="0"/>
      </c:catAx>
      <c:valAx>
        <c:axId val="1"/>
        <c:scaling>
          <c:orientation val="minMax"/>
        </c:scaling>
        <c:delete val="0"/>
        <c:axPos val="l"/>
        <c:majorGridlines>
          <c:spPr>
            <a:ln w="4420" cap="flat" cmpd="sng" algn="ctr">
              <a:solidFill>
                <a:schemeClr val="tx1">
                  <a:lumMod val="20000"/>
                  <a:lumOff val="80000"/>
                </a:schemeClr>
              </a:solidFill>
              <a:prstDash val="solid"/>
              <a:round/>
            </a:ln>
            <a:effectLst/>
          </c:spPr>
        </c:majorGridlines>
        <c:numFmt formatCode="0%" sourceLinked="0"/>
        <c:majorTickMark val="none"/>
        <c:minorTickMark val="none"/>
        <c:tickLblPos val="nextTo"/>
        <c:spPr>
          <a:noFill/>
          <a:ln w="6309" cap="flat" cmpd="sng" algn="ctr">
            <a:noFill/>
            <a:prstDash val="solid"/>
            <a:round/>
          </a:ln>
          <a:effectLst/>
        </c:spPr>
        <c:txPr>
          <a:bodyPr rot="-60000000" spcFirstLastPara="1" vertOverflow="ellipsis" vert="horz" wrap="square" anchor="ctr" anchorCtr="1"/>
          <a:lstStyle/>
          <a:p>
            <a:pPr algn="ctr">
              <a:defRPr sz="1100" b="0" i="0" u="none" strike="noStrike" kern="1200" baseline="0">
                <a:solidFill>
                  <a:srgbClr val="848484"/>
                </a:solidFill>
                <a:latin typeface="+mn-lt"/>
                <a:ea typeface="+mn-ea"/>
                <a:cs typeface="+mn-cs"/>
              </a:defRPr>
            </a:pPr>
            <a:endParaRPr lang="hu-HU"/>
          </a:p>
        </c:txPr>
        <c:crossAx val="1220215152"/>
        <c:crosses val="autoZero"/>
        <c:crossBetween val="between"/>
        <c:majorUnit val="0.2"/>
      </c:valAx>
      <c:spPr>
        <a:noFill/>
        <a:ln w="25297">
          <a:noFill/>
        </a:ln>
        <a:effectLst/>
      </c:spPr>
    </c:plotArea>
    <c:legend>
      <c:legendPos val="b"/>
      <c:layout>
        <c:manualLayout>
          <c:xMode val="edge"/>
          <c:yMode val="edge"/>
          <c:x val="0"/>
          <c:y val="0.89164705212534567"/>
          <c:w val="1"/>
          <c:h val="0.10835294787465438"/>
        </c:manualLayout>
      </c:layout>
      <c:overlay val="0"/>
      <c:spPr>
        <a:noFill/>
        <a:ln w="25235">
          <a:noFill/>
        </a:ln>
        <a:effectLst/>
      </c:spPr>
      <c:txPr>
        <a:bodyPr rot="0" spcFirstLastPara="1" vertOverflow="ellipsis" vert="horz" wrap="square" anchor="ctr" anchorCtr="1"/>
        <a:lstStyle/>
        <a:p>
          <a:pPr>
            <a:defRPr sz="1100" b="0" i="0" u="none" strike="noStrike" kern="1200" baseline="0">
              <a:solidFill>
                <a:srgbClr val="848484"/>
              </a:solidFill>
              <a:latin typeface="+mn-lt"/>
              <a:ea typeface="+mn-ea"/>
              <a:cs typeface="+mn-cs"/>
            </a:defRPr>
          </a:pPr>
          <a:endParaRPr lang="hu-HU"/>
        </a:p>
      </c:txPr>
    </c:legend>
    <c:plotVisOnly val="1"/>
    <c:dispBlanksAs val="gap"/>
    <c:showDLblsOverMax val="0"/>
  </c:chart>
  <c:spPr>
    <a:noFill/>
    <a:ln w="9525" cap="flat" cmpd="sng" algn="ctr">
      <a:noFill/>
      <a:prstDash val="solid"/>
    </a:ln>
    <a:effectLst/>
  </c:spPr>
  <c:txPr>
    <a:bodyPr/>
    <a:lstStyle/>
    <a:p>
      <a:pPr>
        <a:defRPr sz="1100">
          <a:solidFill>
            <a:srgbClr val="848484"/>
          </a:solidFill>
        </a:defRPr>
      </a:pPr>
      <a:endParaRPr lang="hu-HU"/>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image" Target="../media/image10.jpg"/><Relationship Id="rId4" Type="http://schemas.openxmlformats.org/officeDocument/2006/relationships/image" Target="../media/image13.jpg"/></Relationships>
</file>

<file path=ppt/diagrams/_rels/data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image" Target="../media/image17.jpeg"/></Relationships>
</file>

<file path=ppt/diagrams/_rels/data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image" Target="../media/image25.jpg"/><Relationship Id="rId4" Type="http://schemas.openxmlformats.org/officeDocument/2006/relationships/image" Target="../media/image28.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image" Target="../media/image10.jpg"/><Relationship Id="rId4" Type="http://schemas.openxmlformats.org/officeDocument/2006/relationships/image" Target="../media/image13.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image" Target="../media/image17.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image" Target="../media/image25.jpg"/><Relationship Id="rId4" Type="http://schemas.openxmlformats.org/officeDocument/2006/relationships/image" Target="../media/image2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A80F5-7719-478F-AAE5-8D1C5C599259}" type="doc">
      <dgm:prSet loTypeId="urn:microsoft.com/office/officeart/2005/8/layout/vList3" loCatId="list" qsTypeId="urn:microsoft.com/office/officeart/2005/8/quickstyle/simple1" qsCatId="simple" csTypeId="urn:microsoft.com/office/officeart/2005/8/colors/accent1_2" csCatId="accent1" phldr="1"/>
      <dgm:spPr/>
    </dgm:pt>
    <dgm:pt modelId="{53C63934-3D2F-45A9-AE74-24D3DBE33F86}">
      <dgm:prSet phldrT="[Text]"/>
      <dgm:spPr/>
      <dgm:t>
        <a:bodyPr/>
        <a:lstStyle/>
        <a:p>
          <a:pPr>
            <a:buFont typeface="Arial" panose="020B0604020202020204" pitchFamily="34" charset="0"/>
            <a:buChar char="•"/>
          </a:pPr>
          <a:r>
            <a:rPr lang="de-DE" dirty="0"/>
            <a:t>Market Sizes: Challenges &amp; Opportunites</a:t>
          </a:r>
        </a:p>
      </dgm:t>
    </dgm:pt>
    <dgm:pt modelId="{60410AC8-BF44-4D4F-93F2-732132C4CB33}" type="parTrans" cxnId="{5A0089C3-0CB6-49F3-88EA-21ACC285F844}">
      <dgm:prSet/>
      <dgm:spPr/>
      <dgm:t>
        <a:bodyPr/>
        <a:lstStyle/>
        <a:p>
          <a:endParaRPr lang="de-DE"/>
        </a:p>
      </dgm:t>
    </dgm:pt>
    <dgm:pt modelId="{CB529F3B-BC4B-4681-9B75-3CF9529D1B15}" type="sibTrans" cxnId="{5A0089C3-0CB6-49F3-88EA-21ACC285F844}">
      <dgm:prSet/>
      <dgm:spPr/>
      <dgm:t>
        <a:bodyPr/>
        <a:lstStyle/>
        <a:p>
          <a:endParaRPr lang="de-DE"/>
        </a:p>
      </dgm:t>
    </dgm:pt>
    <dgm:pt modelId="{F7875926-760A-4DD8-A411-37F82006A10F}">
      <dgm:prSet phldrT="[Text]"/>
      <dgm:spPr/>
      <dgm:t>
        <a:bodyPr/>
        <a:lstStyle/>
        <a:p>
          <a:pPr>
            <a:buFont typeface="Arial" panose="020B0604020202020204" pitchFamily="34" charset="0"/>
            <a:buChar char="•"/>
          </a:pPr>
          <a:r>
            <a:rPr lang="de-DE" dirty="0"/>
            <a:t>The Cannabis Consumer</a:t>
          </a:r>
        </a:p>
      </dgm:t>
    </dgm:pt>
    <dgm:pt modelId="{6BA061AB-E74D-4F71-9EBF-4EEEFBF878C9}" type="parTrans" cxnId="{B7A7F763-665B-4874-BD3B-10FD76A060F2}">
      <dgm:prSet/>
      <dgm:spPr/>
      <dgm:t>
        <a:bodyPr/>
        <a:lstStyle/>
        <a:p>
          <a:endParaRPr lang="de-DE"/>
        </a:p>
      </dgm:t>
    </dgm:pt>
    <dgm:pt modelId="{1E445D29-F46E-47D8-99B9-2805479DF781}" type="sibTrans" cxnId="{B7A7F763-665B-4874-BD3B-10FD76A060F2}">
      <dgm:prSet/>
      <dgm:spPr/>
      <dgm:t>
        <a:bodyPr/>
        <a:lstStyle/>
        <a:p>
          <a:endParaRPr lang="de-DE"/>
        </a:p>
      </dgm:t>
    </dgm:pt>
    <dgm:pt modelId="{2E277653-5FF8-4C9E-A41B-8D2A83D23222}">
      <dgm:prSet/>
      <dgm:spPr/>
      <dgm:t>
        <a:bodyPr/>
        <a:lstStyle/>
        <a:p>
          <a:r>
            <a:rPr lang="de-DE" dirty="0"/>
            <a:t>Cannabis in FMCG</a:t>
          </a:r>
        </a:p>
      </dgm:t>
    </dgm:pt>
    <dgm:pt modelId="{1C0E8FD7-B445-4596-8A48-461E8683E4A0}" type="parTrans" cxnId="{63658486-FCFD-4B87-8616-DAB839F0F039}">
      <dgm:prSet/>
      <dgm:spPr/>
      <dgm:t>
        <a:bodyPr/>
        <a:lstStyle/>
        <a:p>
          <a:endParaRPr lang="de-DE"/>
        </a:p>
      </dgm:t>
    </dgm:pt>
    <dgm:pt modelId="{55BA66CA-C3D4-4F13-823E-70A2E2A063C8}" type="sibTrans" cxnId="{63658486-FCFD-4B87-8616-DAB839F0F039}">
      <dgm:prSet/>
      <dgm:spPr/>
      <dgm:t>
        <a:bodyPr/>
        <a:lstStyle/>
        <a:p>
          <a:endParaRPr lang="de-DE"/>
        </a:p>
      </dgm:t>
    </dgm:pt>
    <dgm:pt modelId="{326ED8EF-2FB8-4179-A299-FB8F074A473E}">
      <dgm:prSet/>
      <dgm:spPr/>
      <dgm:t>
        <a:bodyPr/>
        <a:lstStyle/>
        <a:p>
          <a:r>
            <a:rPr lang="de-DE" dirty="0"/>
            <a:t>Outlook</a:t>
          </a:r>
        </a:p>
      </dgm:t>
    </dgm:pt>
    <dgm:pt modelId="{512800DF-E48B-48F3-A4F9-91087094E2BA}" type="parTrans" cxnId="{DA049FB2-7898-42FC-9C4B-1C1BD087C54D}">
      <dgm:prSet/>
      <dgm:spPr/>
      <dgm:t>
        <a:bodyPr/>
        <a:lstStyle/>
        <a:p>
          <a:endParaRPr lang="de-DE"/>
        </a:p>
      </dgm:t>
    </dgm:pt>
    <dgm:pt modelId="{727E73F0-10B4-4DBE-8FE6-72B33E7EA0BD}" type="sibTrans" cxnId="{DA049FB2-7898-42FC-9C4B-1C1BD087C54D}">
      <dgm:prSet/>
      <dgm:spPr/>
      <dgm:t>
        <a:bodyPr/>
        <a:lstStyle/>
        <a:p>
          <a:endParaRPr lang="de-DE"/>
        </a:p>
      </dgm:t>
    </dgm:pt>
    <dgm:pt modelId="{89FA9219-7BDB-47C8-A74E-6C4ED2C4731E}" type="pres">
      <dgm:prSet presAssocID="{8E1A80F5-7719-478F-AAE5-8D1C5C599259}" presName="linearFlow" presStyleCnt="0">
        <dgm:presLayoutVars>
          <dgm:dir/>
          <dgm:resizeHandles val="exact"/>
        </dgm:presLayoutVars>
      </dgm:prSet>
      <dgm:spPr/>
    </dgm:pt>
    <dgm:pt modelId="{2A1FB1AC-E36C-43A7-9A9E-C99F0ABFBD57}" type="pres">
      <dgm:prSet presAssocID="{53C63934-3D2F-45A9-AE74-24D3DBE33F86}" presName="composite" presStyleCnt="0"/>
      <dgm:spPr/>
    </dgm:pt>
    <dgm:pt modelId="{06749636-E5DD-490A-B545-2F007345473E}" type="pres">
      <dgm:prSet presAssocID="{53C63934-3D2F-45A9-AE74-24D3DBE33F86}"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48000" r="-48000"/>
          </a:stretch>
        </a:blipFill>
      </dgm:spPr>
    </dgm:pt>
    <dgm:pt modelId="{1A3D6637-54A6-4751-BD4D-B1B8F80D09F0}" type="pres">
      <dgm:prSet presAssocID="{53C63934-3D2F-45A9-AE74-24D3DBE33F86}" presName="txShp" presStyleLbl="node1" presStyleIdx="0" presStyleCnt="4">
        <dgm:presLayoutVars>
          <dgm:bulletEnabled val="1"/>
        </dgm:presLayoutVars>
      </dgm:prSet>
      <dgm:spPr/>
    </dgm:pt>
    <dgm:pt modelId="{0DC33D5E-D58D-4771-B459-91850124A407}" type="pres">
      <dgm:prSet presAssocID="{CB529F3B-BC4B-4681-9B75-3CF9529D1B15}" presName="spacing" presStyleCnt="0"/>
      <dgm:spPr/>
    </dgm:pt>
    <dgm:pt modelId="{E8B8BAF7-07ED-4FFF-B39D-2F81E918516A}" type="pres">
      <dgm:prSet presAssocID="{F7875926-760A-4DD8-A411-37F82006A10F}" presName="composite" presStyleCnt="0"/>
      <dgm:spPr/>
    </dgm:pt>
    <dgm:pt modelId="{A148751B-AE0C-46AF-8F0E-483180549E87}" type="pres">
      <dgm:prSet presAssocID="{F7875926-760A-4DD8-A411-37F82006A10F}"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45000" r="-45000"/>
          </a:stretch>
        </a:blipFill>
      </dgm:spPr>
    </dgm:pt>
    <dgm:pt modelId="{6732E1C9-9C4D-4F02-B67A-D91E03440168}" type="pres">
      <dgm:prSet presAssocID="{F7875926-760A-4DD8-A411-37F82006A10F}" presName="txShp" presStyleLbl="node1" presStyleIdx="1" presStyleCnt="4">
        <dgm:presLayoutVars>
          <dgm:bulletEnabled val="1"/>
        </dgm:presLayoutVars>
      </dgm:prSet>
      <dgm:spPr/>
    </dgm:pt>
    <dgm:pt modelId="{35188C98-1128-4F65-8105-E09E81850E7C}" type="pres">
      <dgm:prSet presAssocID="{1E445D29-F46E-47D8-99B9-2805479DF781}" presName="spacing" presStyleCnt="0"/>
      <dgm:spPr/>
    </dgm:pt>
    <dgm:pt modelId="{2680C187-3672-4C8B-85CA-4116BC39B5C4}" type="pres">
      <dgm:prSet presAssocID="{2E277653-5FF8-4C9E-A41B-8D2A83D23222}" presName="composite" presStyleCnt="0"/>
      <dgm:spPr/>
    </dgm:pt>
    <dgm:pt modelId="{43DA03B5-3C1E-4BCB-9A57-D5447A4F2892}" type="pres">
      <dgm:prSet presAssocID="{2E277653-5FF8-4C9E-A41B-8D2A83D23222}"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3D7DFA88-F23F-4F78-9C4E-C2A8F33D1D05}" type="pres">
      <dgm:prSet presAssocID="{2E277653-5FF8-4C9E-A41B-8D2A83D23222}" presName="txShp" presStyleLbl="node1" presStyleIdx="2" presStyleCnt="4">
        <dgm:presLayoutVars>
          <dgm:bulletEnabled val="1"/>
        </dgm:presLayoutVars>
      </dgm:prSet>
      <dgm:spPr/>
    </dgm:pt>
    <dgm:pt modelId="{53797C38-20AF-4217-8579-812B3B510E6D}" type="pres">
      <dgm:prSet presAssocID="{55BA66CA-C3D4-4F13-823E-70A2E2A063C8}" presName="spacing" presStyleCnt="0"/>
      <dgm:spPr/>
    </dgm:pt>
    <dgm:pt modelId="{1F6A71E2-D831-4997-8D90-CDB557D9CA8D}" type="pres">
      <dgm:prSet presAssocID="{326ED8EF-2FB8-4179-A299-FB8F074A473E}" presName="composite" presStyleCnt="0"/>
      <dgm:spPr/>
    </dgm:pt>
    <dgm:pt modelId="{1239FBD5-C67B-45E7-81A4-B76CC675A005}" type="pres">
      <dgm:prSet presAssocID="{326ED8EF-2FB8-4179-A299-FB8F074A473E}"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39000" r="-39000"/>
          </a:stretch>
        </a:blipFill>
      </dgm:spPr>
    </dgm:pt>
    <dgm:pt modelId="{2D242E85-D4BA-46F8-AEB9-96C0A2F6177F}" type="pres">
      <dgm:prSet presAssocID="{326ED8EF-2FB8-4179-A299-FB8F074A473E}" presName="txShp" presStyleLbl="node1" presStyleIdx="3" presStyleCnt="4">
        <dgm:presLayoutVars>
          <dgm:bulletEnabled val="1"/>
        </dgm:presLayoutVars>
      </dgm:prSet>
      <dgm:spPr/>
    </dgm:pt>
  </dgm:ptLst>
  <dgm:cxnLst>
    <dgm:cxn modelId="{B7A7F763-665B-4874-BD3B-10FD76A060F2}" srcId="{8E1A80F5-7719-478F-AAE5-8D1C5C599259}" destId="{F7875926-760A-4DD8-A411-37F82006A10F}" srcOrd="1" destOrd="0" parTransId="{6BA061AB-E74D-4F71-9EBF-4EEEFBF878C9}" sibTransId="{1E445D29-F46E-47D8-99B9-2805479DF781}"/>
    <dgm:cxn modelId="{63658486-FCFD-4B87-8616-DAB839F0F039}" srcId="{8E1A80F5-7719-478F-AAE5-8D1C5C599259}" destId="{2E277653-5FF8-4C9E-A41B-8D2A83D23222}" srcOrd="2" destOrd="0" parTransId="{1C0E8FD7-B445-4596-8A48-461E8683E4A0}" sibTransId="{55BA66CA-C3D4-4F13-823E-70A2E2A063C8}"/>
    <dgm:cxn modelId="{C161F5A3-6101-4441-9A37-2215C34CAFBD}" type="presOf" srcId="{53C63934-3D2F-45A9-AE74-24D3DBE33F86}" destId="{1A3D6637-54A6-4751-BD4D-B1B8F80D09F0}" srcOrd="0" destOrd="0" presId="urn:microsoft.com/office/officeart/2005/8/layout/vList3"/>
    <dgm:cxn modelId="{DA049FB2-7898-42FC-9C4B-1C1BD087C54D}" srcId="{8E1A80F5-7719-478F-AAE5-8D1C5C599259}" destId="{326ED8EF-2FB8-4179-A299-FB8F074A473E}" srcOrd="3" destOrd="0" parTransId="{512800DF-E48B-48F3-A4F9-91087094E2BA}" sibTransId="{727E73F0-10B4-4DBE-8FE6-72B33E7EA0BD}"/>
    <dgm:cxn modelId="{D1B248B4-3DF5-4C66-A691-B3EC68B3E773}" type="presOf" srcId="{F7875926-760A-4DD8-A411-37F82006A10F}" destId="{6732E1C9-9C4D-4F02-B67A-D91E03440168}" srcOrd="0" destOrd="0" presId="urn:microsoft.com/office/officeart/2005/8/layout/vList3"/>
    <dgm:cxn modelId="{9EF310BD-E570-4DA2-88D7-205A35F9D79A}" type="presOf" srcId="{2E277653-5FF8-4C9E-A41B-8D2A83D23222}" destId="{3D7DFA88-F23F-4F78-9C4E-C2A8F33D1D05}" srcOrd="0" destOrd="0" presId="urn:microsoft.com/office/officeart/2005/8/layout/vList3"/>
    <dgm:cxn modelId="{97422CBD-1800-4BA2-9648-854A191153C8}" type="presOf" srcId="{8E1A80F5-7719-478F-AAE5-8D1C5C599259}" destId="{89FA9219-7BDB-47C8-A74E-6C4ED2C4731E}" srcOrd="0" destOrd="0" presId="urn:microsoft.com/office/officeart/2005/8/layout/vList3"/>
    <dgm:cxn modelId="{5A0089C3-0CB6-49F3-88EA-21ACC285F844}" srcId="{8E1A80F5-7719-478F-AAE5-8D1C5C599259}" destId="{53C63934-3D2F-45A9-AE74-24D3DBE33F86}" srcOrd="0" destOrd="0" parTransId="{60410AC8-BF44-4D4F-93F2-732132C4CB33}" sibTransId="{CB529F3B-BC4B-4681-9B75-3CF9529D1B15}"/>
    <dgm:cxn modelId="{3B9930E4-629C-4CF9-A988-E7C4C59EF8D9}" type="presOf" srcId="{326ED8EF-2FB8-4179-A299-FB8F074A473E}" destId="{2D242E85-D4BA-46F8-AEB9-96C0A2F6177F}" srcOrd="0" destOrd="0" presId="urn:microsoft.com/office/officeart/2005/8/layout/vList3"/>
    <dgm:cxn modelId="{C2A4E7B0-ECFD-4745-A1A1-02F5A71386BB}" type="presParOf" srcId="{89FA9219-7BDB-47C8-A74E-6C4ED2C4731E}" destId="{2A1FB1AC-E36C-43A7-9A9E-C99F0ABFBD57}" srcOrd="0" destOrd="0" presId="urn:microsoft.com/office/officeart/2005/8/layout/vList3"/>
    <dgm:cxn modelId="{2A5A86FE-D08D-460F-845B-33A0006AB1A7}" type="presParOf" srcId="{2A1FB1AC-E36C-43A7-9A9E-C99F0ABFBD57}" destId="{06749636-E5DD-490A-B545-2F007345473E}" srcOrd="0" destOrd="0" presId="urn:microsoft.com/office/officeart/2005/8/layout/vList3"/>
    <dgm:cxn modelId="{237CA5E3-4FE9-4C81-AD55-D2A71BD986E4}" type="presParOf" srcId="{2A1FB1AC-E36C-43A7-9A9E-C99F0ABFBD57}" destId="{1A3D6637-54A6-4751-BD4D-B1B8F80D09F0}" srcOrd="1" destOrd="0" presId="urn:microsoft.com/office/officeart/2005/8/layout/vList3"/>
    <dgm:cxn modelId="{C5E5E37E-81E1-4E21-A045-4083F8731B0F}" type="presParOf" srcId="{89FA9219-7BDB-47C8-A74E-6C4ED2C4731E}" destId="{0DC33D5E-D58D-4771-B459-91850124A407}" srcOrd="1" destOrd="0" presId="urn:microsoft.com/office/officeart/2005/8/layout/vList3"/>
    <dgm:cxn modelId="{62399C5E-61F7-488D-A814-2AF6AD4959C5}" type="presParOf" srcId="{89FA9219-7BDB-47C8-A74E-6C4ED2C4731E}" destId="{E8B8BAF7-07ED-4FFF-B39D-2F81E918516A}" srcOrd="2" destOrd="0" presId="urn:microsoft.com/office/officeart/2005/8/layout/vList3"/>
    <dgm:cxn modelId="{B112C136-C568-4677-8374-62146F729B3F}" type="presParOf" srcId="{E8B8BAF7-07ED-4FFF-B39D-2F81E918516A}" destId="{A148751B-AE0C-46AF-8F0E-483180549E87}" srcOrd="0" destOrd="0" presId="urn:microsoft.com/office/officeart/2005/8/layout/vList3"/>
    <dgm:cxn modelId="{3C949AD8-4BA7-49E3-9433-CCCC7831B09F}" type="presParOf" srcId="{E8B8BAF7-07ED-4FFF-B39D-2F81E918516A}" destId="{6732E1C9-9C4D-4F02-B67A-D91E03440168}" srcOrd="1" destOrd="0" presId="urn:microsoft.com/office/officeart/2005/8/layout/vList3"/>
    <dgm:cxn modelId="{E25D7255-F180-482D-8062-BF11C30EE359}" type="presParOf" srcId="{89FA9219-7BDB-47C8-A74E-6C4ED2C4731E}" destId="{35188C98-1128-4F65-8105-E09E81850E7C}" srcOrd="3" destOrd="0" presId="urn:microsoft.com/office/officeart/2005/8/layout/vList3"/>
    <dgm:cxn modelId="{66341186-46FC-4331-9717-511FDE361B11}" type="presParOf" srcId="{89FA9219-7BDB-47C8-A74E-6C4ED2C4731E}" destId="{2680C187-3672-4C8B-85CA-4116BC39B5C4}" srcOrd="4" destOrd="0" presId="urn:microsoft.com/office/officeart/2005/8/layout/vList3"/>
    <dgm:cxn modelId="{2E10474F-03EC-4743-99F7-7545D1C17611}" type="presParOf" srcId="{2680C187-3672-4C8B-85CA-4116BC39B5C4}" destId="{43DA03B5-3C1E-4BCB-9A57-D5447A4F2892}" srcOrd="0" destOrd="0" presId="urn:microsoft.com/office/officeart/2005/8/layout/vList3"/>
    <dgm:cxn modelId="{C88D38CC-D40A-49C3-95C9-6E2FB54E747A}" type="presParOf" srcId="{2680C187-3672-4C8B-85CA-4116BC39B5C4}" destId="{3D7DFA88-F23F-4F78-9C4E-C2A8F33D1D05}" srcOrd="1" destOrd="0" presId="urn:microsoft.com/office/officeart/2005/8/layout/vList3"/>
    <dgm:cxn modelId="{C384ED19-8192-46BB-B2F2-936EA07B82C5}" type="presParOf" srcId="{89FA9219-7BDB-47C8-A74E-6C4ED2C4731E}" destId="{53797C38-20AF-4217-8579-812B3B510E6D}" srcOrd="5" destOrd="0" presId="urn:microsoft.com/office/officeart/2005/8/layout/vList3"/>
    <dgm:cxn modelId="{63CD7961-5050-4574-B78D-A98F2C66A59D}" type="presParOf" srcId="{89FA9219-7BDB-47C8-A74E-6C4ED2C4731E}" destId="{1F6A71E2-D831-4997-8D90-CDB557D9CA8D}" srcOrd="6" destOrd="0" presId="urn:microsoft.com/office/officeart/2005/8/layout/vList3"/>
    <dgm:cxn modelId="{E17D50B2-5F88-4A86-BBF7-AD8E662B8C96}" type="presParOf" srcId="{1F6A71E2-D831-4997-8D90-CDB557D9CA8D}" destId="{1239FBD5-C67B-45E7-81A4-B76CC675A005}" srcOrd="0" destOrd="0" presId="urn:microsoft.com/office/officeart/2005/8/layout/vList3"/>
    <dgm:cxn modelId="{C86B7587-96F5-457A-AA5A-092D95E0BADD}" type="presParOf" srcId="{1F6A71E2-D831-4997-8D90-CDB557D9CA8D}" destId="{2D242E85-D4BA-46F8-AEB9-96C0A2F6177F}"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564B6A-BACF-45DC-8477-24CD4DB12189}" type="doc">
      <dgm:prSet loTypeId="urn:microsoft.com/office/officeart/2005/8/layout/vList3" loCatId="list" qsTypeId="urn:microsoft.com/office/officeart/2005/8/quickstyle/simple1" qsCatId="simple" csTypeId="urn:microsoft.com/office/officeart/2005/8/colors/accent1_2" csCatId="accent1" phldr="1"/>
      <dgm:spPr/>
    </dgm:pt>
    <dgm:pt modelId="{93717F06-0ACD-41B2-8127-49DA544E11BA}">
      <dgm:prSet phldrT="[Text]"/>
      <dgm:spPr/>
      <dgm:t>
        <a:bodyPr/>
        <a:lstStyle/>
        <a:p>
          <a:r>
            <a:rPr lang="de-DE" dirty="0"/>
            <a:t>80% = illicit consumption as share of global total</a:t>
          </a:r>
        </a:p>
      </dgm:t>
    </dgm:pt>
    <dgm:pt modelId="{3E8BAF1C-5BC8-4FE9-AC81-7845B432EF95}" type="parTrans" cxnId="{756AA1FA-74BB-43D3-A1DC-2DBEE9AF865F}">
      <dgm:prSet/>
      <dgm:spPr/>
      <dgm:t>
        <a:bodyPr/>
        <a:lstStyle/>
        <a:p>
          <a:endParaRPr lang="de-DE"/>
        </a:p>
      </dgm:t>
    </dgm:pt>
    <dgm:pt modelId="{0B14FCE8-ED6D-49C8-AA50-ECDA21517247}" type="sibTrans" cxnId="{756AA1FA-74BB-43D3-A1DC-2DBEE9AF865F}">
      <dgm:prSet/>
      <dgm:spPr/>
      <dgm:t>
        <a:bodyPr/>
        <a:lstStyle/>
        <a:p>
          <a:endParaRPr lang="de-DE"/>
        </a:p>
      </dgm:t>
    </dgm:pt>
    <dgm:pt modelId="{4FCD3F50-2A5A-4FFE-A0A2-7B894B552375}">
      <dgm:prSet phldrT="[Text]"/>
      <dgm:spPr/>
      <dgm:t>
        <a:bodyPr/>
        <a:lstStyle/>
        <a:p>
          <a:r>
            <a:rPr lang="de-DE" dirty="0"/>
            <a:t>5.9 mio = number of CBD users</a:t>
          </a:r>
        </a:p>
      </dgm:t>
    </dgm:pt>
    <dgm:pt modelId="{73F31F8A-595F-47BA-8E30-108F9F81732E}" type="parTrans" cxnId="{F3117445-F4C0-412B-A517-E7A98CDEA9DE}">
      <dgm:prSet/>
      <dgm:spPr/>
      <dgm:t>
        <a:bodyPr/>
        <a:lstStyle/>
        <a:p>
          <a:endParaRPr lang="de-DE"/>
        </a:p>
      </dgm:t>
    </dgm:pt>
    <dgm:pt modelId="{ED2BB16B-68AF-4229-860E-DFDC270ABD4B}" type="sibTrans" cxnId="{F3117445-F4C0-412B-A517-E7A98CDEA9DE}">
      <dgm:prSet/>
      <dgm:spPr/>
      <dgm:t>
        <a:bodyPr/>
        <a:lstStyle/>
        <a:p>
          <a:endParaRPr lang="de-DE"/>
        </a:p>
      </dgm:t>
    </dgm:pt>
    <dgm:pt modelId="{02AD1E25-BA09-4D78-905B-CEA455DDA385}">
      <dgm:prSet phldrT="[Text]"/>
      <dgm:spPr/>
      <dgm:t>
        <a:bodyPr/>
        <a:lstStyle/>
        <a:p>
          <a:r>
            <a:rPr lang="de-DE" dirty="0"/>
            <a:t>USD16.9 bn = value of US legal adult-use cannabis</a:t>
          </a:r>
        </a:p>
      </dgm:t>
    </dgm:pt>
    <dgm:pt modelId="{95FD9F01-3E04-4006-BD5A-75CBACA78AFB}" type="parTrans" cxnId="{498B28D8-BC9E-4AEB-96D4-65F70F535153}">
      <dgm:prSet/>
      <dgm:spPr/>
      <dgm:t>
        <a:bodyPr/>
        <a:lstStyle/>
        <a:p>
          <a:endParaRPr lang="de-DE"/>
        </a:p>
      </dgm:t>
    </dgm:pt>
    <dgm:pt modelId="{53258CA3-C094-4EB7-90AD-6A419FA660B8}" type="sibTrans" cxnId="{498B28D8-BC9E-4AEB-96D4-65F70F535153}">
      <dgm:prSet/>
      <dgm:spPr/>
      <dgm:t>
        <a:bodyPr/>
        <a:lstStyle/>
        <a:p>
          <a:endParaRPr lang="de-DE"/>
        </a:p>
      </dgm:t>
    </dgm:pt>
    <dgm:pt modelId="{4684F0F9-CDF3-4556-9FE0-ACDEB64F686D}" type="pres">
      <dgm:prSet presAssocID="{65564B6A-BACF-45DC-8477-24CD4DB12189}" presName="linearFlow" presStyleCnt="0">
        <dgm:presLayoutVars>
          <dgm:dir/>
          <dgm:resizeHandles val="exact"/>
        </dgm:presLayoutVars>
      </dgm:prSet>
      <dgm:spPr/>
    </dgm:pt>
    <dgm:pt modelId="{60A40873-B5EB-4040-A8C2-F48DA4C5CDE2}" type="pres">
      <dgm:prSet presAssocID="{93717F06-0ACD-41B2-8127-49DA544E11BA}" presName="composite" presStyleCnt="0"/>
      <dgm:spPr/>
    </dgm:pt>
    <dgm:pt modelId="{0C1C145E-3554-4DA7-A6FC-1424D4B8A7BA}" type="pres">
      <dgm:prSet presAssocID="{93717F06-0ACD-41B2-8127-49DA544E11BA}" presName="imgShp" presStyleLbl="fgImgPlace1" presStyleIdx="0" presStyleCnt="3"/>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FD5FE65D-3602-4F47-8826-07E19676AB92}" type="pres">
      <dgm:prSet presAssocID="{93717F06-0ACD-41B2-8127-49DA544E11BA}" presName="txShp" presStyleLbl="node1" presStyleIdx="0" presStyleCnt="3">
        <dgm:presLayoutVars>
          <dgm:bulletEnabled val="1"/>
        </dgm:presLayoutVars>
      </dgm:prSet>
      <dgm:spPr/>
    </dgm:pt>
    <dgm:pt modelId="{7211D4B2-1BE6-487E-961D-423DEA126A3A}" type="pres">
      <dgm:prSet presAssocID="{0B14FCE8-ED6D-49C8-AA50-ECDA21517247}" presName="spacing" presStyleCnt="0"/>
      <dgm:spPr/>
    </dgm:pt>
    <dgm:pt modelId="{E8134F92-DEDF-41C1-8F9E-28086DA1163F}" type="pres">
      <dgm:prSet presAssocID="{4FCD3F50-2A5A-4FFE-A0A2-7B894B552375}" presName="composite" presStyleCnt="0"/>
      <dgm:spPr/>
    </dgm:pt>
    <dgm:pt modelId="{15A6A0BE-B609-4E7A-85AB-C3BF93BD3049}" type="pres">
      <dgm:prSet presAssocID="{4FCD3F50-2A5A-4FFE-A0A2-7B894B552375}"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9E7CCDA8-D6F8-4BC8-ABFF-BCBBB7AFDE67}" type="pres">
      <dgm:prSet presAssocID="{4FCD3F50-2A5A-4FFE-A0A2-7B894B552375}" presName="txShp" presStyleLbl="node1" presStyleIdx="1" presStyleCnt="3">
        <dgm:presLayoutVars>
          <dgm:bulletEnabled val="1"/>
        </dgm:presLayoutVars>
      </dgm:prSet>
      <dgm:spPr/>
    </dgm:pt>
    <dgm:pt modelId="{07EBB55D-00BB-4947-8094-3EAA42EB81D5}" type="pres">
      <dgm:prSet presAssocID="{ED2BB16B-68AF-4229-860E-DFDC270ABD4B}" presName="spacing" presStyleCnt="0"/>
      <dgm:spPr/>
    </dgm:pt>
    <dgm:pt modelId="{B813EA95-223D-4C6D-A991-088DF87D0986}" type="pres">
      <dgm:prSet presAssocID="{02AD1E25-BA09-4D78-905B-CEA455DDA385}" presName="composite" presStyleCnt="0"/>
      <dgm:spPr/>
    </dgm:pt>
    <dgm:pt modelId="{58B19D50-E7AA-4648-992E-8A427D243471}" type="pres">
      <dgm:prSet presAssocID="{02AD1E25-BA09-4D78-905B-CEA455DDA385}" presName="imgShp" presStyleLbl="fgImgPlace1" presStyleIdx="2" presStyleCnt="3"/>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CC4A9686-8BAB-4F6B-AB92-2F470AAF1F85}" type="pres">
      <dgm:prSet presAssocID="{02AD1E25-BA09-4D78-905B-CEA455DDA385}" presName="txShp" presStyleLbl="node1" presStyleIdx="2" presStyleCnt="3">
        <dgm:presLayoutVars>
          <dgm:bulletEnabled val="1"/>
        </dgm:presLayoutVars>
      </dgm:prSet>
      <dgm:spPr/>
    </dgm:pt>
  </dgm:ptLst>
  <dgm:cxnLst>
    <dgm:cxn modelId="{F3117445-F4C0-412B-A517-E7A98CDEA9DE}" srcId="{65564B6A-BACF-45DC-8477-24CD4DB12189}" destId="{4FCD3F50-2A5A-4FFE-A0A2-7B894B552375}" srcOrd="1" destOrd="0" parTransId="{73F31F8A-595F-47BA-8E30-108F9F81732E}" sibTransId="{ED2BB16B-68AF-4229-860E-DFDC270ABD4B}"/>
    <dgm:cxn modelId="{0CF42F9D-0EB2-4A31-8031-3C88379FEBB9}" type="presOf" srcId="{65564B6A-BACF-45DC-8477-24CD4DB12189}" destId="{4684F0F9-CDF3-4556-9FE0-ACDEB64F686D}" srcOrd="0" destOrd="0" presId="urn:microsoft.com/office/officeart/2005/8/layout/vList3"/>
    <dgm:cxn modelId="{6D814CCD-605B-4564-8B9E-939A8496541F}" type="presOf" srcId="{4FCD3F50-2A5A-4FFE-A0A2-7B894B552375}" destId="{9E7CCDA8-D6F8-4BC8-ABFF-BCBBB7AFDE67}" srcOrd="0" destOrd="0" presId="urn:microsoft.com/office/officeart/2005/8/layout/vList3"/>
    <dgm:cxn modelId="{498B28D8-BC9E-4AEB-96D4-65F70F535153}" srcId="{65564B6A-BACF-45DC-8477-24CD4DB12189}" destId="{02AD1E25-BA09-4D78-905B-CEA455DDA385}" srcOrd="2" destOrd="0" parTransId="{95FD9F01-3E04-4006-BD5A-75CBACA78AFB}" sibTransId="{53258CA3-C094-4EB7-90AD-6A419FA660B8}"/>
    <dgm:cxn modelId="{2CE68BE4-8D8D-414A-BA4C-66808EF450DE}" type="presOf" srcId="{02AD1E25-BA09-4D78-905B-CEA455DDA385}" destId="{CC4A9686-8BAB-4F6B-AB92-2F470AAF1F85}" srcOrd="0" destOrd="0" presId="urn:microsoft.com/office/officeart/2005/8/layout/vList3"/>
    <dgm:cxn modelId="{954D74F0-7222-4EDA-9812-6831CF801F0C}" type="presOf" srcId="{93717F06-0ACD-41B2-8127-49DA544E11BA}" destId="{FD5FE65D-3602-4F47-8826-07E19676AB92}" srcOrd="0" destOrd="0" presId="urn:microsoft.com/office/officeart/2005/8/layout/vList3"/>
    <dgm:cxn modelId="{756AA1FA-74BB-43D3-A1DC-2DBEE9AF865F}" srcId="{65564B6A-BACF-45DC-8477-24CD4DB12189}" destId="{93717F06-0ACD-41B2-8127-49DA544E11BA}" srcOrd="0" destOrd="0" parTransId="{3E8BAF1C-5BC8-4FE9-AC81-7845B432EF95}" sibTransId="{0B14FCE8-ED6D-49C8-AA50-ECDA21517247}"/>
    <dgm:cxn modelId="{9535C253-25E3-4295-AADB-D41EB6ED0730}" type="presParOf" srcId="{4684F0F9-CDF3-4556-9FE0-ACDEB64F686D}" destId="{60A40873-B5EB-4040-A8C2-F48DA4C5CDE2}" srcOrd="0" destOrd="0" presId="urn:microsoft.com/office/officeart/2005/8/layout/vList3"/>
    <dgm:cxn modelId="{30EBFC4F-3E8C-4AB2-9FC7-63231671950F}" type="presParOf" srcId="{60A40873-B5EB-4040-A8C2-F48DA4C5CDE2}" destId="{0C1C145E-3554-4DA7-A6FC-1424D4B8A7BA}" srcOrd="0" destOrd="0" presId="urn:microsoft.com/office/officeart/2005/8/layout/vList3"/>
    <dgm:cxn modelId="{FAE1B0C6-D819-4EA1-AF5C-F80CD6831ED0}" type="presParOf" srcId="{60A40873-B5EB-4040-A8C2-F48DA4C5CDE2}" destId="{FD5FE65D-3602-4F47-8826-07E19676AB92}" srcOrd="1" destOrd="0" presId="urn:microsoft.com/office/officeart/2005/8/layout/vList3"/>
    <dgm:cxn modelId="{411F35B9-146D-4D89-AD99-DBA2709E9882}" type="presParOf" srcId="{4684F0F9-CDF3-4556-9FE0-ACDEB64F686D}" destId="{7211D4B2-1BE6-487E-961D-423DEA126A3A}" srcOrd="1" destOrd="0" presId="urn:microsoft.com/office/officeart/2005/8/layout/vList3"/>
    <dgm:cxn modelId="{7902934A-90DA-4C10-84C6-28063B968BA0}" type="presParOf" srcId="{4684F0F9-CDF3-4556-9FE0-ACDEB64F686D}" destId="{E8134F92-DEDF-41C1-8F9E-28086DA1163F}" srcOrd="2" destOrd="0" presId="urn:microsoft.com/office/officeart/2005/8/layout/vList3"/>
    <dgm:cxn modelId="{A226BE03-49DB-4F26-961E-D77D2050EF6A}" type="presParOf" srcId="{E8134F92-DEDF-41C1-8F9E-28086DA1163F}" destId="{15A6A0BE-B609-4E7A-85AB-C3BF93BD3049}" srcOrd="0" destOrd="0" presId="urn:microsoft.com/office/officeart/2005/8/layout/vList3"/>
    <dgm:cxn modelId="{5C733ED0-A242-41B0-8551-3D4077502821}" type="presParOf" srcId="{E8134F92-DEDF-41C1-8F9E-28086DA1163F}" destId="{9E7CCDA8-D6F8-4BC8-ABFF-BCBBB7AFDE67}" srcOrd="1" destOrd="0" presId="urn:microsoft.com/office/officeart/2005/8/layout/vList3"/>
    <dgm:cxn modelId="{A496F4DA-2EBF-4B7B-833A-0064366289E4}" type="presParOf" srcId="{4684F0F9-CDF3-4556-9FE0-ACDEB64F686D}" destId="{07EBB55D-00BB-4947-8094-3EAA42EB81D5}" srcOrd="3" destOrd="0" presId="urn:microsoft.com/office/officeart/2005/8/layout/vList3"/>
    <dgm:cxn modelId="{7B3F1CB9-4FE4-4203-851C-5C4F7CF3231E}" type="presParOf" srcId="{4684F0F9-CDF3-4556-9FE0-ACDEB64F686D}" destId="{B813EA95-223D-4C6D-A991-088DF87D0986}" srcOrd="4" destOrd="0" presId="urn:microsoft.com/office/officeart/2005/8/layout/vList3"/>
    <dgm:cxn modelId="{A0BF005D-F6DF-496C-B09A-88CECA9800E9}" type="presParOf" srcId="{B813EA95-223D-4C6D-A991-088DF87D0986}" destId="{58B19D50-E7AA-4648-992E-8A427D243471}" srcOrd="0" destOrd="0" presId="urn:microsoft.com/office/officeart/2005/8/layout/vList3"/>
    <dgm:cxn modelId="{B2E03CFE-252B-480C-AE23-EC19C1B9ADB8}" type="presParOf" srcId="{B813EA95-223D-4C6D-A991-088DF87D0986}" destId="{CC4A9686-8BAB-4F6B-AB92-2F470AAF1F8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4DC106-83D3-4B36-A6DA-B154884673F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de-DE"/>
        </a:p>
      </dgm:t>
    </dgm:pt>
    <dgm:pt modelId="{31F1ECB3-5D5D-4AB8-B0A5-CA22DD58C547}">
      <dgm:prSet phldrT="[Text]"/>
      <dgm:spPr/>
      <dgm:t>
        <a:bodyPr/>
        <a:lstStyle/>
        <a:p>
          <a:r>
            <a:rPr lang="de-DE" dirty="0"/>
            <a:t>Eco-Anxiety</a:t>
          </a:r>
        </a:p>
      </dgm:t>
    </dgm:pt>
    <dgm:pt modelId="{B3BB868E-3F3C-4E52-AF38-FEECF26AD761}" type="parTrans" cxnId="{455D8A3F-E631-4F53-A18B-BDCFD16AFC7E}">
      <dgm:prSet/>
      <dgm:spPr/>
      <dgm:t>
        <a:bodyPr/>
        <a:lstStyle/>
        <a:p>
          <a:endParaRPr lang="de-DE"/>
        </a:p>
      </dgm:t>
    </dgm:pt>
    <dgm:pt modelId="{9103BD78-E68A-453F-BB69-AC4DE687C68E}" type="sibTrans" cxnId="{455D8A3F-E631-4F53-A18B-BDCFD16AFC7E}">
      <dgm:prSet/>
      <dgm:spPr/>
      <dgm:t>
        <a:bodyPr/>
        <a:lstStyle/>
        <a:p>
          <a:endParaRPr lang="de-DE"/>
        </a:p>
      </dgm:t>
    </dgm:pt>
    <dgm:pt modelId="{188184E3-DCF4-49F0-A5DD-F00D5B4CB9D1}">
      <dgm:prSet phldrT="[Text]"/>
      <dgm:spPr/>
      <dgm:t>
        <a:bodyPr/>
        <a:lstStyle/>
        <a:p>
          <a:r>
            <a:rPr lang="de-DE" dirty="0"/>
            <a:t>Populist politics </a:t>
          </a:r>
        </a:p>
      </dgm:t>
    </dgm:pt>
    <dgm:pt modelId="{9A2D68A4-F045-4C69-B8FA-065744239FD9}" type="parTrans" cxnId="{32856BB4-A45D-4902-8856-2AA00B217BCF}">
      <dgm:prSet/>
      <dgm:spPr/>
      <dgm:t>
        <a:bodyPr/>
        <a:lstStyle/>
        <a:p>
          <a:endParaRPr lang="de-DE"/>
        </a:p>
      </dgm:t>
    </dgm:pt>
    <dgm:pt modelId="{BF0C6F98-1CD4-4B77-BD6A-F511CD4E03DA}" type="sibTrans" cxnId="{32856BB4-A45D-4902-8856-2AA00B217BCF}">
      <dgm:prSet/>
      <dgm:spPr/>
      <dgm:t>
        <a:bodyPr/>
        <a:lstStyle/>
        <a:p>
          <a:endParaRPr lang="de-DE"/>
        </a:p>
      </dgm:t>
    </dgm:pt>
    <dgm:pt modelId="{4EE31A2E-56DE-4056-9AAF-5B390E8251D6}">
      <dgm:prSet phldrT="[Text]"/>
      <dgm:spPr/>
      <dgm:t>
        <a:bodyPr/>
        <a:lstStyle/>
        <a:p>
          <a:r>
            <a:rPr lang="de-DE" dirty="0"/>
            <a:t>Geopolitical tensions</a:t>
          </a:r>
        </a:p>
      </dgm:t>
    </dgm:pt>
    <dgm:pt modelId="{575D3BFC-5D1E-4109-88F1-700B60F7C665}" type="parTrans" cxnId="{002B1740-CEF5-4289-AC6D-3876F04BC6FF}">
      <dgm:prSet/>
      <dgm:spPr/>
      <dgm:t>
        <a:bodyPr/>
        <a:lstStyle/>
        <a:p>
          <a:endParaRPr lang="de-DE"/>
        </a:p>
      </dgm:t>
    </dgm:pt>
    <dgm:pt modelId="{423ABF6B-79C6-42E6-92A6-BEFA39156D57}" type="sibTrans" cxnId="{002B1740-CEF5-4289-AC6D-3876F04BC6FF}">
      <dgm:prSet/>
      <dgm:spPr/>
      <dgm:t>
        <a:bodyPr/>
        <a:lstStyle/>
        <a:p>
          <a:endParaRPr lang="de-DE"/>
        </a:p>
      </dgm:t>
    </dgm:pt>
    <dgm:pt modelId="{9C238DA8-D389-45C7-A390-9E3691FB5DA2}">
      <dgm:prSet/>
      <dgm:spPr/>
      <dgm:t>
        <a:bodyPr/>
        <a:lstStyle/>
        <a:p>
          <a:r>
            <a:rPr lang="de-DE" dirty="0"/>
            <a:t>Economic uncertainty</a:t>
          </a:r>
        </a:p>
      </dgm:t>
    </dgm:pt>
    <dgm:pt modelId="{7C866CA3-685A-4A8D-9A1F-FA90FE14D7FE}" type="parTrans" cxnId="{2012794A-04CF-4449-BC71-B15EBC732533}">
      <dgm:prSet/>
      <dgm:spPr/>
      <dgm:t>
        <a:bodyPr/>
        <a:lstStyle/>
        <a:p>
          <a:endParaRPr lang="de-DE"/>
        </a:p>
      </dgm:t>
    </dgm:pt>
    <dgm:pt modelId="{5359C8BC-AD3B-4FBB-A9F7-D10F26B150E7}" type="sibTrans" cxnId="{2012794A-04CF-4449-BC71-B15EBC732533}">
      <dgm:prSet/>
      <dgm:spPr/>
      <dgm:t>
        <a:bodyPr/>
        <a:lstStyle/>
        <a:p>
          <a:endParaRPr lang="de-DE"/>
        </a:p>
      </dgm:t>
    </dgm:pt>
    <dgm:pt modelId="{09EC1583-53A3-4219-BBA7-A1E5601C898A}" type="pres">
      <dgm:prSet presAssocID="{134DC106-83D3-4B36-A6DA-B154884673F9}" presName="linear" presStyleCnt="0">
        <dgm:presLayoutVars>
          <dgm:dir/>
          <dgm:resizeHandles val="exact"/>
        </dgm:presLayoutVars>
      </dgm:prSet>
      <dgm:spPr/>
    </dgm:pt>
    <dgm:pt modelId="{05F2DC72-58A6-4B6B-BA55-98348D082FE4}" type="pres">
      <dgm:prSet presAssocID="{31F1ECB3-5D5D-4AB8-B0A5-CA22DD58C547}" presName="comp" presStyleCnt="0"/>
      <dgm:spPr/>
    </dgm:pt>
    <dgm:pt modelId="{38A91A5A-66DD-4638-BBF2-B0C1389774C3}" type="pres">
      <dgm:prSet presAssocID="{31F1ECB3-5D5D-4AB8-B0A5-CA22DD58C547}" presName="box" presStyleLbl="node1" presStyleIdx="0" presStyleCnt="4"/>
      <dgm:spPr/>
    </dgm:pt>
    <dgm:pt modelId="{EC145DD6-FE05-4AFF-9FC3-8D098A15F44A}" type="pres">
      <dgm:prSet presAssocID="{31F1ECB3-5D5D-4AB8-B0A5-CA22DD58C547}" presName="img" presStyleLbl="fgImgPlace1" presStyleIdx="0" presStyleCnt="4"/>
      <dgm:spPr>
        <a:blipFill>
          <a:blip xmlns:r="http://schemas.openxmlformats.org/officeDocument/2006/relationships" r:embed="rId1"/>
          <a:srcRect/>
          <a:stretch>
            <a:fillRect l="-10000" r="-10000"/>
          </a:stretch>
        </a:blipFill>
      </dgm:spPr>
    </dgm:pt>
    <dgm:pt modelId="{13324F4A-2B9B-4F80-8A2F-5DD73285DD53}" type="pres">
      <dgm:prSet presAssocID="{31F1ECB3-5D5D-4AB8-B0A5-CA22DD58C547}" presName="text" presStyleLbl="node1" presStyleIdx="0" presStyleCnt="4">
        <dgm:presLayoutVars>
          <dgm:bulletEnabled val="1"/>
        </dgm:presLayoutVars>
      </dgm:prSet>
      <dgm:spPr/>
    </dgm:pt>
    <dgm:pt modelId="{DBB9B9EA-F216-4EA1-B2A7-6B9C9D5688FA}" type="pres">
      <dgm:prSet presAssocID="{9103BD78-E68A-453F-BB69-AC4DE687C68E}" presName="spacer" presStyleCnt="0"/>
      <dgm:spPr/>
    </dgm:pt>
    <dgm:pt modelId="{B7C27966-A4FF-4A33-93CF-5DA2169F9924}" type="pres">
      <dgm:prSet presAssocID="{188184E3-DCF4-49F0-A5DD-F00D5B4CB9D1}" presName="comp" presStyleCnt="0"/>
      <dgm:spPr/>
    </dgm:pt>
    <dgm:pt modelId="{C085126C-47B9-482F-A2D4-9917F2483813}" type="pres">
      <dgm:prSet presAssocID="{188184E3-DCF4-49F0-A5DD-F00D5B4CB9D1}" presName="box" presStyleLbl="node1" presStyleIdx="1" presStyleCnt="4"/>
      <dgm:spPr/>
    </dgm:pt>
    <dgm:pt modelId="{C040793F-0D7C-4806-8C0C-E0F0C324EDB1}" type="pres">
      <dgm:prSet presAssocID="{188184E3-DCF4-49F0-A5DD-F00D5B4CB9D1}" presName="img" presStyleLbl="fgImgPlace1" presStyleIdx="1" presStyleCnt="4"/>
      <dgm:spPr>
        <a:blipFill>
          <a:blip xmlns:r="http://schemas.openxmlformats.org/officeDocument/2006/relationships" r:embed="rId2"/>
          <a:srcRect/>
          <a:stretch>
            <a:fillRect l="-10000" r="-10000"/>
          </a:stretch>
        </a:blipFill>
      </dgm:spPr>
    </dgm:pt>
    <dgm:pt modelId="{8ECC0AE8-3FF3-455C-9716-64BB8228F97D}" type="pres">
      <dgm:prSet presAssocID="{188184E3-DCF4-49F0-A5DD-F00D5B4CB9D1}" presName="text" presStyleLbl="node1" presStyleIdx="1" presStyleCnt="4">
        <dgm:presLayoutVars>
          <dgm:bulletEnabled val="1"/>
        </dgm:presLayoutVars>
      </dgm:prSet>
      <dgm:spPr/>
    </dgm:pt>
    <dgm:pt modelId="{CE3491C8-C18F-43CB-AFA9-70537D9F9B7E}" type="pres">
      <dgm:prSet presAssocID="{BF0C6F98-1CD4-4B77-BD6A-F511CD4E03DA}" presName="spacer" presStyleCnt="0"/>
      <dgm:spPr/>
    </dgm:pt>
    <dgm:pt modelId="{317C5ACC-8BC2-4373-A65A-315D017F4499}" type="pres">
      <dgm:prSet presAssocID="{4EE31A2E-56DE-4056-9AAF-5B390E8251D6}" presName="comp" presStyleCnt="0"/>
      <dgm:spPr/>
    </dgm:pt>
    <dgm:pt modelId="{9F5DFEE2-70BE-4F6D-81CE-06CE8B96499D}" type="pres">
      <dgm:prSet presAssocID="{4EE31A2E-56DE-4056-9AAF-5B390E8251D6}" presName="box" presStyleLbl="node1" presStyleIdx="2" presStyleCnt="4"/>
      <dgm:spPr/>
    </dgm:pt>
    <dgm:pt modelId="{0506817C-C298-41E1-808F-45B42F3A22AB}" type="pres">
      <dgm:prSet presAssocID="{4EE31A2E-56DE-4056-9AAF-5B390E8251D6}" presName="img" presStyleLbl="fgImgPlace1" presStyleIdx="2" presStyleCnt="4"/>
      <dgm:spPr>
        <a:blipFill>
          <a:blip xmlns:r="http://schemas.openxmlformats.org/officeDocument/2006/relationships" r:embed="rId3"/>
          <a:srcRect/>
          <a:stretch>
            <a:fillRect l="-10000" r="-10000"/>
          </a:stretch>
        </a:blipFill>
      </dgm:spPr>
    </dgm:pt>
    <dgm:pt modelId="{E5100413-544F-4A5C-A744-41C02D4594E8}" type="pres">
      <dgm:prSet presAssocID="{4EE31A2E-56DE-4056-9AAF-5B390E8251D6}" presName="text" presStyleLbl="node1" presStyleIdx="2" presStyleCnt="4">
        <dgm:presLayoutVars>
          <dgm:bulletEnabled val="1"/>
        </dgm:presLayoutVars>
      </dgm:prSet>
      <dgm:spPr/>
    </dgm:pt>
    <dgm:pt modelId="{86CCBC42-2529-4CF3-8A4D-6533A3BDFCFF}" type="pres">
      <dgm:prSet presAssocID="{423ABF6B-79C6-42E6-92A6-BEFA39156D57}" presName="spacer" presStyleCnt="0"/>
      <dgm:spPr/>
    </dgm:pt>
    <dgm:pt modelId="{968C9DA3-0AA1-47B0-A41D-218F9EEAF440}" type="pres">
      <dgm:prSet presAssocID="{9C238DA8-D389-45C7-A390-9E3691FB5DA2}" presName="comp" presStyleCnt="0"/>
      <dgm:spPr/>
    </dgm:pt>
    <dgm:pt modelId="{DB52FC17-8D12-4617-B5EC-4B8C6D202329}" type="pres">
      <dgm:prSet presAssocID="{9C238DA8-D389-45C7-A390-9E3691FB5DA2}" presName="box" presStyleLbl="node1" presStyleIdx="3" presStyleCnt="4"/>
      <dgm:spPr/>
    </dgm:pt>
    <dgm:pt modelId="{E42D7935-628C-434E-B658-764E54C55F0B}" type="pres">
      <dgm:prSet presAssocID="{9C238DA8-D389-45C7-A390-9E3691FB5DA2}" presName="img" presStyleLbl="fgImgPlace1" presStyleIdx="3" presStyleCnt="4"/>
      <dgm:spPr>
        <a:blipFill>
          <a:blip xmlns:r="http://schemas.openxmlformats.org/officeDocument/2006/relationships" r:embed="rId4"/>
          <a:srcRect/>
          <a:stretch>
            <a:fillRect l="-3000" r="-3000"/>
          </a:stretch>
        </a:blipFill>
      </dgm:spPr>
    </dgm:pt>
    <dgm:pt modelId="{8E8E2BD1-75D2-4599-8033-7EDEB56504E7}" type="pres">
      <dgm:prSet presAssocID="{9C238DA8-D389-45C7-A390-9E3691FB5DA2}" presName="text" presStyleLbl="node1" presStyleIdx="3" presStyleCnt="4">
        <dgm:presLayoutVars>
          <dgm:bulletEnabled val="1"/>
        </dgm:presLayoutVars>
      </dgm:prSet>
      <dgm:spPr/>
    </dgm:pt>
  </dgm:ptLst>
  <dgm:cxnLst>
    <dgm:cxn modelId="{CC396602-80D2-4977-8E3A-F8AE1ADDB57C}" type="presOf" srcId="{4EE31A2E-56DE-4056-9AAF-5B390E8251D6}" destId="{E5100413-544F-4A5C-A744-41C02D4594E8}" srcOrd="1" destOrd="0" presId="urn:microsoft.com/office/officeart/2005/8/layout/vList4"/>
    <dgm:cxn modelId="{455D8A3F-E631-4F53-A18B-BDCFD16AFC7E}" srcId="{134DC106-83D3-4B36-A6DA-B154884673F9}" destId="{31F1ECB3-5D5D-4AB8-B0A5-CA22DD58C547}" srcOrd="0" destOrd="0" parTransId="{B3BB868E-3F3C-4E52-AF38-FEECF26AD761}" sibTransId="{9103BD78-E68A-453F-BB69-AC4DE687C68E}"/>
    <dgm:cxn modelId="{002B1740-CEF5-4289-AC6D-3876F04BC6FF}" srcId="{134DC106-83D3-4B36-A6DA-B154884673F9}" destId="{4EE31A2E-56DE-4056-9AAF-5B390E8251D6}" srcOrd="2" destOrd="0" parTransId="{575D3BFC-5D1E-4109-88F1-700B60F7C665}" sibTransId="{423ABF6B-79C6-42E6-92A6-BEFA39156D57}"/>
    <dgm:cxn modelId="{98CB9B61-1340-410C-9CAD-464C1E33C4F0}" type="presOf" srcId="{31F1ECB3-5D5D-4AB8-B0A5-CA22DD58C547}" destId="{13324F4A-2B9B-4F80-8A2F-5DD73285DD53}" srcOrd="1" destOrd="0" presId="urn:microsoft.com/office/officeart/2005/8/layout/vList4"/>
    <dgm:cxn modelId="{EAEC0242-4A7B-4906-B0B2-279D6BB71F1F}" type="presOf" srcId="{9C238DA8-D389-45C7-A390-9E3691FB5DA2}" destId="{DB52FC17-8D12-4617-B5EC-4B8C6D202329}" srcOrd="0" destOrd="0" presId="urn:microsoft.com/office/officeart/2005/8/layout/vList4"/>
    <dgm:cxn modelId="{2012794A-04CF-4449-BC71-B15EBC732533}" srcId="{134DC106-83D3-4B36-A6DA-B154884673F9}" destId="{9C238DA8-D389-45C7-A390-9E3691FB5DA2}" srcOrd="3" destOrd="0" parTransId="{7C866CA3-685A-4A8D-9A1F-FA90FE14D7FE}" sibTransId="{5359C8BC-AD3B-4FBB-A9F7-D10F26B150E7}"/>
    <dgm:cxn modelId="{68852551-6A6F-424B-8E8A-5037541F9A2A}" type="presOf" srcId="{188184E3-DCF4-49F0-A5DD-F00D5B4CB9D1}" destId="{8ECC0AE8-3FF3-455C-9716-64BB8228F97D}" srcOrd="1" destOrd="0" presId="urn:microsoft.com/office/officeart/2005/8/layout/vList4"/>
    <dgm:cxn modelId="{A8028879-9249-464D-AA62-C58FA4F2AB8E}" type="presOf" srcId="{4EE31A2E-56DE-4056-9AAF-5B390E8251D6}" destId="{9F5DFEE2-70BE-4F6D-81CE-06CE8B96499D}" srcOrd="0" destOrd="0" presId="urn:microsoft.com/office/officeart/2005/8/layout/vList4"/>
    <dgm:cxn modelId="{49A5A693-605C-4092-813F-0B6F8AD69BD4}" type="presOf" srcId="{134DC106-83D3-4B36-A6DA-B154884673F9}" destId="{09EC1583-53A3-4219-BBA7-A1E5601C898A}" srcOrd="0" destOrd="0" presId="urn:microsoft.com/office/officeart/2005/8/layout/vList4"/>
    <dgm:cxn modelId="{32856BB4-A45D-4902-8856-2AA00B217BCF}" srcId="{134DC106-83D3-4B36-A6DA-B154884673F9}" destId="{188184E3-DCF4-49F0-A5DD-F00D5B4CB9D1}" srcOrd="1" destOrd="0" parTransId="{9A2D68A4-F045-4C69-B8FA-065744239FD9}" sibTransId="{BF0C6F98-1CD4-4B77-BD6A-F511CD4E03DA}"/>
    <dgm:cxn modelId="{898052C9-2E8F-41F2-B9D9-1844B4B3DEB2}" type="presOf" srcId="{188184E3-DCF4-49F0-A5DD-F00D5B4CB9D1}" destId="{C085126C-47B9-482F-A2D4-9917F2483813}" srcOrd="0" destOrd="0" presId="urn:microsoft.com/office/officeart/2005/8/layout/vList4"/>
    <dgm:cxn modelId="{E34BFACF-E9B7-469B-AD58-F092F41F166A}" type="presOf" srcId="{31F1ECB3-5D5D-4AB8-B0A5-CA22DD58C547}" destId="{38A91A5A-66DD-4638-BBF2-B0C1389774C3}" srcOrd="0" destOrd="0" presId="urn:microsoft.com/office/officeart/2005/8/layout/vList4"/>
    <dgm:cxn modelId="{1C6E85E0-1911-421C-BF73-5CD38CC6301A}" type="presOf" srcId="{9C238DA8-D389-45C7-A390-9E3691FB5DA2}" destId="{8E8E2BD1-75D2-4599-8033-7EDEB56504E7}" srcOrd="1" destOrd="0" presId="urn:microsoft.com/office/officeart/2005/8/layout/vList4"/>
    <dgm:cxn modelId="{26FD29EE-6014-422C-B30E-564A4A40FCC5}" type="presParOf" srcId="{09EC1583-53A3-4219-BBA7-A1E5601C898A}" destId="{05F2DC72-58A6-4B6B-BA55-98348D082FE4}" srcOrd="0" destOrd="0" presId="urn:microsoft.com/office/officeart/2005/8/layout/vList4"/>
    <dgm:cxn modelId="{086B4D1B-143C-41D4-A486-ED508A733E90}" type="presParOf" srcId="{05F2DC72-58A6-4B6B-BA55-98348D082FE4}" destId="{38A91A5A-66DD-4638-BBF2-B0C1389774C3}" srcOrd="0" destOrd="0" presId="urn:microsoft.com/office/officeart/2005/8/layout/vList4"/>
    <dgm:cxn modelId="{5499AD95-B458-4DED-9523-F4716CA40D94}" type="presParOf" srcId="{05F2DC72-58A6-4B6B-BA55-98348D082FE4}" destId="{EC145DD6-FE05-4AFF-9FC3-8D098A15F44A}" srcOrd="1" destOrd="0" presId="urn:microsoft.com/office/officeart/2005/8/layout/vList4"/>
    <dgm:cxn modelId="{E29BF6F4-FF45-45FC-A07C-AB6ABAEA518C}" type="presParOf" srcId="{05F2DC72-58A6-4B6B-BA55-98348D082FE4}" destId="{13324F4A-2B9B-4F80-8A2F-5DD73285DD53}" srcOrd="2" destOrd="0" presId="urn:microsoft.com/office/officeart/2005/8/layout/vList4"/>
    <dgm:cxn modelId="{D48E7608-B69D-4AF6-B60D-A18BEEDD0083}" type="presParOf" srcId="{09EC1583-53A3-4219-BBA7-A1E5601C898A}" destId="{DBB9B9EA-F216-4EA1-B2A7-6B9C9D5688FA}" srcOrd="1" destOrd="0" presId="urn:microsoft.com/office/officeart/2005/8/layout/vList4"/>
    <dgm:cxn modelId="{B125C2D4-4B93-4BCC-B500-2F72150E28C0}" type="presParOf" srcId="{09EC1583-53A3-4219-BBA7-A1E5601C898A}" destId="{B7C27966-A4FF-4A33-93CF-5DA2169F9924}" srcOrd="2" destOrd="0" presId="urn:microsoft.com/office/officeart/2005/8/layout/vList4"/>
    <dgm:cxn modelId="{2EFCADD9-4BF9-4A1A-A798-B3D836010655}" type="presParOf" srcId="{B7C27966-A4FF-4A33-93CF-5DA2169F9924}" destId="{C085126C-47B9-482F-A2D4-9917F2483813}" srcOrd="0" destOrd="0" presId="urn:microsoft.com/office/officeart/2005/8/layout/vList4"/>
    <dgm:cxn modelId="{F8C8B71A-F198-4EF9-B61A-0A59D33A9A49}" type="presParOf" srcId="{B7C27966-A4FF-4A33-93CF-5DA2169F9924}" destId="{C040793F-0D7C-4806-8C0C-E0F0C324EDB1}" srcOrd="1" destOrd="0" presId="urn:microsoft.com/office/officeart/2005/8/layout/vList4"/>
    <dgm:cxn modelId="{B0AB3AD2-A10D-45EA-AEB8-64A98573F7AB}" type="presParOf" srcId="{B7C27966-A4FF-4A33-93CF-5DA2169F9924}" destId="{8ECC0AE8-3FF3-455C-9716-64BB8228F97D}" srcOrd="2" destOrd="0" presId="urn:microsoft.com/office/officeart/2005/8/layout/vList4"/>
    <dgm:cxn modelId="{022766B1-FCC8-440C-897F-F1529AEEEE01}" type="presParOf" srcId="{09EC1583-53A3-4219-BBA7-A1E5601C898A}" destId="{CE3491C8-C18F-43CB-AFA9-70537D9F9B7E}" srcOrd="3" destOrd="0" presId="urn:microsoft.com/office/officeart/2005/8/layout/vList4"/>
    <dgm:cxn modelId="{C390C8DE-FA67-4073-BBBD-5D4B14BBC073}" type="presParOf" srcId="{09EC1583-53A3-4219-BBA7-A1E5601C898A}" destId="{317C5ACC-8BC2-4373-A65A-315D017F4499}" srcOrd="4" destOrd="0" presId="urn:microsoft.com/office/officeart/2005/8/layout/vList4"/>
    <dgm:cxn modelId="{4395D1EF-247C-46CB-8130-858A1AA34648}" type="presParOf" srcId="{317C5ACC-8BC2-4373-A65A-315D017F4499}" destId="{9F5DFEE2-70BE-4F6D-81CE-06CE8B96499D}" srcOrd="0" destOrd="0" presId="urn:microsoft.com/office/officeart/2005/8/layout/vList4"/>
    <dgm:cxn modelId="{254D87F2-D374-4F0D-AD3F-6567857585B5}" type="presParOf" srcId="{317C5ACC-8BC2-4373-A65A-315D017F4499}" destId="{0506817C-C298-41E1-808F-45B42F3A22AB}" srcOrd="1" destOrd="0" presId="urn:microsoft.com/office/officeart/2005/8/layout/vList4"/>
    <dgm:cxn modelId="{8A6BCD36-8F6E-4D41-945C-1B326476CF1D}" type="presParOf" srcId="{317C5ACC-8BC2-4373-A65A-315D017F4499}" destId="{E5100413-544F-4A5C-A744-41C02D4594E8}" srcOrd="2" destOrd="0" presId="urn:microsoft.com/office/officeart/2005/8/layout/vList4"/>
    <dgm:cxn modelId="{5B9DCDC0-4E37-4785-9F5B-A98E2824D1FD}" type="presParOf" srcId="{09EC1583-53A3-4219-BBA7-A1E5601C898A}" destId="{86CCBC42-2529-4CF3-8A4D-6533A3BDFCFF}" srcOrd="5" destOrd="0" presId="urn:microsoft.com/office/officeart/2005/8/layout/vList4"/>
    <dgm:cxn modelId="{13AF1651-627D-45E2-A905-DF7C521B8158}" type="presParOf" srcId="{09EC1583-53A3-4219-BBA7-A1E5601C898A}" destId="{968C9DA3-0AA1-47B0-A41D-218F9EEAF440}" srcOrd="6" destOrd="0" presId="urn:microsoft.com/office/officeart/2005/8/layout/vList4"/>
    <dgm:cxn modelId="{7D82BDF1-43AE-43AA-B89F-A370BE8A2AF3}" type="presParOf" srcId="{968C9DA3-0AA1-47B0-A41D-218F9EEAF440}" destId="{DB52FC17-8D12-4617-B5EC-4B8C6D202329}" srcOrd="0" destOrd="0" presId="urn:microsoft.com/office/officeart/2005/8/layout/vList4"/>
    <dgm:cxn modelId="{64C6D3DE-26F9-4813-A367-1C0CE4B114C7}" type="presParOf" srcId="{968C9DA3-0AA1-47B0-A41D-218F9EEAF440}" destId="{E42D7935-628C-434E-B658-764E54C55F0B}" srcOrd="1" destOrd="0" presId="urn:microsoft.com/office/officeart/2005/8/layout/vList4"/>
    <dgm:cxn modelId="{BABE0DEB-0147-4D74-A689-88823EBA13B7}" type="presParOf" srcId="{968C9DA3-0AA1-47B0-A41D-218F9EEAF440}" destId="{8E8E2BD1-75D2-4599-8033-7EDEB56504E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D6637-54A6-4751-BD4D-B1B8F80D09F0}">
      <dsp:nvSpPr>
        <dsp:cNvPr id="0" name=""/>
        <dsp:cNvSpPr/>
      </dsp:nvSpPr>
      <dsp:spPr>
        <a:xfrm rot="10800000">
          <a:off x="1228486" y="1270"/>
          <a:ext cx="4053840" cy="829627"/>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5843" tIns="87630" rIns="163576" bIns="87630" numCol="1" spcCol="1270" anchor="ctr" anchorCtr="0">
          <a:noAutofit/>
        </a:bodyPr>
        <a:lstStyle/>
        <a:p>
          <a:pPr marL="0" lvl="0" indent="0" algn="ctr" defTabSz="1022350">
            <a:lnSpc>
              <a:spcPct val="90000"/>
            </a:lnSpc>
            <a:spcBef>
              <a:spcPct val="0"/>
            </a:spcBef>
            <a:spcAft>
              <a:spcPct val="35000"/>
            </a:spcAft>
            <a:buFont typeface="Arial" panose="020B0604020202020204" pitchFamily="34" charset="0"/>
            <a:buNone/>
          </a:pPr>
          <a:r>
            <a:rPr lang="de-DE" sz="2300" kern="1200" dirty="0"/>
            <a:t>Market Sizes: Challenges &amp; Opportunites</a:t>
          </a:r>
        </a:p>
      </dsp:txBody>
      <dsp:txXfrm rot="10800000">
        <a:off x="1435893" y="1270"/>
        <a:ext cx="3846433" cy="829627"/>
      </dsp:txXfrm>
    </dsp:sp>
    <dsp:sp modelId="{06749636-E5DD-490A-B545-2F007345473E}">
      <dsp:nvSpPr>
        <dsp:cNvPr id="0" name=""/>
        <dsp:cNvSpPr/>
      </dsp:nvSpPr>
      <dsp:spPr>
        <a:xfrm>
          <a:off x="813673" y="1270"/>
          <a:ext cx="829627" cy="82962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8000" r="-4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32E1C9-9C4D-4F02-B67A-D91E03440168}">
      <dsp:nvSpPr>
        <dsp:cNvPr id="0" name=""/>
        <dsp:cNvSpPr/>
      </dsp:nvSpPr>
      <dsp:spPr>
        <a:xfrm rot="10800000">
          <a:off x="1228486" y="1078547"/>
          <a:ext cx="4053840" cy="829627"/>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5843" tIns="87630" rIns="163576" bIns="87630" numCol="1" spcCol="1270" anchor="ctr" anchorCtr="0">
          <a:noAutofit/>
        </a:bodyPr>
        <a:lstStyle/>
        <a:p>
          <a:pPr marL="0" lvl="0" indent="0" algn="ctr" defTabSz="1022350">
            <a:lnSpc>
              <a:spcPct val="90000"/>
            </a:lnSpc>
            <a:spcBef>
              <a:spcPct val="0"/>
            </a:spcBef>
            <a:spcAft>
              <a:spcPct val="35000"/>
            </a:spcAft>
            <a:buFont typeface="Arial" panose="020B0604020202020204" pitchFamily="34" charset="0"/>
            <a:buNone/>
          </a:pPr>
          <a:r>
            <a:rPr lang="de-DE" sz="2300" kern="1200" dirty="0"/>
            <a:t>The Cannabis Consumer</a:t>
          </a:r>
        </a:p>
      </dsp:txBody>
      <dsp:txXfrm rot="10800000">
        <a:off x="1435893" y="1078547"/>
        <a:ext cx="3846433" cy="829627"/>
      </dsp:txXfrm>
    </dsp:sp>
    <dsp:sp modelId="{A148751B-AE0C-46AF-8F0E-483180549E87}">
      <dsp:nvSpPr>
        <dsp:cNvPr id="0" name=""/>
        <dsp:cNvSpPr/>
      </dsp:nvSpPr>
      <dsp:spPr>
        <a:xfrm>
          <a:off x="813673" y="1078547"/>
          <a:ext cx="829627" cy="82962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5000" r="-4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7DFA88-F23F-4F78-9C4E-C2A8F33D1D05}">
      <dsp:nvSpPr>
        <dsp:cNvPr id="0" name=""/>
        <dsp:cNvSpPr/>
      </dsp:nvSpPr>
      <dsp:spPr>
        <a:xfrm rot="10800000">
          <a:off x="1228486" y="2155825"/>
          <a:ext cx="4053840" cy="829627"/>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5843" tIns="87630" rIns="163576" bIns="87630" numCol="1" spcCol="1270" anchor="ctr" anchorCtr="0">
          <a:noAutofit/>
        </a:bodyPr>
        <a:lstStyle/>
        <a:p>
          <a:pPr marL="0" lvl="0" indent="0" algn="ctr" defTabSz="1022350">
            <a:lnSpc>
              <a:spcPct val="90000"/>
            </a:lnSpc>
            <a:spcBef>
              <a:spcPct val="0"/>
            </a:spcBef>
            <a:spcAft>
              <a:spcPct val="35000"/>
            </a:spcAft>
            <a:buNone/>
          </a:pPr>
          <a:r>
            <a:rPr lang="de-DE" sz="2300" kern="1200" dirty="0"/>
            <a:t>Cannabis in FMCG</a:t>
          </a:r>
        </a:p>
      </dsp:txBody>
      <dsp:txXfrm rot="10800000">
        <a:off x="1435893" y="2155825"/>
        <a:ext cx="3846433" cy="829627"/>
      </dsp:txXfrm>
    </dsp:sp>
    <dsp:sp modelId="{43DA03B5-3C1E-4BCB-9A57-D5447A4F2892}">
      <dsp:nvSpPr>
        <dsp:cNvPr id="0" name=""/>
        <dsp:cNvSpPr/>
      </dsp:nvSpPr>
      <dsp:spPr>
        <a:xfrm>
          <a:off x="813673" y="2155825"/>
          <a:ext cx="829627" cy="82962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242E85-D4BA-46F8-AEB9-96C0A2F6177F}">
      <dsp:nvSpPr>
        <dsp:cNvPr id="0" name=""/>
        <dsp:cNvSpPr/>
      </dsp:nvSpPr>
      <dsp:spPr>
        <a:xfrm rot="10800000">
          <a:off x="1228486" y="3233102"/>
          <a:ext cx="4053840" cy="829627"/>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5843" tIns="87630" rIns="163576" bIns="87630" numCol="1" spcCol="1270" anchor="ctr" anchorCtr="0">
          <a:noAutofit/>
        </a:bodyPr>
        <a:lstStyle/>
        <a:p>
          <a:pPr marL="0" lvl="0" indent="0" algn="ctr" defTabSz="1022350">
            <a:lnSpc>
              <a:spcPct val="90000"/>
            </a:lnSpc>
            <a:spcBef>
              <a:spcPct val="0"/>
            </a:spcBef>
            <a:spcAft>
              <a:spcPct val="35000"/>
            </a:spcAft>
            <a:buNone/>
          </a:pPr>
          <a:r>
            <a:rPr lang="de-DE" sz="2300" kern="1200" dirty="0"/>
            <a:t>Outlook</a:t>
          </a:r>
        </a:p>
      </dsp:txBody>
      <dsp:txXfrm rot="10800000">
        <a:off x="1435893" y="3233102"/>
        <a:ext cx="3846433" cy="829627"/>
      </dsp:txXfrm>
    </dsp:sp>
    <dsp:sp modelId="{1239FBD5-C67B-45E7-81A4-B76CC675A005}">
      <dsp:nvSpPr>
        <dsp:cNvPr id="0" name=""/>
        <dsp:cNvSpPr/>
      </dsp:nvSpPr>
      <dsp:spPr>
        <a:xfrm>
          <a:off x="813673" y="3233102"/>
          <a:ext cx="829627" cy="829627"/>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5FE65D-3602-4F47-8826-07E19676AB92}">
      <dsp:nvSpPr>
        <dsp:cNvPr id="0" name=""/>
        <dsp:cNvSpPr/>
      </dsp:nvSpPr>
      <dsp:spPr>
        <a:xfrm rot="10800000">
          <a:off x="689228" y="118871"/>
          <a:ext cx="1824228" cy="91897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5241" tIns="53340" rIns="99568" bIns="53340" numCol="1" spcCol="1270" anchor="ctr" anchorCtr="0">
          <a:noAutofit/>
        </a:bodyPr>
        <a:lstStyle/>
        <a:p>
          <a:pPr marL="0" lvl="0" indent="0" algn="ctr" defTabSz="622300">
            <a:lnSpc>
              <a:spcPct val="90000"/>
            </a:lnSpc>
            <a:spcBef>
              <a:spcPct val="0"/>
            </a:spcBef>
            <a:spcAft>
              <a:spcPct val="35000"/>
            </a:spcAft>
            <a:buNone/>
          </a:pPr>
          <a:r>
            <a:rPr lang="de-DE" sz="1400" kern="1200" dirty="0"/>
            <a:t>80% = illicit consumption as share of global total</a:t>
          </a:r>
        </a:p>
      </dsp:txBody>
      <dsp:txXfrm rot="10800000">
        <a:off x="918971" y="118871"/>
        <a:ext cx="1594485" cy="918972"/>
      </dsp:txXfrm>
    </dsp:sp>
    <dsp:sp modelId="{0C1C145E-3554-4DA7-A6FC-1424D4B8A7BA}">
      <dsp:nvSpPr>
        <dsp:cNvPr id="0" name=""/>
        <dsp:cNvSpPr/>
      </dsp:nvSpPr>
      <dsp:spPr>
        <a:xfrm>
          <a:off x="229742" y="118871"/>
          <a:ext cx="918972" cy="918972"/>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7CCDA8-D6F8-4BC8-ABFF-BCBBB7AFDE67}">
      <dsp:nvSpPr>
        <dsp:cNvPr id="0" name=""/>
        <dsp:cNvSpPr/>
      </dsp:nvSpPr>
      <dsp:spPr>
        <a:xfrm rot="10800000">
          <a:off x="689228" y="1312163"/>
          <a:ext cx="1824228" cy="91897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5241" tIns="53340" rIns="99568" bIns="53340" numCol="1" spcCol="1270" anchor="ctr" anchorCtr="0">
          <a:noAutofit/>
        </a:bodyPr>
        <a:lstStyle/>
        <a:p>
          <a:pPr marL="0" lvl="0" indent="0" algn="ctr" defTabSz="622300">
            <a:lnSpc>
              <a:spcPct val="90000"/>
            </a:lnSpc>
            <a:spcBef>
              <a:spcPct val="0"/>
            </a:spcBef>
            <a:spcAft>
              <a:spcPct val="35000"/>
            </a:spcAft>
            <a:buNone/>
          </a:pPr>
          <a:r>
            <a:rPr lang="de-DE" sz="1400" kern="1200" dirty="0"/>
            <a:t>5.9 mio = number of CBD users</a:t>
          </a:r>
        </a:p>
      </dsp:txBody>
      <dsp:txXfrm rot="10800000">
        <a:off x="918971" y="1312163"/>
        <a:ext cx="1594485" cy="918972"/>
      </dsp:txXfrm>
    </dsp:sp>
    <dsp:sp modelId="{15A6A0BE-B609-4E7A-85AB-C3BF93BD3049}">
      <dsp:nvSpPr>
        <dsp:cNvPr id="0" name=""/>
        <dsp:cNvSpPr/>
      </dsp:nvSpPr>
      <dsp:spPr>
        <a:xfrm>
          <a:off x="229742" y="1312163"/>
          <a:ext cx="918972" cy="91897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4A9686-8BAB-4F6B-AB92-2F470AAF1F85}">
      <dsp:nvSpPr>
        <dsp:cNvPr id="0" name=""/>
        <dsp:cNvSpPr/>
      </dsp:nvSpPr>
      <dsp:spPr>
        <a:xfrm rot="10800000">
          <a:off x="689228" y="2505456"/>
          <a:ext cx="1824228" cy="91897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5241" tIns="53340" rIns="99568" bIns="53340" numCol="1" spcCol="1270" anchor="ctr" anchorCtr="0">
          <a:noAutofit/>
        </a:bodyPr>
        <a:lstStyle/>
        <a:p>
          <a:pPr marL="0" lvl="0" indent="0" algn="ctr" defTabSz="622300">
            <a:lnSpc>
              <a:spcPct val="90000"/>
            </a:lnSpc>
            <a:spcBef>
              <a:spcPct val="0"/>
            </a:spcBef>
            <a:spcAft>
              <a:spcPct val="35000"/>
            </a:spcAft>
            <a:buNone/>
          </a:pPr>
          <a:r>
            <a:rPr lang="de-DE" sz="1400" kern="1200" dirty="0"/>
            <a:t>USD16.9 bn = value of US legal adult-use cannabis</a:t>
          </a:r>
        </a:p>
      </dsp:txBody>
      <dsp:txXfrm rot="10800000">
        <a:off x="918971" y="2505456"/>
        <a:ext cx="1594485" cy="918972"/>
      </dsp:txXfrm>
    </dsp:sp>
    <dsp:sp modelId="{58B19D50-E7AA-4648-992E-8A427D243471}">
      <dsp:nvSpPr>
        <dsp:cNvPr id="0" name=""/>
        <dsp:cNvSpPr/>
      </dsp:nvSpPr>
      <dsp:spPr>
        <a:xfrm>
          <a:off x="229742" y="2505456"/>
          <a:ext cx="918972" cy="918972"/>
        </a:xfrm>
        <a:prstGeom prst="ellipse">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91A5A-66DD-4638-BBF2-B0C1389774C3}">
      <dsp:nvSpPr>
        <dsp:cNvPr id="0" name=""/>
        <dsp:cNvSpPr/>
      </dsp:nvSpPr>
      <dsp:spPr>
        <a:xfrm>
          <a:off x="0" y="0"/>
          <a:ext cx="4114800" cy="8235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t>Eco-Anxiety</a:t>
          </a:r>
        </a:p>
      </dsp:txBody>
      <dsp:txXfrm>
        <a:off x="905314" y="0"/>
        <a:ext cx="3209485" cy="823540"/>
      </dsp:txXfrm>
    </dsp:sp>
    <dsp:sp modelId="{EC145DD6-FE05-4AFF-9FC3-8D098A15F44A}">
      <dsp:nvSpPr>
        <dsp:cNvPr id="0" name=""/>
        <dsp:cNvSpPr/>
      </dsp:nvSpPr>
      <dsp:spPr>
        <a:xfrm>
          <a:off x="82354" y="82354"/>
          <a:ext cx="822960" cy="658832"/>
        </a:xfrm>
        <a:prstGeom prst="roundRect">
          <a:avLst>
            <a:gd name="adj" fmla="val 10000"/>
          </a:avLst>
        </a:prstGeom>
        <a:blipFill>
          <a:blip xmlns:r="http://schemas.openxmlformats.org/officeDocument/2006/relationships" r:embed="rId1"/>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85126C-47B9-482F-A2D4-9917F2483813}">
      <dsp:nvSpPr>
        <dsp:cNvPr id="0" name=""/>
        <dsp:cNvSpPr/>
      </dsp:nvSpPr>
      <dsp:spPr>
        <a:xfrm>
          <a:off x="0" y="905894"/>
          <a:ext cx="4114800" cy="8235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t>Populist politics </a:t>
          </a:r>
        </a:p>
      </dsp:txBody>
      <dsp:txXfrm>
        <a:off x="905314" y="905894"/>
        <a:ext cx="3209485" cy="823540"/>
      </dsp:txXfrm>
    </dsp:sp>
    <dsp:sp modelId="{C040793F-0D7C-4806-8C0C-E0F0C324EDB1}">
      <dsp:nvSpPr>
        <dsp:cNvPr id="0" name=""/>
        <dsp:cNvSpPr/>
      </dsp:nvSpPr>
      <dsp:spPr>
        <a:xfrm>
          <a:off x="82354" y="988248"/>
          <a:ext cx="822960" cy="658832"/>
        </a:xfrm>
        <a:prstGeom prst="roundRect">
          <a:avLst>
            <a:gd name="adj" fmla="val 10000"/>
          </a:avLst>
        </a:prstGeom>
        <a:blipFill>
          <a:blip xmlns:r="http://schemas.openxmlformats.org/officeDocument/2006/relationships" r:embed="rId2"/>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5DFEE2-70BE-4F6D-81CE-06CE8B96499D}">
      <dsp:nvSpPr>
        <dsp:cNvPr id="0" name=""/>
        <dsp:cNvSpPr/>
      </dsp:nvSpPr>
      <dsp:spPr>
        <a:xfrm>
          <a:off x="0" y="1811788"/>
          <a:ext cx="4114800" cy="8235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t>Geopolitical tensions</a:t>
          </a:r>
        </a:p>
      </dsp:txBody>
      <dsp:txXfrm>
        <a:off x="905314" y="1811788"/>
        <a:ext cx="3209485" cy="823540"/>
      </dsp:txXfrm>
    </dsp:sp>
    <dsp:sp modelId="{0506817C-C298-41E1-808F-45B42F3A22AB}">
      <dsp:nvSpPr>
        <dsp:cNvPr id="0" name=""/>
        <dsp:cNvSpPr/>
      </dsp:nvSpPr>
      <dsp:spPr>
        <a:xfrm>
          <a:off x="82354" y="1894142"/>
          <a:ext cx="822960" cy="658832"/>
        </a:xfrm>
        <a:prstGeom prst="roundRect">
          <a:avLst>
            <a:gd name="adj" fmla="val 10000"/>
          </a:avLst>
        </a:prstGeom>
        <a:blipFill>
          <a:blip xmlns:r="http://schemas.openxmlformats.org/officeDocument/2006/relationships" r:embed="rId3"/>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52FC17-8D12-4617-B5EC-4B8C6D202329}">
      <dsp:nvSpPr>
        <dsp:cNvPr id="0" name=""/>
        <dsp:cNvSpPr/>
      </dsp:nvSpPr>
      <dsp:spPr>
        <a:xfrm>
          <a:off x="0" y="2717683"/>
          <a:ext cx="4114800" cy="8235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t>Economic uncertainty</a:t>
          </a:r>
        </a:p>
      </dsp:txBody>
      <dsp:txXfrm>
        <a:off x="905314" y="2717683"/>
        <a:ext cx="3209485" cy="823540"/>
      </dsp:txXfrm>
    </dsp:sp>
    <dsp:sp modelId="{E42D7935-628C-434E-B658-764E54C55F0B}">
      <dsp:nvSpPr>
        <dsp:cNvPr id="0" name=""/>
        <dsp:cNvSpPr/>
      </dsp:nvSpPr>
      <dsp:spPr>
        <a:xfrm>
          <a:off x="82354" y="2800037"/>
          <a:ext cx="822960" cy="658832"/>
        </a:xfrm>
        <a:prstGeom prst="roundRect">
          <a:avLst>
            <a:gd name="adj" fmla="val 10000"/>
          </a:avLst>
        </a:prstGeom>
        <a:blipFill>
          <a:blip xmlns:r="http://schemas.openxmlformats.org/officeDocument/2006/relationships" r:embed="rId4"/>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0.27248</cdr:x>
      <cdr:y>0.37364</cdr:y>
    </cdr:from>
    <cdr:to>
      <cdr:x>0.40276</cdr:x>
      <cdr:y>0.45753</cdr:y>
    </cdr:to>
    <cdr:sp macro="" textlink="">
      <cdr:nvSpPr>
        <cdr:cNvPr id="7" name="TextBox 12"/>
        <cdr:cNvSpPr txBox="1"/>
      </cdr:nvSpPr>
      <cdr:spPr>
        <a:xfrm xmlns:a="http://schemas.openxmlformats.org/drawingml/2006/main">
          <a:off x="1422693" y="1579736"/>
          <a:ext cx="680229" cy="354679"/>
        </a:xfrm>
        <a:prstGeom xmlns:a="http://schemas.openxmlformats.org/drawingml/2006/main" prst="rect">
          <a:avLst/>
        </a:prstGeom>
      </cdr:spPr>
      <cdr:txBody>
        <a:bodyPr xmlns:a="http://schemas.openxmlformats.org/drawingml/2006/main" vert="horz" wrap="square" lIns="0" tIns="0" rIns="0" bIns="0" rtlCol="0" anchor="t" anchorCtr="0">
          <a:no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indent="0" algn="l" defTabSz="914400" rtl="0" eaLnBrk="1" fontAlgn="auto" latinLnBrk="0" hangingPunct="1">
            <a:lnSpc>
              <a:spcPct val="100000"/>
            </a:lnSpc>
            <a:spcBef>
              <a:spcPct val="0"/>
            </a:spcBef>
            <a:spcAft>
              <a:spcPts val="0"/>
            </a:spcAft>
            <a:buClrTx/>
            <a:buSzTx/>
            <a:buFontTx/>
            <a:buNone/>
            <a:tabLst/>
          </a:pPr>
          <a:r>
            <a:rPr kumimoji="0" lang="en-GB" sz="1100" b="0" i="0" u="none" strike="noStrike" kern="1200" cap="none" spc="0" normalizeH="0" noProof="0" dirty="0">
              <a:ln>
                <a:noFill/>
              </a:ln>
              <a:solidFill>
                <a:srgbClr val="848484"/>
              </a:solidFill>
              <a:effectLst/>
              <a:uLnTx/>
              <a:uFillTx/>
              <a:latin typeface="+mj-lt"/>
              <a:ea typeface="+mj-ea"/>
              <a:cs typeface="+mj-cs"/>
            </a:rPr>
            <a:t>Asia Pacific</a:t>
          </a:r>
        </a:p>
      </cdr:txBody>
    </cdr:sp>
  </cdr:relSizeAnchor>
  <cdr:relSizeAnchor xmlns:cdr="http://schemas.openxmlformats.org/drawingml/2006/chartDrawing">
    <cdr:from>
      <cdr:x>0.29689</cdr:x>
      <cdr:y>0.25095</cdr:y>
    </cdr:from>
    <cdr:to>
      <cdr:x>0.42718</cdr:x>
      <cdr:y>0.33484</cdr:y>
    </cdr:to>
    <cdr:sp macro="" textlink="">
      <cdr:nvSpPr>
        <cdr:cNvPr id="8" name="TextBox 12"/>
        <cdr:cNvSpPr txBox="1"/>
      </cdr:nvSpPr>
      <cdr:spPr>
        <a:xfrm xmlns:a="http://schemas.openxmlformats.org/drawingml/2006/main">
          <a:off x="1550165" y="1060978"/>
          <a:ext cx="680281" cy="354679"/>
        </a:xfrm>
        <a:prstGeom xmlns:a="http://schemas.openxmlformats.org/drawingml/2006/main" prst="rect">
          <a:avLst/>
        </a:prstGeom>
      </cdr:spPr>
      <cdr:txBody>
        <a:bodyPr xmlns:a="http://schemas.openxmlformats.org/drawingml/2006/main" vert="horz" wrap="square" lIns="0" tIns="0" rIns="0" bIns="0" rtlCol="0" anchor="t" anchorCtr="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914400" rtl="0" eaLnBrk="1" fontAlgn="auto" latinLnBrk="0" hangingPunct="1">
            <a:lnSpc>
              <a:spcPct val="100000"/>
            </a:lnSpc>
            <a:spcBef>
              <a:spcPct val="0"/>
            </a:spcBef>
            <a:spcAft>
              <a:spcPts val="0"/>
            </a:spcAft>
            <a:buClrTx/>
            <a:buSzTx/>
            <a:buFontTx/>
            <a:buNone/>
            <a:tabLst/>
          </a:pPr>
          <a:r>
            <a:rPr kumimoji="0" lang="en-GB" sz="1100" b="0" i="0" u="none" strike="noStrike" kern="1200" cap="none" spc="0" normalizeH="0" noProof="0" dirty="0">
              <a:ln>
                <a:noFill/>
              </a:ln>
              <a:solidFill>
                <a:srgbClr val="848484"/>
              </a:solidFill>
              <a:effectLst/>
              <a:uLnTx/>
              <a:uFillTx/>
              <a:latin typeface="+mj-lt"/>
              <a:ea typeface="+mj-ea"/>
              <a:cs typeface="+mj-cs"/>
            </a:rPr>
            <a:t>Latin America</a:t>
          </a:r>
        </a:p>
      </cdr:txBody>
    </cdr:sp>
  </cdr:relSizeAnchor>
  <cdr:relSizeAnchor xmlns:cdr="http://schemas.openxmlformats.org/drawingml/2006/chartDrawing">
    <cdr:from>
      <cdr:x>0.42346</cdr:x>
      <cdr:y>0.40168</cdr:y>
    </cdr:from>
    <cdr:to>
      <cdr:x>0.55375</cdr:x>
      <cdr:y>0.48558</cdr:y>
    </cdr:to>
    <cdr:sp macro="" textlink="">
      <cdr:nvSpPr>
        <cdr:cNvPr id="9" name="TextBox 12"/>
        <cdr:cNvSpPr txBox="1"/>
      </cdr:nvSpPr>
      <cdr:spPr>
        <a:xfrm xmlns:a="http://schemas.openxmlformats.org/drawingml/2006/main">
          <a:off x="3376007" y="1062669"/>
          <a:ext cx="1038687" cy="221942"/>
        </a:xfrm>
        <a:prstGeom xmlns:a="http://schemas.openxmlformats.org/drawingml/2006/main" prst="rect">
          <a:avLst/>
        </a:prstGeom>
      </cdr:spPr>
      <cdr:txBody>
        <a:bodyPr xmlns:a="http://schemas.openxmlformats.org/drawingml/2006/main" vert="horz" wrap="square" lIns="0" tIns="0" rIns="0" bIns="0" rtlCol="0" anchor="t" anchorCtr="0">
          <a:noAutofit/>
        </a:bodyPr>
        <a:lstStyle xmlns:a="http://schemas.openxmlformats.org/drawingml/2006/main"/>
        <a:p xmlns:a="http://schemas.openxmlformats.org/drawingml/2006/main">
          <a:endParaRPr lang="en-GB" dirty="0"/>
        </a:p>
      </cdr:txBody>
    </cdr:sp>
  </cdr:relSizeAnchor>
  <cdr:relSizeAnchor xmlns:cdr="http://schemas.openxmlformats.org/drawingml/2006/chartDrawing">
    <cdr:from>
      <cdr:x>0.32811</cdr:x>
      <cdr:y>0.59794</cdr:y>
    </cdr:from>
    <cdr:to>
      <cdr:x>0.4584</cdr:x>
      <cdr:y>0.68183</cdr:y>
    </cdr:to>
    <cdr:sp macro="" textlink="">
      <cdr:nvSpPr>
        <cdr:cNvPr id="10" name="TextBox 12"/>
        <cdr:cNvSpPr txBox="1"/>
      </cdr:nvSpPr>
      <cdr:spPr>
        <a:xfrm xmlns:a="http://schemas.openxmlformats.org/drawingml/2006/main">
          <a:off x="1713178" y="2528054"/>
          <a:ext cx="680282" cy="354679"/>
        </a:xfrm>
        <a:prstGeom xmlns:a="http://schemas.openxmlformats.org/drawingml/2006/main" prst="rect">
          <a:avLst/>
        </a:prstGeom>
      </cdr:spPr>
      <cdr:txBody>
        <a:bodyPr xmlns:a="http://schemas.openxmlformats.org/drawingml/2006/main" vert="horz" wrap="square" lIns="0" tIns="0" rIns="0" bIns="0" rtlCol="0" anchor="t" anchorCtr="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914400" rtl="0" eaLnBrk="1" fontAlgn="auto" latinLnBrk="0" hangingPunct="1">
            <a:lnSpc>
              <a:spcPct val="100000"/>
            </a:lnSpc>
            <a:spcBef>
              <a:spcPct val="0"/>
            </a:spcBef>
            <a:spcAft>
              <a:spcPts val="0"/>
            </a:spcAft>
            <a:buClrTx/>
            <a:buSzTx/>
            <a:buFontTx/>
            <a:buNone/>
            <a:tabLst/>
          </a:pPr>
          <a:r>
            <a:rPr kumimoji="0" lang="en-GB" sz="1100" b="0" i="0" u="none" strike="noStrike" kern="1200" cap="none" spc="0" normalizeH="0" noProof="0" dirty="0">
              <a:ln>
                <a:noFill/>
              </a:ln>
              <a:solidFill>
                <a:srgbClr val="848484"/>
              </a:solidFill>
              <a:effectLst/>
              <a:uLnTx/>
              <a:uFillTx/>
              <a:latin typeface="+mj-lt"/>
              <a:ea typeface="+mj-ea"/>
              <a:cs typeface="+mj-cs"/>
            </a:rPr>
            <a:t>Western Europe</a:t>
          </a:r>
        </a:p>
      </cdr:txBody>
    </cdr:sp>
  </cdr:relSizeAnchor>
  <cdr:relSizeAnchor xmlns:cdr="http://schemas.openxmlformats.org/drawingml/2006/chartDrawing">
    <cdr:from>
      <cdr:x>0.2141</cdr:x>
      <cdr:y>0.50153</cdr:y>
    </cdr:from>
    <cdr:to>
      <cdr:x>0.39466</cdr:x>
      <cdr:y>0.58412</cdr:y>
    </cdr:to>
    <cdr:sp macro="" textlink="">
      <cdr:nvSpPr>
        <cdr:cNvPr id="11" name="TextBox 12"/>
        <cdr:cNvSpPr txBox="1"/>
      </cdr:nvSpPr>
      <cdr:spPr>
        <a:xfrm xmlns:a="http://schemas.openxmlformats.org/drawingml/2006/main">
          <a:off x="1117879" y="2120433"/>
          <a:ext cx="942756" cy="349183"/>
        </a:xfrm>
        <a:prstGeom xmlns:a="http://schemas.openxmlformats.org/drawingml/2006/main" prst="rect">
          <a:avLst/>
        </a:prstGeom>
      </cdr:spPr>
      <cdr:txBody>
        <a:bodyPr xmlns:a="http://schemas.openxmlformats.org/drawingml/2006/main" vert="horz" wrap="square" lIns="0" tIns="0" rIns="0" bIns="0" rtlCol="0" anchor="t" anchorCtr="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914400" rtl="0" eaLnBrk="1" fontAlgn="auto" latinLnBrk="0" hangingPunct="1">
            <a:lnSpc>
              <a:spcPct val="100000"/>
            </a:lnSpc>
            <a:spcBef>
              <a:spcPct val="0"/>
            </a:spcBef>
            <a:spcAft>
              <a:spcPts val="0"/>
            </a:spcAft>
            <a:buClrTx/>
            <a:buSzTx/>
            <a:buFontTx/>
            <a:buNone/>
            <a:tabLst/>
          </a:pPr>
          <a:r>
            <a:rPr kumimoji="0" lang="en-GB" sz="1100" b="0" i="0" u="none" strike="noStrike" kern="1200" cap="none" spc="0" normalizeH="0" noProof="0" dirty="0">
              <a:ln>
                <a:noFill/>
              </a:ln>
              <a:solidFill>
                <a:srgbClr val="848484"/>
              </a:solidFill>
              <a:effectLst/>
              <a:uLnTx/>
              <a:uFillTx/>
              <a:latin typeface="+mj-lt"/>
              <a:ea typeface="+mj-ea"/>
              <a:cs typeface="+mj-cs"/>
            </a:rPr>
            <a:t>Middle East and Africa</a:t>
          </a:r>
        </a:p>
      </cdr:txBody>
    </cdr:sp>
  </cdr:relSizeAnchor>
  <cdr:relSizeAnchor xmlns:cdr="http://schemas.openxmlformats.org/drawingml/2006/chartDrawing">
    <cdr:from>
      <cdr:x>0.16802</cdr:x>
      <cdr:y>0.58851</cdr:y>
    </cdr:from>
    <cdr:to>
      <cdr:x>0.2983</cdr:x>
      <cdr:y>0.6724</cdr:y>
    </cdr:to>
    <cdr:sp macro="" textlink="">
      <cdr:nvSpPr>
        <cdr:cNvPr id="12" name="TextBox 12"/>
        <cdr:cNvSpPr txBox="1"/>
      </cdr:nvSpPr>
      <cdr:spPr>
        <a:xfrm xmlns:a="http://schemas.openxmlformats.org/drawingml/2006/main">
          <a:off x="877294" y="2488183"/>
          <a:ext cx="680229" cy="354679"/>
        </a:xfrm>
        <a:prstGeom xmlns:a="http://schemas.openxmlformats.org/drawingml/2006/main" prst="rect">
          <a:avLst/>
        </a:prstGeom>
      </cdr:spPr>
      <cdr:txBody>
        <a:bodyPr xmlns:a="http://schemas.openxmlformats.org/drawingml/2006/main" vert="horz" wrap="square" lIns="0" tIns="0" rIns="0" bIns="0" rtlCol="0" anchor="t" anchorCtr="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914400" rtl="0" eaLnBrk="1" fontAlgn="auto" latinLnBrk="0" hangingPunct="1">
            <a:lnSpc>
              <a:spcPct val="100000"/>
            </a:lnSpc>
            <a:spcBef>
              <a:spcPct val="0"/>
            </a:spcBef>
            <a:spcAft>
              <a:spcPts val="0"/>
            </a:spcAft>
            <a:buClrTx/>
            <a:buSzTx/>
            <a:buFontTx/>
            <a:buNone/>
            <a:tabLst/>
          </a:pPr>
          <a:r>
            <a:rPr lang="en-GB" sz="1100" kern="1200" dirty="0">
              <a:solidFill>
                <a:srgbClr val="848484"/>
              </a:solidFill>
              <a:latin typeface="+mj-lt"/>
              <a:ea typeface="+mj-ea"/>
              <a:cs typeface="+mj-cs"/>
            </a:rPr>
            <a:t>Eastern Europe</a:t>
          </a:r>
          <a:endParaRPr kumimoji="0" lang="en-GB" sz="1100" b="0" i="0" u="none" strike="noStrike" kern="1200" cap="none" spc="0" normalizeH="0" noProof="0" dirty="0">
            <a:ln>
              <a:noFill/>
            </a:ln>
            <a:solidFill>
              <a:srgbClr val="848484"/>
            </a:solidFill>
            <a:effectLst/>
            <a:uLnTx/>
            <a:uFillTx/>
            <a:latin typeface="+mj-lt"/>
            <a:ea typeface="+mj-ea"/>
            <a:cs typeface="+mj-cs"/>
          </a:endParaRPr>
        </a:p>
      </cdr:txBody>
    </cdr:sp>
  </cdr:relSizeAnchor>
  <cdr:relSizeAnchor xmlns:cdr="http://schemas.openxmlformats.org/drawingml/2006/chartDrawing">
    <cdr:from>
      <cdr:x>0.03375</cdr:x>
      <cdr:y>0.53892</cdr:y>
    </cdr:from>
    <cdr:to>
      <cdr:x>0.16404</cdr:x>
      <cdr:y>0.62281</cdr:y>
    </cdr:to>
    <cdr:sp macro="" textlink="">
      <cdr:nvSpPr>
        <cdr:cNvPr id="13" name="TextBox 12"/>
        <cdr:cNvSpPr txBox="1"/>
      </cdr:nvSpPr>
      <cdr:spPr>
        <a:xfrm xmlns:a="http://schemas.openxmlformats.org/drawingml/2006/main">
          <a:off x="176213" y="2278522"/>
          <a:ext cx="680281" cy="354679"/>
        </a:xfrm>
        <a:prstGeom xmlns:a="http://schemas.openxmlformats.org/drawingml/2006/main" prst="rect">
          <a:avLst/>
        </a:prstGeom>
      </cdr:spPr>
      <cdr:txBody>
        <a:bodyPr xmlns:a="http://schemas.openxmlformats.org/drawingml/2006/main" vert="horz" wrap="square" lIns="0" tIns="0" rIns="0" bIns="0" rtlCol="0" anchor="t" anchorCtr="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914400" rtl="0" eaLnBrk="1" fontAlgn="auto" latinLnBrk="0" hangingPunct="1">
            <a:lnSpc>
              <a:spcPct val="100000"/>
            </a:lnSpc>
            <a:spcBef>
              <a:spcPct val="0"/>
            </a:spcBef>
            <a:spcAft>
              <a:spcPts val="0"/>
            </a:spcAft>
            <a:buClrTx/>
            <a:buSzTx/>
            <a:buFontTx/>
            <a:buNone/>
            <a:tabLst/>
          </a:pPr>
          <a:r>
            <a:rPr kumimoji="0" lang="en-GB" sz="1100" b="0" i="0" u="none" strike="noStrike" kern="1200" cap="none" spc="0" normalizeH="0" noProof="0" dirty="0">
              <a:ln>
                <a:noFill/>
              </a:ln>
              <a:solidFill>
                <a:srgbClr val="848484"/>
              </a:solidFill>
              <a:effectLst/>
              <a:uLnTx/>
              <a:uFillTx/>
              <a:latin typeface="+mj-lt"/>
              <a:ea typeface="+mj-ea"/>
              <a:cs typeface="+mj-cs"/>
            </a:rPr>
            <a:t>Australasia</a:t>
          </a:r>
        </a:p>
      </cdr:txBody>
    </cdr:sp>
  </cdr:relSizeAnchor>
  <cdr:relSizeAnchor xmlns:cdr="http://schemas.openxmlformats.org/drawingml/2006/chartDrawing">
    <cdr:from>
      <cdr:x>0.74843</cdr:x>
      <cdr:y>0.48627</cdr:y>
    </cdr:from>
    <cdr:to>
      <cdr:x>0.87872</cdr:x>
      <cdr:y>0.57016</cdr:y>
    </cdr:to>
    <cdr:sp macro="" textlink="">
      <cdr:nvSpPr>
        <cdr:cNvPr id="14" name="TextBox 12"/>
        <cdr:cNvSpPr txBox="1"/>
      </cdr:nvSpPr>
      <cdr:spPr>
        <a:xfrm xmlns:a="http://schemas.openxmlformats.org/drawingml/2006/main">
          <a:off x="3907784" y="2055923"/>
          <a:ext cx="680281" cy="354680"/>
        </a:xfrm>
        <a:prstGeom xmlns:a="http://schemas.openxmlformats.org/drawingml/2006/main" prst="rect">
          <a:avLst/>
        </a:prstGeom>
      </cdr:spPr>
      <cdr:txBody>
        <a:bodyPr xmlns:a="http://schemas.openxmlformats.org/drawingml/2006/main" vert="horz" wrap="square" lIns="0" tIns="0" rIns="0" bIns="0" rtlCol="0" anchor="t" anchorCtr="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914400" rtl="0" eaLnBrk="1" fontAlgn="auto" latinLnBrk="0" hangingPunct="1">
            <a:lnSpc>
              <a:spcPct val="100000"/>
            </a:lnSpc>
            <a:spcBef>
              <a:spcPct val="0"/>
            </a:spcBef>
            <a:spcAft>
              <a:spcPts val="0"/>
            </a:spcAft>
            <a:buClrTx/>
            <a:buSzTx/>
            <a:buFontTx/>
            <a:buNone/>
            <a:tabLst/>
          </a:pPr>
          <a:r>
            <a:rPr kumimoji="0" lang="en-GB" sz="1100" b="0" i="0" u="none" strike="noStrike" kern="1200" cap="none" spc="0" normalizeH="0" noProof="0" dirty="0">
              <a:ln>
                <a:noFill/>
              </a:ln>
              <a:solidFill>
                <a:srgbClr val="848484"/>
              </a:solidFill>
              <a:effectLst/>
              <a:uLnTx/>
              <a:uFillTx/>
              <a:latin typeface="+mj-lt"/>
              <a:ea typeface="+mj-ea"/>
              <a:cs typeface="+mj-cs"/>
            </a:rPr>
            <a:t>North America</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1</cdr:x>
      <cdr:y>0.09966</cdr:y>
    </cdr:to>
    <cdr:sp macro="" textlink="">
      <cdr:nvSpPr>
        <cdr:cNvPr id="2" name="TextBox 22"/>
        <cdr:cNvSpPr txBox="1"/>
      </cdr:nvSpPr>
      <cdr:spPr>
        <a:xfrm xmlns:a="http://schemas.openxmlformats.org/drawingml/2006/main">
          <a:off x="0" y="0"/>
          <a:ext cx="5434512" cy="369332"/>
        </a:xfrm>
        <a:prstGeom xmlns:a="http://schemas.openxmlformats.org/drawingml/2006/main" prst="rect">
          <a:avLst/>
        </a:prstGeom>
        <a:noFill xmlns:a="http://schemas.openxmlformats.org/drawingml/2006/main"/>
      </cdr:spPr>
      <cdr:txBody>
        <a:bodyPr xmlns:a="http://schemas.openxmlformats.org/drawingml/2006/main" wrap="square" lIns="0" tIns="0" rIns="0" bIns="0">
          <a:spAutoFit/>
        </a:bodyPr>
        <a:lstStyle xmlns:a="http://schemas.openxmlformats.org/drawingml/2006/main">
          <a:defPPr>
            <a:defRPr lang="en-US"/>
          </a:defPPr>
          <a:lvl1pPr marL="0" algn="l" defTabSz="685653" rtl="0" eaLnBrk="1" latinLnBrk="0" hangingPunct="1">
            <a:defRPr sz="1350" kern="1200">
              <a:solidFill>
                <a:schemeClr val="tx1"/>
              </a:solidFill>
              <a:latin typeface="+mn-lt"/>
              <a:ea typeface="+mn-ea"/>
              <a:cs typeface="+mn-cs"/>
            </a:defRPr>
          </a:lvl1pPr>
          <a:lvl2pPr marL="342827" algn="l" defTabSz="685653" rtl="0" eaLnBrk="1" latinLnBrk="0" hangingPunct="1">
            <a:defRPr sz="1350" kern="1200">
              <a:solidFill>
                <a:schemeClr val="tx1"/>
              </a:solidFill>
              <a:latin typeface="+mn-lt"/>
              <a:ea typeface="+mn-ea"/>
              <a:cs typeface="+mn-cs"/>
            </a:defRPr>
          </a:lvl2pPr>
          <a:lvl3pPr marL="685653" algn="l" defTabSz="685653" rtl="0" eaLnBrk="1" latinLnBrk="0" hangingPunct="1">
            <a:defRPr sz="1350" kern="1200">
              <a:solidFill>
                <a:schemeClr val="tx1"/>
              </a:solidFill>
              <a:latin typeface="+mn-lt"/>
              <a:ea typeface="+mn-ea"/>
              <a:cs typeface="+mn-cs"/>
            </a:defRPr>
          </a:lvl3pPr>
          <a:lvl4pPr marL="1028480" algn="l" defTabSz="685653" rtl="0" eaLnBrk="1" latinLnBrk="0" hangingPunct="1">
            <a:defRPr sz="1350" kern="1200">
              <a:solidFill>
                <a:schemeClr val="tx1"/>
              </a:solidFill>
              <a:latin typeface="+mn-lt"/>
              <a:ea typeface="+mn-ea"/>
              <a:cs typeface="+mn-cs"/>
            </a:defRPr>
          </a:lvl4pPr>
          <a:lvl5pPr marL="1371306" algn="l" defTabSz="685653" rtl="0" eaLnBrk="1" latinLnBrk="0" hangingPunct="1">
            <a:defRPr sz="1350" kern="1200">
              <a:solidFill>
                <a:schemeClr val="tx1"/>
              </a:solidFill>
              <a:latin typeface="+mn-lt"/>
              <a:ea typeface="+mn-ea"/>
              <a:cs typeface="+mn-cs"/>
            </a:defRPr>
          </a:lvl5pPr>
          <a:lvl6pPr marL="1714133" algn="l" defTabSz="685653" rtl="0" eaLnBrk="1" latinLnBrk="0" hangingPunct="1">
            <a:defRPr sz="1350" kern="1200">
              <a:solidFill>
                <a:schemeClr val="tx1"/>
              </a:solidFill>
              <a:latin typeface="+mn-lt"/>
              <a:ea typeface="+mn-ea"/>
              <a:cs typeface="+mn-cs"/>
            </a:defRPr>
          </a:lvl6pPr>
          <a:lvl7pPr marL="2056959" algn="l" defTabSz="685653" rtl="0" eaLnBrk="1" latinLnBrk="0" hangingPunct="1">
            <a:defRPr sz="1350" kern="1200">
              <a:solidFill>
                <a:schemeClr val="tx1"/>
              </a:solidFill>
              <a:latin typeface="+mn-lt"/>
              <a:ea typeface="+mn-ea"/>
              <a:cs typeface="+mn-cs"/>
            </a:defRPr>
          </a:lvl7pPr>
          <a:lvl8pPr marL="2399787" algn="l" defTabSz="685653" rtl="0" eaLnBrk="1" latinLnBrk="0" hangingPunct="1">
            <a:defRPr sz="1350" kern="1200">
              <a:solidFill>
                <a:schemeClr val="tx1"/>
              </a:solidFill>
              <a:latin typeface="+mn-lt"/>
              <a:ea typeface="+mn-ea"/>
              <a:cs typeface="+mn-cs"/>
            </a:defRPr>
          </a:lvl8pPr>
          <a:lvl9pPr marL="2742613" algn="l" defTabSz="685653" rtl="0" eaLnBrk="1" latinLnBrk="0" hangingPunct="1">
            <a:defRPr sz="1350" kern="1200">
              <a:solidFill>
                <a:schemeClr val="tx1"/>
              </a:solidFill>
              <a:latin typeface="+mn-lt"/>
              <a:ea typeface="+mn-ea"/>
              <a:cs typeface="+mn-cs"/>
            </a:defRPr>
          </a:lvl9pPr>
        </a:lstStyle>
        <a:p xmlns:a="http://schemas.openxmlformats.org/drawingml/2006/main">
          <a:pPr marL="0" marR="0" lvl="0" indent="0" algn="ctr" defTabSz="685653" rtl="0" eaLnBrk="1" fontAlgn="auto" latinLnBrk="0" hangingPunct="1">
            <a:lnSpc>
              <a:spcPct val="100000"/>
            </a:lnSpc>
            <a:spcBef>
              <a:spcPts val="0"/>
            </a:spcBef>
            <a:spcAft>
              <a:spcPts val="0"/>
            </a:spcAft>
            <a:buClrTx/>
            <a:buSzTx/>
            <a:buFontTx/>
            <a:buNone/>
            <a:tabLst/>
            <a:defRPr lang="en-GB" sz="1200" b="1" i="0" u="none" strike="noStrike" kern="1200" baseline="0">
              <a:solidFill>
                <a:srgbClr val="414141"/>
              </a:solidFill>
              <a:latin typeface="+mn-lt"/>
              <a:ea typeface="+mn-ea"/>
              <a:cs typeface="Arial" panose="020B0604020202020204" pitchFamily="34" charset="0"/>
            </a:defRPr>
          </a:pPr>
          <a:r>
            <a:rPr lang="en-GB" sz="1200" b="1" i="0" u="none" strike="noStrike" kern="1200" baseline="0" dirty="0">
              <a:solidFill>
                <a:srgbClr val="848484"/>
              </a:solidFill>
              <a:latin typeface="+mn-lt"/>
              <a:ea typeface="+mn-ea"/>
              <a:cs typeface="Arial" panose="020B0604020202020204" pitchFamily="34" charset="0"/>
            </a:rPr>
            <a:t>Percentage</a:t>
          </a:r>
          <a:r>
            <a:rPr lang="en-GB" sz="1200" b="1" i="0" u="none" strike="noStrike" kern="1200" dirty="0">
              <a:solidFill>
                <a:srgbClr val="848484"/>
              </a:solidFill>
              <a:latin typeface="+mn-lt"/>
              <a:ea typeface="+mn-ea"/>
              <a:cs typeface="Arial" panose="020B0604020202020204" pitchFamily="34" charset="0"/>
            </a:rPr>
            <a:t> of </a:t>
          </a:r>
          <a:r>
            <a:rPr lang="en-GB" sz="1200" b="1" i="0" u="none" strike="noStrike" kern="1200" baseline="0" dirty="0">
              <a:solidFill>
                <a:srgbClr val="848484"/>
              </a:solidFill>
              <a:latin typeface="+mn-lt"/>
              <a:ea typeface="+mn-ea"/>
              <a:cs typeface="Arial" panose="020B0604020202020204" pitchFamily="34" charset="0"/>
            </a:rPr>
            <a:t>Global Cannabis Sales </a:t>
          </a:r>
        </a:p>
        <a:p xmlns:a="http://schemas.openxmlformats.org/drawingml/2006/main">
          <a:pPr marL="0" marR="0" lvl="0" indent="0" algn="ctr" defTabSz="685653" rtl="0" eaLnBrk="1" fontAlgn="auto" latinLnBrk="0" hangingPunct="1">
            <a:lnSpc>
              <a:spcPct val="100000"/>
            </a:lnSpc>
            <a:spcBef>
              <a:spcPts val="0"/>
            </a:spcBef>
            <a:spcAft>
              <a:spcPts val="0"/>
            </a:spcAft>
            <a:buClrTx/>
            <a:buSzTx/>
            <a:buFontTx/>
            <a:buNone/>
            <a:tabLst/>
            <a:defRPr lang="en-GB" sz="1200" b="1" i="0" u="none" strike="noStrike" kern="1200" baseline="0">
              <a:solidFill>
                <a:srgbClr val="414141"/>
              </a:solidFill>
              <a:latin typeface="+mn-lt"/>
              <a:ea typeface="+mn-ea"/>
              <a:cs typeface="Arial" panose="020B0604020202020204" pitchFamily="34" charset="0"/>
            </a:defRPr>
          </a:pPr>
          <a:r>
            <a:rPr lang="en-GB" sz="1200" b="1" i="0" u="none" strike="noStrike" kern="1200" baseline="0" dirty="0">
              <a:solidFill>
                <a:srgbClr val="848484"/>
              </a:solidFill>
              <a:latin typeface="+mn-lt"/>
              <a:ea typeface="+mn-ea"/>
              <a:cs typeface="Arial" panose="020B0604020202020204" pitchFamily="34" charset="0"/>
            </a:rPr>
            <a:t>by Category 2019-2027</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68F8EF-811E-4706-A188-620D658976F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FBCE49D-8ED5-459A-A10C-8562841886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1F023B-7466-424E-8E6E-961FC4731154}" type="datetimeFigureOut">
              <a:rPr lang="en-GB" smtClean="0"/>
              <a:t>20/11/2023</a:t>
            </a:fld>
            <a:endParaRPr lang="en-GB"/>
          </a:p>
        </p:txBody>
      </p:sp>
      <p:sp>
        <p:nvSpPr>
          <p:cNvPr id="4" name="Footer Placeholder 3">
            <a:extLst>
              <a:ext uri="{FF2B5EF4-FFF2-40B4-BE49-F238E27FC236}">
                <a16:creationId xmlns:a16="http://schemas.microsoft.com/office/drawing/2014/main" id="{4B3BBC01-EBF0-4F0E-802A-9E990434C28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CA4ECE0-7A59-4D9E-AF5C-4FC52B7D03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A7E28B-2065-4C51-8763-46DD4B5E2A01}" type="slidenum">
              <a:rPr lang="en-GB" smtClean="0"/>
              <a:t>‹#›</a:t>
            </a:fld>
            <a:endParaRPr lang="en-GB"/>
          </a:p>
        </p:txBody>
      </p:sp>
    </p:spTree>
    <p:extLst>
      <p:ext uri="{BB962C8B-B14F-4D97-AF65-F5344CB8AC3E}">
        <p14:creationId xmlns:p14="http://schemas.microsoft.com/office/powerpoint/2010/main" val="18434876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2D6E49-120F-D14A-8447-C15FFD88D73B}" type="datetimeFigureOut">
              <a:rPr lang="en-US" smtClean="0"/>
              <a:t>11/20/2023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F20B4A-FBAA-0543-B731-54203F1E879E}" type="slidenum">
              <a:rPr lang="en-US" smtClean="0"/>
              <a:t>‹#›</a:t>
            </a:fld>
            <a:endParaRPr lang="en-US" dirty="0"/>
          </a:p>
        </p:txBody>
      </p:sp>
    </p:spTree>
    <p:extLst>
      <p:ext uri="{BB962C8B-B14F-4D97-AF65-F5344CB8AC3E}">
        <p14:creationId xmlns:p14="http://schemas.microsoft.com/office/powerpoint/2010/main" val="3091405808"/>
      </p:ext>
    </p:extLst>
  </p:cSld>
  <p:clrMap bg1="lt1" tx1="dk1" bg2="lt2" tx2="dk2" accent1="accent1" accent2="accent2" accent3="accent3" accent4="accent4" accent5="accent5" accent6="accent6" hlink="hlink" folHlink="folHlink"/>
  <p:notesStyle>
    <a:lvl1pPr marL="0" algn="l" defTabSz="685800" rtl="0" eaLnBrk="1" latinLnBrk="0" hangingPunct="1">
      <a:defRPr sz="1200" kern="1200">
        <a:solidFill>
          <a:schemeClr val="tx1"/>
        </a:solidFill>
        <a:latin typeface="+mn-lt"/>
        <a:ea typeface="+mn-ea"/>
        <a:cs typeface="+mn-cs"/>
      </a:defRPr>
    </a:lvl1pPr>
    <a:lvl2pPr marL="342900" algn="l" defTabSz="685800" rtl="0" eaLnBrk="1" latinLnBrk="0" hangingPunct="1">
      <a:defRPr sz="1200" kern="1200">
        <a:solidFill>
          <a:schemeClr val="tx1"/>
        </a:solidFill>
        <a:latin typeface="+mn-lt"/>
        <a:ea typeface="+mn-ea"/>
        <a:cs typeface="+mn-cs"/>
      </a:defRPr>
    </a:lvl2pPr>
    <a:lvl3pPr marL="685800" algn="l" defTabSz="685800" rtl="0" eaLnBrk="1" latinLnBrk="0" hangingPunct="1">
      <a:defRPr sz="1200" kern="1200">
        <a:solidFill>
          <a:schemeClr val="tx1"/>
        </a:solidFill>
        <a:latin typeface="+mn-lt"/>
        <a:ea typeface="+mn-ea"/>
        <a:cs typeface="+mn-cs"/>
      </a:defRPr>
    </a:lvl3pPr>
    <a:lvl4pPr marL="1028700" algn="l" defTabSz="685800" rtl="0" eaLnBrk="1" latinLnBrk="0" hangingPunct="1">
      <a:defRPr sz="1200" kern="1200">
        <a:solidFill>
          <a:schemeClr val="tx1"/>
        </a:solidFill>
        <a:latin typeface="+mn-lt"/>
        <a:ea typeface="+mn-ea"/>
        <a:cs typeface="+mn-cs"/>
      </a:defRPr>
    </a:lvl4pPr>
    <a:lvl5pPr marL="1371600" algn="l" defTabSz="685800" rtl="0" eaLnBrk="1" latinLnBrk="0" hangingPunct="1">
      <a:defRPr sz="12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Wingdings" pitchFamily="2" charset="2"/>
              <a:buNone/>
              <a:tabLst/>
              <a:defRPr/>
            </a:pPr>
            <a:endParaRPr lang="en-GB" sz="1200" dirty="0"/>
          </a:p>
        </p:txBody>
      </p:sp>
      <p:sp>
        <p:nvSpPr>
          <p:cNvPr id="4" name="Slide Number Placeholder 3"/>
          <p:cNvSpPr>
            <a:spLocks noGrp="1"/>
          </p:cNvSpPr>
          <p:nvPr>
            <p:ph type="sldNum" sz="quarter" idx="5"/>
          </p:nvPr>
        </p:nvSpPr>
        <p:spPr/>
        <p:txBody>
          <a:bodyPr/>
          <a:lstStyle/>
          <a:p>
            <a:fld id="{25F20B4A-FBAA-0543-B731-54203F1E879E}" type="slidenum">
              <a:rPr lang="en-US" smtClean="0"/>
              <a:t>1</a:t>
            </a:fld>
            <a:endParaRPr lang="en-US" dirty="0"/>
          </a:p>
        </p:txBody>
      </p:sp>
    </p:spTree>
    <p:extLst>
      <p:ext uri="{BB962C8B-B14F-4D97-AF65-F5344CB8AC3E}">
        <p14:creationId xmlns:p14="http://schemas.microsoft.com/office/powerpoint/2010/main" val="1981577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de-DE" dirty="0"/>
          </a:p>
        </p:txBody>
      </p:sp>
      <p:sp>
        <p:nvSpPr>
          <p:cNvPr id="4" name="Slide Number Placeholder 3"/>
          <p:cNvSpPr>
            <a:spLocks noGrp="1"/>
          </p:cNvSpPr>
          <p:nvPr>
            <p:ph type="sldNum" sz="quarter" idx="5"/>
          </p:nvPr>
        </p:nvSpPr>
        <p:spPr/>
        <p:txBody>
          <a:bodyPr/>
          <a:lstStyle/>
          <a:p>
            <a:fld id="{25F20B4A-FBAA-0543-B731-54203F1E879E}" type="slidenum">
              <a:rPr lang="en-US" smtClean="0"/>
              <a:t>10</a:t>
            </a:fld>
            <a:endParaRPr lang="en-US" dirty="0"/>
          </a:p>
        </p:txBody>
      </p:sp>
    </p:spTree>
    <p:extLst>
      <p:ext uri="{BB962C8B-B14F-4D97-AF65-F5344CB8AC3E}">
        <p14:creationId xmlns:p14="http://schemas.microsoft.com/office/powerpoint/2010/main" val="2959899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e-DE" dirty="0"/>
              <a:t>It is no secret. We are living in uncertain times. The word of the year 2022 was „permacrisis“. After the pandemic, one crisis after the other. Consumers feel haunted by different crises. </a:t>
            </a:r>
          </a:p>
          <a:p>
            <a:pPr marL="171450" indent="-171450">
              <a:buFont typeface="Arial" panose="020B0604020202020204" pitchFamily="34" charset="0"/>
              <a:buChar char="•"/>
            </a:pPr>
            <a:r>
              <a:rPr lang="de-DE" dirty="0"/>
              <a:t>The „Anxiety Economy“ refers to anything consumers might buy to attempt to deal with stress in their lives. (Broadly speaking these could be 3 categories, being medical and therapeutic solutions, then food and drink as medicine,  other coping mechanisms /routines )</a:t>
            </a:r>
          </a:p>
          <a:p>
            <a:pPr marL="171450" indent="-171450">
              <a:buFont typeface="Arial" panose="020B0604020202020204" pitchFamily="34" charset="0"/>
              <a:buChar char="•"/>
            </a:pPr>
            <a:r>
              <a:rPr lang="de-DE" dirty="0"/>
              <a:t>Various factors (listed on the right hand side) impact the economies of the world, but also everyday lives and consumer‘s mindsets. 2023 is a year where the climate crisis becomes even more visible to many people than before. Wildfires, droughts, floodings – such extreme weather events cause economic disruptions and impact consumer‘s thinking and wellbeing</a:t>
            </a:r>
          </a:p>
          <a:p>
            <a:pPr marL="171450" indent="-171450">
              <a:buFont typeface="Arial" panose="020B0604020202020204" pitchFamily="34" charset="0"/>
              <a:buChar char="•"/>
            </a:pPr>
            <a:r>
              <a:rPr lang="de-DE" dirty="0"/>
              <a:t>Populist politics have not stopped after Trump or Brexit; populism is still on the rise esp. In times of economic uncertainty, people turn to more extreme politics. Populist politics has increased politcal uncertainty and instability. </a:t>
            </a:r>
          </a:p>
          <a:p>
            <a:pPr marL="171450" indent="-171450">
              <a:buFont typeface="Arial" panose="020B0604020202020204" pitchFamily="34" charset="0"/>
              <a:buChar char="•"/>
            </a:pPr>
            <a:r>
              <a:rPr lang="de-DE" dirty="0"/>
              <a:t>Geopolitical tensions, not forgetting to mention last year Russia‘s invasion of the Ukraine and its contiuing war, but also rising tensions between China and the US, between emerging nations and „the West“ and the changing shifts in the world-order as many have known it for decades. </a:t>
            </a:r>
          </a:p>
          <a:p>
            <a:pPr marL="171450" indent="-171450">
              <a:buFont typeface="Arial" panose="020B0604020202020204" pitchFamily="34" charset="0"/>
              <a:buChar char="•"/>
            </a:pPr>
            <a:r>
              <a:rPr lang="de-DE" dirty="0"/>
              <a:t>Last but not least – inflation. Empty shelves, disrupted supply chains, increasing prices mainly in food and energy – all those affect consumers and their daily lives. </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r>
              <a:rPr lang="de-DE" dirty="0"/>
              <a:t>On the left side – chart adults (divided by age groups, from 15-19 to 60+ years of age) rport that stress/anxiety has a „severe“ impact on their every day life (2022)</a:t>
            </a:r>
          </a:p>
          <a:p>
            <a:pPr marL="171450" indent="-171450">
              <a:buFont typeface="Arial" panose="020B0604020202020204" pitchFamily="34" charset="0"/>
              <a:buChar char="•"/>
            </a:pPr>
            <a:r>
              <a:rPr lang="de-DE" dirty="0"/>
              <a:t>People feel evermore stressed. Especially young age groups experience high levels of stress or anxiety. </a:t>
            </a:r>
          </a:p>
          <a:p>
            <a:pPr marL="171450" indent="-171450">
              <a:buFont typeface="Arial" panose="020B0604020202020204" pitchFamily="34" charset="0"/>
              <a:buChar char="•"/>
            </a:pPr>
            <a:r>
              <a:rPr lang="de-DE" dirty="0"/>
              <a:t>In times where people are becoming more aware of their mental health and care about things such as having a work-life balance, eating healthier and doing more sports – any thing that supports their mental health.  Consumers are looking for products that support their goal of feeling better, that includes besides wellbeing (a good sleep e.g.) and physical health (such as the absence of pain, being hydrated, recovered etc) also emotional and mental health - feeling mentally ok </a:t>
            </a:r>
          </a:p>
        </p:txBody>
      </p:sp>
      <p:sp>
        <p:nvSpPr>
          <p:cNvPr id="4" name="Slide Number Placeholder 3"/>
          <p:cNvSpPr>
            <a:spLocks noGrp="1"/>
          </p:cNvSpPr>
          <p:nvPr>
            <p:ph type="sldNum" sz="quarter" idx="5"/>
          </p:nvPr>
        </p:nvSpPr>
        <p:spPr/>
        <p:txBody>
          <a:bodyPr/>
          <a:lstStyle/>
          <a:p>
            <a:fld id="{25F20B4A-FBAA-0543-B731-54203F1E879E}" type="slidenum">
              <a:rPr lang="en-US" smtClean="0"/>
              <a:t>11</a:t>
            </a:fld>
            <a:endParaRPr lang="en-US" dirty="0"/>
          </a:p>
        </p:txBody>
      </p:sp>
    </p:spTree>
    <p:extLst>
      <p:ext uri="{BB962C8B-B14F-4D97-AF65-F5344CB8AC3E}">
        <p14:creationId xmlns:p14="http://schemas.microsoft.com/office/powerpoint/2010/main" val="4291688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de-DE" dirty="0"/>
          </a:p>
        </p:txBody>
      </p:sp>
      <p:sp>
        <p:nvSpPr>
          <p:cNvPr id="4" name="Slide Number Placeholder 3"/>
          <p:cNvSpPr>
            <a:spLocks noGrp="1"/>
          </p:cNvSpPr>
          <p:nvPr>
            <p:ph type="sldNum" sz="quarter" idx="5"/>
          </p:nvPr>
        </p:nvSpPr>
        <p:spPr/>
        <p:txBody>
          <a:bodyPr/>
          <a:lstStyle/>
          <a:p>
            <a:fld id="{25F20B4A-FBAA-0543-B731-54203F1E879E}" type="slidenum">
              <a:rPr lang="en-US" smtClean="0"/>
              <a:t>12</a:t>
            </a:fld>
            <a:endParaRPr lang="en-US" dirty="0"/>
          </a:p>
        </p:txBody>
      </p:sp>
    </p:spTree>
    <p:extLst>
      <p:ext uri="{BB962C8B-B14F-4D97-AF65-F5344CB8AC3E}">
        <p14:creationId xmlns:p14="http://schemas.microsoft.com/office/powerpoint/2010/main" val="2155950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25F20B4A-FBAA-0543-B731-54203F1E879E}" type="slidenum">
              <a:rPr lang="en-US" smtClean="0"/>
              <a:t>13</a:t>
            </a:fld>
            <a:endParaRPr lang="en-US" dirty="0"/>
          </a:p>
        </p:txBody>
      </p:sp>
    </p:spTree>
    <p:extLst>
      <p:ext uri="{BB962C8B-B14F-4D97-AF65-F5344CB8AC3E}">
        <p14:creationId xmlns:p14="http://schemas.microsoft.com/office/powerpoint/2010/main" val="41600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25F20B4A-FBAA-0543-B731-54203F1E879E}" type="slidenum">
              <a:rPr lang="en-US" smtClean="0"/>
              <a:t>14</a:t>
            </a:fld>
            <a:endParaRPr lang="en-US" dirty="0"/>
          </a:p>
        </p:txBody>
      </p:sp>
    </p:spTree>
    <p:extLst>
      <p:ext uri="{BB962C8B-B14F-4D97-AF65-F5344CB8AC3E}">
        <p14:creationId xmlns:p14="http://schemas.microsoft.com/office/powerpoint/2010/main" val="3179563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25F20B4A-FBAA-0543-B731-54203F1E879E}" type="slidenum">
              <a:rPr lang="en-US" smtClean="0"/>
              <a:t>15</a:t>
            </a:fld>
            <a:endParaRPr lang="en-US" dirty="0"/>
          </a:p>
        </p:txBody>
      </p:sp>
    </p:spTree>
    <p:extLst>
      <p:ext uri="{BB962C8B-B14F-4D97-AF65-F5344CB8AC3E}">
        <p14:creationId xmlns:p14="http://schemas.microsoft.com/office/powerpoint/2010/main" val="10226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defRPr/>
            </a:pPr>
            <a:r>
              <a:rPr lang="en-GB" dirty="0">
                <a:latin typeface="+mn-lt"/>
              </a:rPr>
              <a:t>Wider availability of adult-use cannabis has the potential to impact a broad range of other FMCG industries meaning that brand owners and participants in these sectors should consider whether adult-use cannabis is aligned or antagonistic with ongoing consumption of their portfolio. Euromonitor’s Cannabis Survey asks consumers to project what impact, if any, legalisation would have on their use of existing products areas. </a:t>
            </a:r>
          </a:p>
          <a:p>
            <a:pPr fontAlgn="auto">
              <a:defRPr/>
            </a:pPr>
            <a:r>
              <a:rPr lang="en-GB" dirty="0">
                <a:latin typeface="+mn-lt"/>
              </a:rPr>
              <a:t>At a global level, respondents reported that, in the event of adult-use legalisation, the largest decrease in their consumption habits would revolve around the use of analgesics and sleeping pills. This aligns with data on the key consumption missions for existing adult-use consumers in terms of pain management and sleep.</a:t>
            </a:r>
          </a:p>
          <a:p>
            <a:pPr fontAlgn="auto">
              <a:defRPr/>
            </a:pPr>
            <a:r>
              <a:rPr lang="en-GB" dirty="0">
                <a:latin typeface="+mn-lt"/>
              </a:rPr>
              <a:t>The majority of consumers also reported that they would consume much or a little less alcohol and tobacco products were adult-use cannabis to be legalised. This mirrors data from the survey that shows around one in five adult-use cannabis consumers of tobacco and one in three of alcohol have either stopped or reduced their consumption of those substances as a result of their cannabis use.</a:t>
            </a:r>
          </a:p>
          <a:p>
            <a:endParaRPr lang="de-DE" dirty="0"/>
          </a:p>
        </p:txBody>
      </p:sp>
      <p:sp>
        <p:nvSpPr>
          <p:cNvPr id="4" name="Slide Number Placeholder 3"/>
          <p:cNvSpPr>
            <a:spLocks noGrp="1"/>
          </p:cNvSpPr>
          <p:nvPr>
            <p:ph type="sldNum" sz="quarter" idx="5"/>
          </p:nvPr>
        </p:nvSpPr>
        <p:spPr/>
        <p:txBody>
          <a:bodyPr/>
          <a:lstStyle/>
          <a:p>
            <a:fld id="{25F20B4A-FBAA-0543-B731-54203F1E879E}" type="slidenum">
              <a:rPr lang="en-US" smtClean="0"/>
              <a:t>16</a:t>
            </a:fld>
            <a:endParaRPr lang="en-US" dirty="0"/>
          </a:p>
        </p:txBody>
      </p:sp>
    </p:spTree>
    <p:extLst>
      <p:ext uri="{BB962C8B-B14F-4D97-AF65-F5344CB8AC3E}">
        <p14:creationId xmlns:p14="http://schemas.microsoft.com/office/powerpoint/2010/main" val="3925809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de-DE" dirty="0"/>
          </a:p>
        </p:txBody>
      </p:sp>
      <p:sp>
        <p:nvSpPr>
          <p:cNvPr id="4" name="Slide Number Placeholder 3"/>
          <p:cNvSpPr>
            <a:spLocks noGrp="1"/>
          </p:cNvSpPr>
          <p:nvPr>
            <p:ph type="sldNum" sz="quarter" idx="5"/>
          </p:nvPr>
        </p:nvSpPr>
        <p:spPr/>
        <p:txBody>
          <a:bodyPr/>
          <a:lstStyle/>
          <a:p>
            <a:fld id="{25F20B4A-FBAA-0543-B731-54203F1E879E}" type="slidenum">
              <a:rPr lang="en-US" smtClean="0"/>
              <a:t>17</a:t>
            </a:fld>
            <a:endParaRPr lang="en-US" dirty="0"/>
          </a:p>
        </p:txBody>
      </p:sp>
    </p:spTree>
    <p:extLst>
      <p:ext uri="{BB962C8B-B14F-4D97-AF65-F5344CB8AC3E}">
        <p14:creationId xmlns:p14="http://schemas.microsoft.com/office/powerpoint/2010/main" val="1040110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de-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F20B4A-FBAA-0543-B731-54203F1E87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534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F20B4A-FBAA-0543-B731-54203F1E87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753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25F20B4A-FBAA-0543-B731-54203F1E879E}" type="slidenum">
              <a:rPr lang="en-US" smtClean="0"/>
              <a:t>2</a:t>
            </a:fld>
            <a:endParaRPr lang="en-US" dirty="0"/>
          </a:p>
        </p:txBody>
      </p:sp>
    </p:spTree>
    <p:extLst>
      <p:ext uri="{BB962C8B-B14F-4D97-AF65-F5344CB8AC3E}">
        <p14:creationId xmlns:p14="http://schemas.microsoft.com/office/powerpoint/2010/main" val="1139748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F20B4A-FBAA-0543-B731-54203F1E87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813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F20B4A-FBAA-0543-B731-54203F1E87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978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de-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F20B4A-FBAA-0543-B731-54203F1E87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306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F20B4A-FBAA-0543-B731-54203F1E87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31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de-DE" dirty="0"/>
          </a:p>
        </p:txBody>
      </p:sp>
      <p:sp>
        <p:nvSpPr>
          <p:cNvPr id="4" name="Slide Number Placeholder 3"/>
          <p:cNvSpPr>
            <a:spLocks noGrp="1"/>
          </p:cNvSpPr>
          <p:nvPr>
            <p:ph type="sldNum" sz="quarter" idx="5"/>
          </p:nvPr>
        </p:nvSpPr>
        <p:spPr/>
        <p:txBody>
          <a:bodyPr/>
          <a:lstStyle/>
          <a:p>
            <a:fld id="{25F20B4A-FBAA-0543-B731-54203F1E879E}" type="slidenum">
              <a:rPr lang="en-US" smtClean="0"/>
              <a:t>3</a:t>
            </a:fld>
            <a:endParaRPr lang="en-US" dirty="0"/>
          </a:p>
        </p:txBody>
      </p:sp>
    </p:spTree>
    <p:extLst>
      <p:ext uri="{BB962C8B-B14F-4D97-AF65-F5344CB8AC3E}">
        <p14:creationId xmlns:p14="http://schemas.microsoft.com/office/powerpoint/2010/main" val="1026719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de-DE" dirty="0"/>
          </a:p>
        </p:txBody>
      </p:sp>
      <p:sp>
        <p:nvSpPr>
          <p:cNvPr id="4" name="Slide Number Placeholder 3"/>
          <p:cNvSpPr>
            <a:spLocks noGrp="1"/>
          </p:cNvSpPr>
          <p:nvPr>
            <p:ph type="sldNum" sz="quarter" idx="5"/>
          </p:nvPr>
        </p:nvSpPr>
        <p:spPr/>
        <p:txBody>
          <a:bodyPr/>
          <a:lstStyle/>
          <a:p>
            <a:fld id="{25F20B4A-FBAA-0543-B731-54203F1E879E}" type="slidenum">
              <a:rPr lang="en-US" smtClean="0"/>
              <a:t>4</a:t>
            </a:fld>
            <a:endParaRPr lang="en-US" dirty="0"/>
          </a:p>
        </p:txBody>
      </p:sp>
    </p:spTree>
    <p:extLst>
      <p:ext uri="{BB962C8B-B14F-4D97-AF65-F5344CB8AC3E}">
        <p14:creationId xmlns:p14="http://schemas.microsoft.com/office/powerpoint/2010/main" val="4132980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de-DE" dirty="0"/>
          </a:p>
        </p:txBody>
      </p:sp>
      <p:sp>
        <p:nvSpPr>
          <p:cNvPr id="4" name="Slide Number Placeholder 3"/>
          <p:cNvSpPr>
            <a:spLocks noGrp="1"/>
          </p:cNvSpPr>
          <p:nvPr>
            <p:ph type="sldNum" sz="quarter" idx="5"/>
          </p:nvPr>
        </p:nvSpPr>
        <p:spPr/>
        <p:txBody>
          <a:bodyPr/>
          <a:lstStyle/>
          <a:p>
            <a:fld id="{25F20B4A-FBAA-0543-B731-54203F1E879E}" type="slidenum">
              <a:rPr lang="en-US" smtClean="0"/>
              <a:t>5</a:t>
            </a:fld>
            <a:endParaRPr lang="en-US" dirty="0"/>
          </a:p>
        </p:txBody>
      </p:sp>
    </p:spTree>
    <p:extLst>
      <p:ext uri="{BB962C8B-B14F-4D97-AF65-F5344CB8AC3E}">
        <p14:creationId xmlns:p14="http://schemas.microsoft.com/office/powerpoint/2010/main" val="2143291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de-DE" dirty="0"/>
          </a:p>
        </p:txBody>
      </p:sp>
      <p:sp>
        <p:nvSpPr>
          <p:cNvPr id="4" name="Slide Number Placeholder 3"/>
          <p:cNvSpPr>
            <a:spLocks noGrp="1"/>
          </p:cNvSpPr>
          <p:nvPr>
            <p:ph type="sldNum" sz="quarter" idx="5"/>
          </p:nvPr>
        </p:nvSpPr>
        <p:spPr/>
        <p:txBody>
          <a:bodyPr/>
          <a:lstStyle/>
          <a:p>
            <a:fld id="{25F20B4A-FBAA-0543-B731-54203F1E879E}" type="slidenum">
              <a:rPr lang="en-US" smtClean="0"/>
              <a:t>6</a:t>
            </a:fld>
            <a:endParaRPr lang="en-US" dirty="0"/>
          </a:p>
        </p:txBody>
      </p:sp>
    </p:spTree>
    <p:extLst>
      <p:ext uri="{BB962C8B-B14F-4D97-AF65-F5344CB8AC3E}">
        <p14:creationId xmlns:p14="http://schemas.microsoft.com/office/powerpoint/2010/main" val="1684006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25F20B4A-FBAA-0543-B731-54203F1E879E}" type="slidenum">
              <a:rPr lang="en-US" smtClean="0"/>
              <a:t>7</a:t>
            </a:fld>
            <a:endParaRPr lang="en-US" dirty="0"/>
          </a:p>
        </p:txBody>
      </p:sp>
    </p:spTree>
    <p:extLst>
      <p:ext uri="{BB962C8B-B14F-4D97-AF65-F5344CB8AC3E}">
        <p14:creationId xmlns:p14="http://schemas.microsoft.com/office/powerpoint/2010/main" val="2806794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de-DE" dirty="0"/>
          </a:p>
        </p:txBody>
      </p:sp>
      <p:sp>
        <p:nvSpPr>
          <p:cNvPr id="4" name="Slide Number Placeholder 3"/>
          <p:cNvSpPr>
            <a:spLocks noGrp="1"/>
          </p:cNvSpPr>
          <p:nvPr>
            <p:ph type="sldNum" sz="quarter" idx="5"/>
          </p:nvPr>
        </p:nvSpPr>
        <p:spPr/>
        <p:txBody>
          <a:bodyPr/>
          <a:lstStyle/>
          <a:p>
            <a:fld id="{25F20B4A-FBAA-0543-B731-54203F1E879E}" type="slidenum">
              <a:rPr lang="en-US" smtClean="0"/>
              <a:t>8</a:t>
            </a:fld>
            <a:endParaRPr lang="en-US" dirty="0"/>
          </a:p>
        </p:txBody>
      </p:sp>
    </p:spTree>
    <p:extLst>
      <p:ext uri="{BB962C8B-B14F-4D97-AF65-F5344CB8AC3E}">
        <p14:creationId xmlns:p14="http://schemas.microsoft.com/office/powerpoint/2010/main" val="625942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de-DE" dirty="0"/>
          </a:p>
        </p:txBody>
      </p:sp>
      <p:sp>
        <p:nvSpPr>
          <p:cNvPr id="4" name="Slide Number Placeholder 3"/>
          <p:cNvSpPr>
            <a:spLocks noGrp="1"/>
          </p:cNvSpPr>
          <p:nvPr>
            <p:ph type="sldNum" sz="quarter" idx="5"/>
          </p:nvPr>
        </p:nvSpPr>
        <p:spPr/>
        <p:txBody>
          <a:bodyPr/>
          <a:lstStyle/>
          <a:p>
            <a:fld id="{25F20B4A-FBAA-0543-B731-54203F1E879E}" type="slidenum">
              <a:rPr lang="en-US" smtClean="0"/>
              <a:t>9</a:t>
            </a:fld>
            <a:endParaRPr lang="en-US" dirty="0"/>
          </a:p>
        </p:txBody>
      </p:sp>
    </p:spTree>
    <p:extLst>
      <p:ext uri="{BB962C8B-B14F-4D97-AF65-F5344CB8AC3E}">
        <p14:creationId xmlns:p14="http://schemas.microsoft.com/office/powerpoint/2010/main" val="40665055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www.euromonitor.com/" TargetMode="External"/><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hyperlink" Target="http://www.euromonitor.com/locations"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hyperlink" Target="http://www.euromonitor.com/locations" TargetMode="External"/><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www.euromonitor.com/" TargetMode="External"/><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hyperlink" Target="http://www.euromonitor.com/locations" TargetMode="External"/><Relationship Id="rId1" Type="http://schemas.openxmlformats.org/officeDocument/2006/relationships/slideMaster" Target="../slideMasters/slideMaster11.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www.euromonitor.com/" TargetMode="External"/><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0" y="0"/>
            <a:ext cx="9144000" cy="5143500"/>
          </a:xfrm>
          <a:prstGeom prst="rect">
            <a:avLst/>
          </a:prstGeom>
          <a:gradFill>
            <a:gsLst>
              <a:gs pos="0">
                <a:schemeClr val="accent3">
                  <a:alpha val="85000"/>
                </a:schemeClr>
              </a:gs>
              <a:gs pos="95000">
                <a:schemeClr val="accent5">
                  <a:alpha val="85000"/>
                </a:schemeClr>
              </a:gs>
            </a:gsLst>
            <a:lin ang="10800000" scaled="0"/>
          </a:gradFill>
        </p:spPr>
        <p:txBody>
          <a:bodyPr lIns="310896" tIns="914400" rIns="3017520" bIns="1508760" anchor="b" anchorCtr="0">
            <a:noAutofit/>
          </a:bodyPr>
          <a:lstStyle>
            <a:lvl1pPr>
              <a:lnSpc>
                <a:spcPts val="3600"/>
              </a:lnSpc>
              <a:defRPr sz="3600">
                <a:solidFill>
                  <a:schemeClr val="bg1"/>
                </a:solidFill>
              </a:defRPr>
            </a:lvl1pPr>
          </a:lstStyle>
          <a:p>
            <a:r>
              <a:rPr lang="en-US" dirty="0"/>
              <a:t>Click to add presentation title</a:t>
            </a:r>
          </a:p>
        </p:txBody>
      </p:sp>
      <p:sp>
        <p:nvSpPr>
          <p:cNvPr id="4" name="Picture Placeholder 3">
            <a:extLst>
              <a:ext uri="{FF2B5EF4-FFF2-40B4-BE49-F238E27FC236}">
                <a16:creationId xmlns:a16="http://schemas.microsoft.com/office/drawing/2014/main" id="{84893A27-64DE-C144-B386-9162A642339E}"/>
              </a:ext>
            </a:extLst>
          </p:cNvPr>
          <p:cNvSpPr>
            <a:spLocks noGrp="1"/>
          </p:cNvSpPr>
          <p:nvPr>
            <p:ph type="pic" sz="quarter" idx="14" hasCustomPrompt="1"/>
          </p:nvPr>
        </p:nvSpPr>
        <p:spPr>
          <a:xfrm>
            <a:off x="0" y="0"/>
            <a:ext cx="9144000" cy="5143500"/>
          </a:xfrm>
          <a:prstGeom prst="rect">
            <a:avLst/>
          </a:prstGeom>
        </p:spPr>
        <p:txBody>
          <a:bodyPr lIns="914400" tIns="274320" rIns="914400" bIns="640080" anchor="ctr">
            <a:noAutofit/>
          </a:bodyPr>
          <a:lstStyle>
            <a:lvl1pPr algn="ctr">
              <a:defRPr>
                <a:solidFill>
                  <a:schemeClr val="tx2"/>
                </a:solidFill>
              </a:defRPr>
            </a:lvl1pPr>
          </a:lstStyle>
          <a:p>
            <a:r>
              <a:rPr lang="en-US" dirty="0"/>
              <a:t>Click  icon to insert an image, change to Black and White, then right click  and “SEND TO BACK”</a:t>
            </a:r>
          </a:p>
        </p:txBody>
      </p:sp>
      <p:sp>
        <p:nvSpPr>
          <p:cNvPr id="17" name="Subtitle 2">
            <a:extLst>
              <a:ext uri="{FF2B5EF4-FFF2-40B4-BE49-F238E27FC236}">
                <a16:creationId xmlns:a16="http://schemas.microsoft.com/office/drawing/2014/main" id="{3B66A068-0D12-4B4D-B676-FAF462CE1D5F}"/>
              </a:ext>
            </a:extLst>
          </p:cNvPr>
          <p:cNvSpPr>
            <a:spLocks noGrp="1"/>
          </p:cNvSpPr>
          <p:nvPr>
            <p:ph type="subTitle" idx="1" hasCustomPrompt="1"/>
          </p:nvPr>
        </p:nvSpPr>
        <p:spPr>
          <a:xfrm>
            <a:off x="310896" y="3934409"/>
            <a:ext cx="5641848" cy="486957"/>
          </a:xfrm>
          <a:prstGeom prst="rect">
            <a:avLst/>
          </a:prstGeom>
        </p:spPr>
        <p:txBody>
          <a:bodyPr anchor="t">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8" name="Text Placeholder 4">
            <a:extLst>
              <a:ext uri="{FF2B5EF4-FFF2-40B4-BE49-F238E27FC236}">
                <a16:creationId xmlns:a16="http://schemas.microsoft.com/office/drawing/2014/main" id="{FF090FD2-B0A0-4847-A583-7AA4CDEA8E2A}"/>
              </a:ext>
            </a:extLst>
          </p:cNvPr>
          <p:cNvSpPr>
            <a:spLocks noGrp="1"/>
          </p:cNvSpPr>
          <p:nvPr>
            <p:ph type="body" sz="quarter" idx="15" hasCustomPrompt="1"/>
          </p:nvPr>
        </p:nvSpPr>
        <p:spPr>
          <a:xfrm>
            <a:off x="310896" y="4482153"/>
            <a:ext cx="5641975" cy="370394"/>
          </a:xfrm>
          <a:prstGeom prst="rect">
            <a:avLst/>
          </a:prstGeom>
        </p:spPr>
        <p:txBody>
          <a:bodyPr anchor="t"/>
          <a:lstStyle>
            <a:lvl1pPr>
              <a:lnSpc>
                <a:spcPct val="100000"/>
              </a:lnSpc>
              <a:defRPr sz="1400">
                <a:solidFill>
                  <a:schemeClr val="bg1"/>
                </a:solidFill>
              </a:defRPr>
            </a:lvl1pPr>
            <a:lvl2pPr>
              <a:defRPr sz="1300">
                <a:solidFill>
                  <a:schemeClr val="bg1"/>
                </a:solidFill>
              </a:defRPr>
            </a:lvl2pPr>
            <a:lvl3pPr>
              <a:defRPr sz="1300">
                <a:solidFill>
                  <a:schemeClr val="bg1"/>
                </a:solidFill>
              </a:defRPr>
            </a:lvl3pPr>
            <a:lvl4pPr>
              <a:defRPr sz="1300">
                <a:solidFill>
                  <a:schemeClr val="bg1"/>
                </a:solidFill>
              </a:defRPr>
            </a:lvl4pPr>
            <a:lvl5pPr>
              <a:defRPr sz="1300">
                <a:solidFill>
                  <a:schemeClr val="bg1"/>
                </a:solidFill>
              </a:defRPr>
            </a:lvl5pPr>
          </a:lstStyle>
          <a:p>
            <a:pPr lvl="0"/>
            <a:r>
              <a:rPr lang="en-US" dirty="0"/>
              <a:t>Click to add text EMI v2.4</a:t>
            </a:r>
          </a:p>
        </p:txBody>
      </p:sp>
      <p:sp>
        <p:nvSpPr>
          <p:cNvPr id="19" name="Picture Placeholder 9">
            <a:extLst>
              <a:ext uri="{FF2B5EF4-FFF2-40B4-BE49-F238E27FC236}">
                <a16:creationId xmlns:a16="http://schemas.microsoft.com/office/drawing/2014/main" id="{3E708853-3FF5-5F40-875A-ACE07F4152E2}"/>
              </a:ext>
            </a:extLst>
          </p:cNvPr>
          <p:cNvSpPr>
            <a:spLocks noGrp="1"/>
          </p:cNvSpPr>
          <p:nvPr>
            <p:ph type="pic" sz="quarter" idx="17" hasCustomPrompt="1"/>
          </p:nvPr>
        </p:nvSpPr>
        <p:spPr>
          <a:xfrm>
            <a:off x="6680947" y="3930041"/>
            <a:ext cx="2171700" cy="432499"/>
          </a:xfrm>
          <a:prstGeom prst="rect">
            <a:avLst/>
          </a:prstGeom>
        </p:spPr>
        <p:txBody>
          <a:bodyPr/>
          <a:lstStyle>
            <a:lvl1pPr>
              <a:defRPr sz="1200"/>
            </a:lvl1pPr>
          </a:lstStyle>
          <a:p>
            <a:r>
              <a:rPr lang="en-US" dirty="0"/>
              <a:t>Place Partner logo here if needed</a:t>
            </a:r>
          </a:p>
        </p:txBody>
      </p:sp>
      <p:sp>
        <p:nvSpPr>
          <p:cNvPr id="20" name="SmartArt Placeholder 12">
            <a:extLst>
              <a:ext uri="{FF2B5EF4-FFF2-40B4-BE49-F238E27FC236}">
                <a16:creationId xmlns:a16="http://schemas.microsoft.com/office/drawing/2014/main" id="{1B99B270-31C9-F549-B0FB-5C19906FF292}"/>
              </a:ext>
            </a:extLst>
          </p:cNvPr>
          <p:cNvSpPr>
            <a:spLocks noGrp="1"/>
          </p:cNvSpPr>
          <p:nvPr>
            <p:ph type="dgm" sz="quarter" idx="13" hasCustomPrompt="1"/>
          </p:nvPr>
        </p:nvSpPr>
        <p:spPr>
          <a:xfrm>
            <a:off x="312014" y="3754286"/>
            <a:ext cx="731520" cy="45720"/>
          </a:xfrm>
          <a:prstGeom prst="rect">
            <a:avLst/>
          </a:prstGeom>
          <a:solidFill>
            <a:schemeClr val="bg1"/>
          </a:solidFill>
        </p:spPr>
        <p:txBody>
          <a:bodyPr>
            <a:noAutofit/>
          </a:bodyPr>
          <a:lstStyle>
            <a:lvl1pPr>
              <a:defRPr sz="400"/>
            </a:lvl1pPr>
          </a:lstStyle>
          <a:p>
            <a:r>
              <a:rPr lang="en-US" dirty="0"/>
              <a:t> </a:t>
            </a:r>
          </a:p>
        </p:txBody>
      </p:sp>
      <p:sp>
        <p:nvSpPr>
          <p:cNvPr id="10" name="SmartArt Placeholder 4">
            <a:extLst>
              <a:ext uri="{FF2B5EF4-FFF2-40B4-BE49-F238E27FC236}">
                <a16:creationId xmlns:a16="http://schemas.microsoft.com/office/drawing/2014/main" id="{D26F90BB-B284-4653-93E5-4841BA47C679}"/>
              </a:ext>
            </a:extLst>
          </p:cNvPr>
          <p:cNvSpPr>
            <a:spLocks noGrp="1" noChangeAspect="1"/>
          </p:cNvSpPr>
          <p:nvPr>
            <p:ph type="dgm" sz="quarter" idx="18" hasCustomPrompt="1"/>
          </p:nvPr>
        </p:nvSpPr>
        <p:spPr>
          <a:xfrm>
            <a:off x="6692823" y="4548323"/>
            <a:ext cx="2176272" cy="310896"/>
          </a:xfrm>
          <a:blipFill>
            <a:blip r:embed="rId2" cstate="screen">
              <a:extLst>
                <a:ext uri="{28A0092B-C50C-407E-A947-70E740481C1C}">
                  <a14:useLocalDpi xmlns:a14="http://schemas.microsoft.com/office/drawing/2010/main"/>
                </a:ext>
              </a:extLst>
            </a:blip>
            <a:stretch>
              <a:fillRect/>
            </a:stretch>
          </a:blipFill>
        </p:spPr>
        <p:txBody>
          <a:bodyPr/>
          <a:lstStyle>
            <a:lvl1pPr>
              <a:defRPr sz="600"/>
            </a:lvl1pPr>
          </a:lstStyle>
          <a:p>
            <a:r>
              <a:rPr lang="en-US" dirty="0"/>
              <a:t> </a:t>
            </a:r>
          </a:p>
        </p:txBody>
      </p:sp>
    </p:spTree>
    <p:extLst>
      <p:ext uri="{BB962C8B-B14F-4D97-AF65-F5344CB8AC3E}">
        <p14:creationId xmlns:p14="http://schemas.microsoft.com/office/powerpoint/2010/main" val="1004643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End Slide - No Image - 5up">
    <p:bg>
      <p:bgPr>
        <a:gradFill>
          <a:gsLst>
            <a:gs pos="5000">
              <a:schemeClr val="accent5"/>
            </a:gs>
            <a:gs pos="100000">
              <a:schemeClr val="accent3"/>
            </a:gs>
          </a:gsLst>
          <a:lin ang="0" scaled="1"/>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16E7AA-4991-854C-BC17-CFB26295D808}"/>
              </a:ext>
            </a:extLst>
          </p:cNvPr>
          <p:cNvSpPr>
            <a:spLocks noGrp="1"/>
          </p:cNvSpPr>
          <p:nvPr>
            <p:ph type="title"/>
          </p:nvPr>
        </p:nvSpPr>
        <p:spPr>
          <a:xfrm>
            <a:off x="0" y="0"/>
            <a:ext cx="9144000" cy="5143500"/>
          </a:xfrm>
          <a:noFill/>
        </p:spPr>
        <p:txBody>
          <a:bodyPr lIns="310896" tIns="365760" rIns="3017520" bIns="3017520" anchor="t" anchorCtr="0">
            <a:noAutofit/>
          </a:bodyPr>
          <a:lstStyle>
            <a:lvl1pPr>
              <a:lnSpc>
                <a:spcPts val="3600"/>
              </a:lnSpc>
              <a:defRPr sz="3600">
                <a:solidFill>
                  <a:schemeClr val="bg1"/>
                </a:solidFill>
              </a:defRPr>
            </a:lvl1p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90633BA0-E527-ED43-B204-73E6A879CF53}"/>
              </a:ext>
            </a:extLst>
          </p:cNvPr>
          <p:cNvSpPr>
            <a:spLocks noGrp="1"/>
          </p:cNvSpPr>
          <p:nvPr>
            <p:ph type="ftr" sz="quarter" idx="10"/>
          </p:nvPr>
        </p:nvSpPr>
        <p:spPr/>
        <p:txBody>
          <a:bodyPr>
            <a:noAutofit/>
          </a:bodyPr>
          <a:lstStyle/>
          <a:p>
            <a:r>
              <a:rPr lang="en-US"/>
              <a:t>© Euromonitor International</a:t>
            </a:r>
            <a:endParaRPr lang="en-US" dirty="0"/>
          </a:p>
        </p:txBody>
      </p:sp>
      <p:sp>
        <p:nvSpPr>
          <p:cNvPr id="10" name="SmartArt Placeholder 12">
            <a:extLst>
              <a:ext uri="{FF2B5EF4-FFF2-40B4-BE49-F238E27FC236}">
                <a16:creationId xmlns:a16="http://schemas.microsoft.com/office/drawing/2014/main" id="{86B3AE85-B6F9-0346-ACFE-FEBD182B18F8}"/>
              </a:ext>
            </a:extLst>
          </p:cNvPr>
          <p:cNvSpPr>
            <a:spLocks noGrp="1"/>
          </p:cNvSpPr>
          <p:nvPr>
            <p:ph type="dgm" sz="quarter" idx="14" hasCustomPrompt="1"/>
          </p:nvPr>
        </p:nvSpPr>
        <p:spPr>
          <a:xfrm>
            <a:off x="310377" y="943842"/>
            <a:ext cx="731520" cy="45720"/>
          </a:xfrm>
          <a:prstGeom prst="rect">
            <a:avLst/>
          </a:prstGeom>
          <a:solidFill>
            <a:schemeClr val="bg1"/>
          </a:solidFill>
        </p:spPr>
        <p:txBody>
          <a:bodyPr>
            <a:noAutofit/>
          </a:bodyPr>
          <a:lstStyle>
            <a:lvl1pPr>
              <a:defRPr sz="400"/>
            </a:lvl1pPr>
          </a:lstStyle>
          <a:p>
            <a:r>
              <a:rPr lang="en-US" dirty="0"/>
              <a:t> </a:t>
            </a:r>
          </a:p>
        </p:txBody>
      </p:sp>
      <p:sp>
        <p:nvSpPr>
          <p:cNvPr id="15" name="Picture Placeholder 5">
            <a:extLst>
              <a:ext uri="{FF2B5EF4-FFF2-40B4-BE49-F238E27FC236}">
                <a16:creationId xmlns:a16="http://schemas.microsoft.com/office/drawing/2014/main" id="{7E44CC4A-DE56-6A4C-8815-BC7F85100298}"/>
              </a:ext>
            </a:extLst>
          </p:cNvPr>
          <p:cNvSpPr>
            <a:spLocks noGrp="1" noChangeAspect="1"/>
          </p:cNvSpPr>
          <p:nvPr>
            <p:ph type="pic" sz="quarter" idx="16"/>
          </p:nvPr>
        </p:nvSpPr>
        <p:spPr>
          <a:xfrm>
            <a:off x="310377" y="1166102"/>
            <a:ext cx="493776" cy="493776"/>
          </a:xfrm>
          <a:prstGeom prst="rect">
            <a:avLst/>
          </a:prstGeom>
        </p:spPr>
        <p:txBody>
          <a:bodyPr anchor="ctr">
            <a:noAutofit/>
          </a:bodyPr>
          <a:lstStyle>
            <a:lvl1pPr algn="ctr">
              <a:lnSpc>
                <a:spcPct val="100000"/>
              </a:lnSpc>
              <a:defRPr sz="900">
                <a:solidFill>
                  <a:schemeClr val="tx2"/>
                </a:solidFill>
              </a:defRPr>
            </a:lvl1pPr>
          </a:lstStyle>
          <a:p>
            <a:r>
              <a:rPr lang="en-US"/>
              <a:t>Click icon to add picture</a:t>
            </a:r>
            <a:endParaRPr lang="en-GB" dirty="0"/>
          </a:p>
        </p:txBody>
      </p:sp>
      <p:sp>
        <p:nvSpPr>
          <p:cNvPr id="16" name="Text Placeholder 2">
            <a:extLst>
              <a:ext uri="{FF2B5EF4-FFF2-40B4-BE49-F238E27FC236}">
                <a16:creationId xmlns:a16="http://schemas.microsoft.com/office/drawing/2014/main" id="{BA9AFD49-D4C9-8D41-8CD9-A91382E842C8}"/>
              </a:ext>
            </a:extLst>
          </p:cNvPr>
          <p:cNvSpPr>
            <a:spLocks noGrp="1"/>
          </p:cNvSpPr>
          <p:nvPr>
            <p:ph type="body" sz="quarter" idx="68" hasCustomPrompt="1"/>
          </p:nvPr>
        </p:nvSpPr>
        <p:spPr>
          <a:xfrm>
            <a:off x="920496" y="1166102"/>
            <a:ext cx="3575304" cy="493776"/>
          </a:xfrm>
          <a:prstGeom prst="rect">
            <a:avLst/>
          </a:prstGeom>
        </p:spPr>
        <p:txBody>
          <a:bodyPr tIns="0" anchor="ctr" anchorCtr="0">
            <a:noAutofit/>
          </a:bodyPr>
          <a:lstStyle>
            <a:lvl1pPr marL="0" marR="0" indent="0" algn="l" defTabSz="914400" rtl="0" eaLnBrk="1" fontAlgn="auto" latinLnBrk="0" hangingPunct="1">
              <a:lnSpc>
                <a:spcPts val="1800"/>
              </a:lnSpc>
              <a:spcBef>
                <a:spcPts val="0"/>
              </a:spcBef>
              <a:spcAft>
                <a:spcPts val="600"/>
              </a:spcAft>
              <a:buClrTx/>
              <a:buSzPct val="100000"/>
              <a:buFont typeface="Wingdings" charset="2"/>
              <a:buNone/>
              <a:tabLst/>
              <a:defRPr lang="en-US" sz="1200" kern="0" baseline="0">
                <a:solidFill>
                  <a:schemeClr val="bg1"/>
                </a:solidFill>
                <a:latin typeface="+mn-lt"/>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US" dirty="0"/>
              <a:t>Analyst Name, Title Industry</a:t>
            </a:r>
          </a:p>
        </p:txBody>
      </p:sp>
      <p:sp>
        <p:nvSpPr>
          <p:cNvPr id="23" name="Picture Placeholder 5">
            <a:extLst>
              <a:ext uri="{FF2B5EF4-FFF2-40B4-BE49-F238E27FC236}">
                <a16:creationId xmlns:a16="http://schemas.microsoft.com/office/drawing/2014/main" id="{7FE00A20-DF81-9647-92A8-744B4119217C}"/>
              </a:ext>
            </a:extLst>
          </p:cNvPr>
          <p:cNvSpPr>
            <a:spLocks noGrp="1" noChangeAspect="1"/>
          </p:cNvSpPr>
          <p:nvPr>
            <p:ph type="pic" sz="quarter" idx="90"/>
          </p:nvPr>
        </p:nvSpPr>
        <p:spPr>
          <a:xfrm>
            <a:off x="310377" y="2395774"/>
            <a:ext cx="493776" cy="493776"/>
          </a:xfrm>
          <a:prstGeom prst="rect">
            <a:avLst/>
          </a:prstGeom>
        </p:spPr>
        <p:txBody>
          <a:bodyPr anchor="ctr">
            <a:noAutofit/>
          </a:bodyPr>
          <a:lstStyle>
            <a:lvl1pPr algn="ctr">
              <a:lnSpc>
                <a:spcPct val="100000"/>
              </a:lnSpc>
              <a:defRPr sz="900">
                <a:solidFill>
                  <a:schemeClr val="tx2"/>
                </a:solidFill>
              </a:defRPr>
            </a:lvl1pPr>
          </a:lstStyle>
          <a:p>
            <a:r>
              <a:rPr lang="en-US"/>
              <a:t>Click icon to add picture</a:t>
            </a:r>
            <a:endParaRPr lang="en-GB" dirty="0"/>
          </a:p>
        </p:txBody>
      </p:sp>
      <p:sp>
        <p:nvSpPr>
          <p:cNvPr id="24" name="Text Placeholder 2">
            <a:extLst>
              <a:ext uri="{FF2B5EF4-FFF2-40B4-BE49-F238E27FC236}">
                <a16:creationId xmlns:a16="http://schemas.microsoft.com/office/drawing/2014/main" id="{A7950F17-A275-1C42-8E37-D47621CFA5A9}"/>
              </a:ext>
            </a:extLst>
          </p:cNvPr>
          <p:cNvSpPr>
            <a:spLocks noGrp="1"/>
          </p:cNvSpPr>
          <p:nvPr>
            <p:ph type="body" sz="quarter" idx="91" hasCustomPrompt="1"/>
          </p:nvPr>
        </p:nvSpPr>
        <p:spPr>
          <a:xfrm>
            <a:off x="920496" y="2395774"/>
            <a:ext cx="3575304" cy="493776"/>
          </a:xfrm>
          <a:prstGeom prst="rect">
            <a:avLst/>
          </a:prstGeom>
        </p:spPr>
        <p:txBody>
          <a:bodyPr tIns="0" anchor="ctr" anchorCtr="0">
            <a:noAutofit/>
          </a:bodyPr>
          <a:lstStyle>
            <a:lvl1pPr marL="0" marR="0" indent="0" algn="l" defTabSz="914400" rtl="0" eaLnBrk="1" fontAlgn="auto" latinLnBrk="0" hangingPunct="1">
              <a:lnSpc>
                <a:spcPts val="1800"/>
              </a:lnSpc>
              <a:spcBef>
                <a:spcPts val="0"/>
              </a:spcBef>
              <a:spcAft>
                <a:spcPts val="600"/>
              </a:spcAft>
              <a:buClrTx/>
              <a:buSzPct val="100000"/>
              <a:buFont typeface="Wingdings" charset="2"/>
              <a:buNone/>
              <a:tabLst/>
              <a:defRPr lang="en-US" sz="1200" kern="0" baseline="0">
                <a:solidFill>
                  <a:schemeClr val="bg1"/>
                </a:solidFill>
                <a:latin typeface="+mn-lt"/>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US" dirty="0"/>
              <a:t>Analyst Name, Title Industry</a:t>
            </a:r>
          </a:p>
        </p:txBody>
      </p:sp>
      <p:sp>
        <p:nvSpPr>
          <p:cNvPr id="31" name="Picture Placeholder 5">
            <a:extLst>
              <a:ext uri="{FF2B5EF4-FFF2-40B4-BE49-F238E27FC236}">
                <a16:creationId xmlns:a16="http://schemas.microsoft.com/office/drawing/2014/main" id="{2012A6B0-055B-3245-A226-DD5F97737CCA}"/>
              </a:ext>
            </a:extLst>
          </p:cNvPr>
          <p:cNvSpPr>
            <a:spLocks noGrp="1" noChangeAspect="1"/>
          </p:cNvSpPr>
          <p:nvPr>
            <p:ph type="pic" sz="quarter" idx="98"/>
          </p:nvPr>
        </p:nvSpPr>
        <p:spPr>
          <a:xfrm>
            <a:off x="310377" y="1780938"/>
            <a:ext cx="493776" cy="493776"/>
          </a:xfrm>
          <a:prstGeom prst="rect">
            <a:avLst/>
          </a:prstGeom>
        </p:spPr>
        <p:txBody>
          <a:bodyPr anchor="ctr">
            <a:noAutofit/>
          </a:bodyPr>
          <a:lstStyle>
            <a:lvl1pPr algn="ctr">
              <a:lnSpc>
                <a:spcPct val="100000"/>
              </a:lnSpc>
              <a:defRPr sz="900">
                <a:solidFill>
                  <a:schemeClr val="tx2"/>
                </a:solidFill>
              </a:defRPr>
            </a:lvl1pPr>
          </a:lstStyle>
          <a:p>
            <a:r>
              <a:rPr lang="en-US"/>
              <a:t>Click icon to add picture</a:t>
            </a:r>
            <a:endParaRPr lang="en-GB" dirty="0"/>
          </a:p>
        </p:txBody>
      </p:sp>
      <p:sp>
        <p:nvSpPr>
          <p:cNvPr id="32" name="Text Placeholder 2">
            <a:extLst>
              <a:ext uri="{FF2B5EF4-FFF2-40B4-BE49-F238E27FC236}">
                <a16:creationId xmlns:a16="http://schemas.microsoft.com/office/drawing/2014/main" id="{82F79470-E950-9943-82D0-EB4E670C0453}"/>
              </a:ext>
            </a:extLst>
          </p:cNvPr>
          <p:cNvSpPr>
            <a:spLocks noGrp="1"/>
          </p:cNvSpPr>
          <p:nvPr>
            <p:ph type="body" sz="quarter" idx="99" hasCustomPrompt="1"/>
          </p:nvPr>
        </p:nvSpPr>
        <p:spPr>
          <a:xfrm>
            <a:off x="920496" y="1780938"/>
            <a:ext cx="3575304" cy="493776"/>
          </a:xfrm>
          <a:prstGeom prst="rect">
            <a:avLst/>
          </a:prstGeom>
        </p:spPr>
        <p:txBody>
          <a:bodyPr tIns="0" anchor="ctr" anchorCtr="0">
            <a:noAutofit/>
          </a:bodyPr>
          <a:lstStyle>
            <a:lvl1pPr marL="0" marR="0" indent="0" algn="l" defTabSz="914400" rtl="0" eaLnBrk="1" fontAlgn="auto" latinLnBrk="0" hangingPunct="1">
              <a:lnSpc>
                <a:spcPts val="1800"/>
              </a:lnSpc>
              <a:spcBef>
                <a:spcPts val="0"/>
              </a:spcBef>
              <a:spcAft>
                <a:spcPts val="600"/>
              </a:spcAft>
              <a:buClrTx/>
              <a:buSzPct val="100000"/>
              <a:buFont typeface="Wingdings" charset="2"/>
              <a:buNone/>
              <a:tabLst/>
              <a:defRPr lang="en-US" sz="1200" kern="0" baseline="0">
                <a:solidFill>
                  <a:schemeClr val="bg1"/>
                </a:solidFill>
                <a:latin typeface="+mn-lt"/>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US" dirty="0"/>
              <a:t>Analyst Name, Title Industry</a:t>
            </a:r>
          </a:p>
        </p:txBody>
      </p:sp>
      <p:sp>
        <p:nvSpPr>
          <p:cNvPr id="39" name="Picture Placeholder 5">
            <a:extLst>
              <a:ext uri="{FF2B5EF4-FFF2-40B4-BE49-F238E27FC236}">
                <a16:creationId xmlns:a16="http://schemas.microsoft.com/office/drawing/2014/main" id="{45B98536-DECA-6B4F-B9D2-A6988F45E798}"/>
              </a:ext>
            </a:extLst>
          </p:cNvPr>
          <p:cNvSpPr>
            <a:spLocks noGrp="1" noChangeAspect="1"/>
          </p:cNvSpPr>
          <p:nvPr>
            <p:ph type="pic" sz="quarter" idx="106"/>
          </p:nvPr>
        </p:nvSpPr>
        <p:spPr>
          <a:xfrm>
            <a:off x="310377" y="3010610"/>
            <a:ext cx="493776" cy="493776"/>
          </a:xfrm>
          <a:prstGeom prst="rect">
            <a:avLst/>
          </a:prstGeom>
        </p:spPr>
        <p:txBody>
          <a:bodyPr anchor="ctr">
            <a:noAutofit/>
          </a:bodyPr>
          <a:lstStyle>
            <a:lvl1pPr algn="ctr">
              <a:lnSpc>
                <a:spcPct val="100000"/>
              </a:lnSpc>
              <a:defRPr sz="900">
                <a:solidFill>
                  <a:schemeClr val="tx2"/>
                </a:solidFill>
              </a:defRPr>
            </a:lvl1pPr>
          </a:lstStyle>
          <a:p>
            <a:r>
              <a:rPr lang="en-US"/>
              <a:t>Click icon to add picture</a:t>
            </a:r>
            <a:endParaRPr lang="en-GB" dirty="0"/>
          </a:p>
        </p:txBody>
      </p:sp>
      <p:sp>
        <p:nvSpPr>
          <p:cNvPr id="40" name="Text Placeholder 2">
            <a:extLst>
              <a:ext uri="{FF2B5EF4-FFF2-40B4-BE49-F238E27FC236}">
                <a16:creationId xmlns:a16="http://schemas.microsoft.com/office/drawing/2014/main" id="{02CFF741-E07A-C147-9143-D26288584290}"/>
              </a:ext>
            </a:extLst>
          </p:cNvPr>
          <p:cNvSpPr>
            <a:spLocks noGrp="1"/>
          </p:cNvSpPr>
          <p:nvPr>
            <p:ph type="body" sz="quarter" idx="107" hasCustomPrompt="1"/>
          </p:nvPr>
        </p:nvSpPr>
        <p:spPr>
          <a:xfrm>
            <a:off x="920496" y="3010610"/>
            <a:ext cx="3575304" cy="493776"/>
          </a:xfrm>
          <a:prstGeom prst="rect">
            <a:avLst/>
          </a:prstGeom>
        </p:spPr>
        <p:txBody>
          <a:bodyPr tIns="0" anchor="ctr" anchorCtr="0">
            <a:noAutofit/>
          </a:bodyPr>
          <a:lstStyle>
            <a:lvl1pPr marL="0" marR="0" indent="0" algn="l" defTabSz="914400" rtl="0" eaLnBrk="1" fontAlgn="auto" latinLnBrk="0" hangingPunct="1">
              <a:lnSpc>
                <a:spcPts val="1800"/>
              </a:lnSpc>
              <a:spcBef>
                <a:spcPts val="0"/>
              </a:spcBef>
              <a:spcAft>
                <a:spcPts val="600"/>
              </a:spcAft>
              <a:buClrTx/>
              <a:buSzPct val="100000"/>
              <a:buFont typeface="Wingdings" charset="2"/>
              <a:buNone/>
              <a:tabLst/>
              <a:defRPr lang="en-US" sz="1200" kern="0" baseline="0">
                <a:solidFill>
                  <a:schemeClr val="bg1"/>
                </a:solidFill>
                <a:latin typeface="+mn-lt"/>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US" dirty="0"/>
              <a:t>Analyst Name, Title Industry</a:t>
            </a:r>
          </a:p>
        </p:txBody>
      </p:sp>
      <p:sp>
        <p:nvSpPr>
          <p:cNvPr id="57" name="Picture Placeholder 5">
            <a:extLst>
              <a:ext uri="{FF2B5EF4-FFF2-40B4-BE49-F238E27FC236}">
                <a16:creationId xmlns:a16="http://schemas.microsoft.com/office/drawing/2014/main" id="{12E71C9F-E134-274F-BB34-575C86358108}"/>
              </a:ext>
            </a:extLst>
          </p:cNvPr>
          <p:cNvSpPr>
            <a:spLocks noGrp="1" noChangeAspect="1"/>
          </p:cNvSpPr>
          <p:nvPr>
            <p:ph type="pic" sz="quarter" idx="108"/>
          </p:nvPr>
        </p:nvSpPr>
        <p:spPr>
          <a:xfrm>
            <a:off x="310377" y="3625446"/>
            <a:ext cx="493776" cy="493776"/>
          </a:xfrm>
          <a:prstGeom prst="rect">
            <a:avLst/>
          </a:prstGeom>
        </p:spPr>
        <p:txBody>
          <a:bodyPr anchor="ctr">
            <a:noAutofit/>
          </a:bodyPr>
          <a:lstStyle>
            <a:lvl1pPr algn="ctr">
              <a:lnSpc>
                <a:spcPct val="100000"/>
              </a:lnSpc>
              <a:defRPr sz="900">
                <a:solidFill>
                  <a:schemeClr val="tx2"/>
                </a:solidFill>
              </a:defRPr>
            </a:lvl1pPr>
          </a:lstStyle>
          <a:p>
            <a:r>
              <a:rPr lang="en-US"/>
              <a:t>Click icon to add picture</a:t>
            </a:r>
            <a:endParaRPr lang="en-GB" dirty="0"/>
          </a:p>
        </p:txBody>
      </p:sp>
      <p:sp>
        <p:nvSpPr>
          <p:cNvPr id="58" name="Text Placeholder 2">
            <a:extLst>
              <a:ext uri="{FF2B5EF4-FFF2-40B4-BE49-F238E27FC236}">
                <a16:creationId xmlns:a16="http://schemas.microsoft.com/office/drawing/2014/main" id="{72AFD623-B83B-784B-80AD-48975D4F9CB2}"/>
              </a:ext>
            </a:extLst>
          </p:cNvPr>
          <p:cNvSpPr>
            <a:spLocks noGrp="1"/>
          </p:cNvSpPr>
          <p:nvPr>
            <p:ph type="body" sz="quarter" idx="109" hasCustomPrompt="1"/>
          </p:nvPr>
        </p:nvSpPr>
        <p:spPr>
          <a:xfrm>
            <a:off x="920496" y="3625446"/>
            <a:ext cx="3575304" cy="493776"/>
          </a:xfrm>
          <a:prstGeom prst="rect">
            <a:avLst/>
          </a:prstGeom>
        </p:spPr>
        <p:txBody>
          <a:bodyPr tIns="0" anchor="ctr" anchorCtr="0">
            <a:noAutofit/>
          </a:bodyPr>
          <a:lstStyle>
            <a:lvl1pPr marL="0" marR="0" indent="0" algn="l" defTabSz="914400" rtl="0" eaLnBrk="1" fontAlgn="auto" latinLnBrk="0" hangingPunct="1">
              <a:lnSpc>
                <a:spcPts val="1800"/>
              </a:lnSpc>
              <a:spcBef>
                <a:spcPts val="0"/>
              </a:spcBef>
              <a:spcAft>
                <a:spcPts val="600"/>
              </a:spcAft>
              <a:buClrTx/>
              <a:buSzPct val="100000"/>
              <a:buFont typeface="Wingdings" charset="2"/>
              <a:buNone/>
              <a:tabLst/>
              <a:defRPr lang="en-US" sz="1200" kern="0" baseline="0">
                <a:solidFill>
                  <a:schemeClr val="bg1"/>
                </a:solidFill>
                <a:latin typeface="+mn-lt"/>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US" dirty="0"/>
              <a:t>Analyst Name, Title Industry</a:t>
            </a:r>
          </a:p>
        </p:txBody>
      </p:sp>
      <p:sp>
        <p:nvSpPr>
          <p:cNvPr id="26" name="Picture Placeholder 5">
            <a:extLst>
              <a:ext uri="{FF2B5EF4-FFF2-40B4-BE49-F238E27FC236}">
                <a16:creationId xmlns:a16="http://schemas.microsoft.com/office/drawing/2014/main" id="{6F425993-5F54-1041-9468-AAF5FCEB58E1}"/>
              </a:ext>
            </a:extLst>
          </p:cNvPr>
          <p:cNvSpPr>
            <a:spLocks noGrp="1" noChangeAspect="1"/>
          </p:cNvSpPr>
          <p:nvPr>
            <p:ph type="pic" sz="quarter" idx="112"/>
          </p:nvPr>
        </p:nvSpPr>
        <p:spPr>
          <a:xfrm>
            <a:off x="310377" y="4240280"/>
            <a:ext cx="493776" cy="493776"/>
          </a:xfrm>
          <a:prstGeom prst="rect">
            <a:avLst/>
          </a:prstGeom>
        </p:spPr>
        <p:txBody>
          <a:bodyPr anchor="ctr">
            <a:noAutofit/>
          </a:bodyPr>
          <a:lstStyle>
            <a:lvl1pPr algn="ctr">
              <a:lnSpc>
                <a:spcPct val="100000"/>
              </a:lnSpc>
              <a:defRPr sz="900">
                <a:solidFill>
                  <a:schemeClr val="tx2"/>
                </a:solidFill>
              </a:defRPr>
            </a:lvl1pPr>
          </a:lstStyle>
          <a:p>
            <a:r>
              <a:rPr lang="en-US"/>
              <a:t>Click icon to add picture</a:t>
            </a:r>
            <a:endParaRPr lang="en-GB" dirty="0"/>
          </a:p>
        </p:txBody>
      </p:sp>
      <p:sp>
        <p:nvSpPr>
          <p:cNvPr id="27" name="Text Placeholder 2">
            <a:extLst>
              <a:ext uri="{FF2B5EF4-FFF2-40B4-BE49-F238E27FC236}">
                <a16:creationId xmlns:a16="http://schemas.microsoft.com/office/drawing/2014/main" id="{3D14BD77-C4DE-9C4F-8A8C-B01C780BE0A7}"/>
              </a:ext>
            </a:extLst>
          </p:cNvPr>
          <p:cNvSpPr>
            <a:spLocks noGrp="1"/>
          </p:cNvSpPr>
          <p:nvPr>
            <p:ph type="body" sz="quarter" idx="113" hasCustomPrompt="1"/>
          </p:nvPr>
        </p:nvSpPr>
        <p:spPr>
          <a:xfrm>
            <a:off x="920496" y="4240280"/>
            <a:ext cx="3575304" cy="493776"/>
          </a:xfrm>
          <a:prstGeom prst="rect">
            <a:avLst/>
          </a:prstGeom>
        </p:spPr>
        <p:txBody>
          <a:bodyPr tIns="0" anchor="ctr" anchorCtr="0">
            <a:noAutofit/>
          </a:bodyPr>
          <a:lstStyle>
            <a:lvl1pPr marL="0" marR="0" indent="0" algn="l" defTabSz="914400" rtl="0" eaLnBrk="1" fontAlgn="auto" latinLnBrk="0" hangingPunct="1">
              <a:lnSpc>
                <a:spcPts val="1800"/>
              </a:lnSpc>
              <a:spcBef>
                <a:spcPts val="0"/>
              </a:spcBef>
              <a:spcAft>
                <a:spcPts val="600"/>
              </a:spcAft>
              <a:buClrTx/>
              <a:buSzPct val="100000"/>
              <a:buFont typeface="Wingdings" charset="2"/>
              <a:buNone/>
              <a:tabLst/>
              <a:defRPr lang="en-US" sz="1200" kern="0" baseline="0">
                <a:solidFill>
                  <a:schemeClr val="bg1"/>
                </a:solidFill>
                <a:latin typeface="+mn-lt"/>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US" dirty="0"/>
              <a:t>Analyst Name, Title Industry</a:t>
            </a:r>
          </a:p>
        </p:txBody>
      </p:sp>
      <p:sp>
        <p:nvSpPr>
          <p:cNvPr id="34" name="Text Placeholder 4">
            <a:extLst>
              <a:ext uri="{FF2B5EF4-FFF2-40B4-BE49-F238E27FC236}">
                <a16:creationId xmlns:a16="http://schemas.microsoft.com/office/drawing/2014/main" id="{8B477E5B-2933-5947-8055-4066A6B8939E}"/>
              </a:ext>
            </a:extLst>
          </p:cNvPr>
          <p:cNvSpPr>
            <a:spLocks noGrp="1"/>
          </p:cNvSpPr>
          <p:nvPr>
            <p:ph type="body" sz="quarter" idx="100" hasCustomPrompt="1"/>
          </p:nvPr>
        </p:nvSpPr>
        <p:spPr>
          <a:xfrm>
            <a:off x="6400801" y="1200150"/>
            <a:ext cx="2572065" cy="228600"/>
          </a:xfrm>
          <a:prstGeom prst="rect">
            <a:avLst/>
          </a:prstGeom>
        </p:spPr>
        <p:txBody>
          <a:bodyPr anchor="ctr">
            <a:noAutofit/>
          </a:bodyPr>
          <a:lstStyle>
            <a:lvl1pPr>
              <a:lnSpc>
                <a:spcPct val="100000"/>
              </a:lnSpc>
              <a:spcAft>
                <a:spcPts val="0"/>
              </a:spcAft>
              <a:defRPr sz="1000">
                <a:solidFill>
                  <a:schemeClr val="bg1"/>
                </a:solidFill>
              </a:defRPr>
            </a:lvl1pPr>
          </a:lstStyle>
          <a:p>
            <a:pPr lvl="0"/>
            <a:r>
              <a:rPr lang="en-US" dirty="0"/>
              <a:t>General Contact Email address</a:t>
            </a:r>
          </a:p>
        </p:txBody>
      </p:sp>
      <p:sp>
        <p:nvSpPr>
          <p:cNvPr id="35" name="Text Placeholder 4">
            <a:extLst>
              <a:ext uri="{FF2B5EF4-FFF2-40B4-BE49-F238E27FC236}">
                <a16:creationId xmlns:a16="http://schemas.microsoft.com/office/drawing/2014/main" id="{E948A2D4-059B-6E49-BA4D-4DCE5842E749}"/>
              </a:ext>
            </a:extLst>
          </p:cNvPr>
          <p:cNvSpPr>
            <a:spLocks noGrp="1"/>
          </p:cNvSpPr>
          <p:nvPr>
            <p:ph type="body" sz="quarter" idx="101" hasCustomPrompt="1"/>
          </p:nvPr>
        </p:nvSpPr>
        <p:spPr>
          <a:xfrm>
            <a:off x="6400801" y="1438756"/>
            <a:ext cx="2572065" cy="228600"/>
          </a:xfrm>
          <a:prstGeom prst="rect">
            <a:avLst/>
          </a:prstGeom>
        </p:spPr>
        <p:txBody>
          <a:bodyPr anchor="ctr">
            <a:noAutofit/>
          </a:bodyPr>
          <a:lstStyle>
            <a:lvl1pPr marL="0" marR="0" indent="0" algn="l" defTabSz="685800" rtl="0" eaLnBrk="1" fontAlgn="auto" latinLnBrk="0" hangingPunct="1">
              <a:lnSpc>
                <a:spcPct val="100000"/>
              </a:lnSpc>
              <a:spcBef>
                <a:spcPts val="0"/>
              </a:spcBef>
              <a:spcAft>
                <a:spcPts val="0"/>
              </a:spcAft>
              <a:buClrTx/>
              <a:buSzTx/>
              <a:buFontTx/>
              <a:buNone/>
              <a:tabLst/>
              <a:defRPr sz="1000">
                <a:solidFill>
                  <a:schemeClr val="bg1"/>
                </a:solidFill>
              </a:defRPr>
            </a:lvl1pPr>
          </a:lstStyle>
          <a:p>
            <a:pPr marL="0" marR="0" lvl="0" indent="0" algn="l" defTabSz="685800" rtl="0" eaLnBrk="1" fontAlgn="auto" latinLnBrk="0" hangingPunct="1">
              <a:lnSpc>
                <a:spcPts val="1200"/>
              </a:lnSpc>
              <a:spcBef>
                <a:spcPts val="0"/>
              </a:spcBef>
              <a:spcAft>
                <a:spcPts val="0"/>
              </a:spcAft>
              <a:buClrTx/>
              <a:buSzTx/>
              <a:buFontTx/>
              <a:buNone/>
              <a:tabLst/>
              <a:defRPr/>
            </a:pPr>
            <a:r>
              <a:rPr lang="en-US" dirty="0"/>
              <a:t>EMI Blog or Website address</a:t>
            </a:r>
          </a:p>
        </p:txBody>
      </p:sp>
      <p:sp>
        <p:nvSpPr>
          <p:cNvPr id="37" name="Text Placeholder 4">
            <a:extLst>
              <a:ext uri="{FF2B5EF4-FFF2-40B4-BE49-F238E27FC236}">
                <a16:creationId xmlns:a16="http://schemas.microsoft.com/office/drawing/2014/main" id="{872B06B2-8CB0-7E43-A928-BA78AB8AA8D3}"/>
              </a:ext>
            </a:extLst>
          </p:cNvPr>
          <p:cNvSpPr>
            <a:spLocks noGrp="1"/>
          </p:cNvSpPr>
          <p:nvPr>
            <p:ph type="body" sz="quarter" idx="102" hasCustomPrompt="1"/>
          </p:nvPr>
        </p:nvSpPr>
        <p:spPr>
          <a:xfrm>
            <a:off x="6400802" y="1677362"/>
            <a:ext cx="2572064" cy="228600"/>
          </a:xfrm>
          <a:prstGeom prst="rect">
            <a:avLst/>
          </a:prstGeom>
        </p:spPr>
        <p:txBody>
          <a:bodyPr anchor="ctr">
            <a:noAutofit/>
          </a:bodyPr>
          <a:lstStyle>
            <a:lvl1pPr marL="0" marR="0" indent="0" algn="l" defTabSz="685800" rtl="0" eaLnBrk="1" fontAlgn="auto" latinLnBrk="0" hangingPunct="1">
              <a:lnSpc>
                <a:spcPct val="100000"/>
              </a:lnSpc>
              <a:spcBef>
                <a:spcPts val="0"/>
              </a:spcBef>
              <a:spcAft>
                <a:spcPts val="0"/>
              </a:spcAft>
              <a:buClrTx/>
              <a:buSzTx/>
              <a:buFontTx/>
              <a:buNone/>
              <a:tabLst/>
              <a:defRPr sz="1000">
                <a:solidFill>
                  <a:schemeClr val="bg1"/>
                </a:solidFill>
              </a:defRPr>
            </a:lvl1pPr>
          </a:lstStyle>
          <a:p>
            <a:pPr marL="0" marR="0" lvl="0" indent="0" algn="l" defTabSz="685800" rtl="0" eaLnBrk="1" fontAlgn="auto" latinLnBrk="0" hangingPunct="1">
              <a:lnSpc>
                <a:spcPts val="1200"/>
              </a:lnSpc>
              <a:spcBef>
                <a:spcPts val="0"/>
              </a:spcBef>
              <a:spcAft>
                <a:spcPts val="0"/>
              </a:spcAft>
              <a:buClrTx/>
              <a:buSzTx/>
              <a:buFontTx/>
              <a:buNone/>
              <a:tabLst/>
              <a:defRPr/>
            </a:pPr>
            <a:r>
              <a:rPr lang="en-US" dirty="0"/>
              <a:t>EMI </a:t>
            </a:r>
            <a:r>
              <a:rPr lang="en-US" dirty="0" err="1"/>
              <a:t>Linkedin</a:t>
            </a:r>
            <a:r>
              <a:rPr lang="en-US" dirty="0"/>
              <a:t> Profile</a:t>
            </a:r>
          </a:p>
        </p:txBody>
      </p:sp>
      <p:sp>
        <p:nvSpPr>
          <p:cNvPr id="44" name="Text Placeholder 4">
            <a:extLst>
              <a:ext uri="{FF2B5EF4-FFF2-40B4-BE49-F238E27FC236}">
                <a16:creationId xmlns:a16="http://schemas.microsoft.com/office/drawing/2014/main" id="{94F52436-898E-2D4E-877B-DDFB5954CA70}"/>
              </a:ext>
            </a:extLst>
          </p:cNvPr>
          <p:cNvSpPr>
            <a:spLocks noGrp="1"/>
          </p:cNvSpPr>
          <p:nvPr>
            <p:ph type="body" sz="quarter" idx="114" hasCustomPrompt="1"/>
          </p:nvPr>
        </p:nvSpPr>
        <p:spPr>
          <a:xfrm>
            <a:off x="6400802" y="1910950"/>
            <a:ext cx="2572064" cy="228600"/>
          </a:xfrm>
          <a:prstGeom prst="rect">
            <a:avLst/>
          </a:prstGeom>
        </p:spPr>
        <p:txBody>
          <a:bodyPr anchor="ctr">
            <a:noAutofit/>
          </a:bodyPr>
          <a:lstStyle>
            <a:lvl1pPr>
              <a:lnSpc>
                <a:spcPct val="100000"/>
              </a:lnSpc>
              <a:spcAft>
                <a:spcPts val="0"/>
              </a:spcAft>
              <a:defRPr sz="1000">
                <a:solidFill>
                  <a:schemeClr val="bg1"/>
                </a:solidFill>
              </a:defRPr>
            </a:lvl1pPr>
          </a:lstStyle>
          <a:p>
            <a:pPr lvl="0"/>
            <a:r>
              <a:rPr lang="en-US" dirty="0"/>
              <a:t>EMI Twitter profile</a:t>
            </a:r>
          </a:p>
        </p:txBody>
      </p:sp>
      <p:sp>
        <p:nvSpPr>
          <p:cNvPr id="45" name="Picture Placeholder 8">
            <a:extLst>
              <a:ext uri="{FF2B5EF4-FFF2-40B4-BE49-F238E27FC236}">
                <a16:creationId xmlns:a16="http://schemas.microsoft.com/office/drawing/2014/main" id="{0272727A-2876-A341-A13C-56CE97572863}"/>
              </a:ext>
            </a:extLst>
          </p:cNvPr>
          <p:cNvSpPr>
            <a:spLocks noGrp="1" noChangeAspect="1"/>
          </p:cNvSpPr>
          <p:nvPr>
            <p:ph type="pic" sz="quarter" idx="87" hasCustomPrompt="1"/>
          </p:nvPr>
        </p:nvSpPr>
        <p:spPr>
          <a:xfrm>
            <a:off x="6096000" y="1200150"/>
            <a:ext cx="228786" cy="228600"/>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dirty="0"/>
              <a:t>Add icon</a:t>
            </a:r>
          </a:p>
          <a:p>
            <a:endParaRPr lang="en-US" dirty="0"/>
          </a:p>
        </p:txBody>
      </p:sp>
      <p:sp>
        <p:nvSpPr>
          <p:cNvPr id="46" name="Picture Placeholder 8">
            <a:extLst>
              <a:ext uri="{FF2B5EF4-FFF2-40B4-BE49-F238E27FC236}">
                <a16:creationId xmlns:a16="http://schemas.microsoft.com/office/drawing/2014/main" id="{DB9F6EDB-2C41-2C48-993D-51D36492CF47}"/>
              </a:ext>
            </a:extLst>
          </p:cNvPr>
          <p:cNvSpPr>
            <a:spLocks noGrp="1" noChangeAspect="1"/>
          </p:cNvSpPr>
          <p:nvPr>
            <p:ph type="pic" sz="quarter" idx="88" hasCustomPrompt="1"/>
          </p:nvPr>
        </p:nvSpPr>
        <p:spPr>
          <a:xfrm>
            <a:off x="6096000" y="1438756"/>
            <a:ext cx="228786" cy="228600"/>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dirty="0"/>
              <a:t>Add icon</a:t>
            </a:r>
          </a:p>
          <a:p>
            <a:endParaRPr lang="en-US" dirty="0"/>
          </a:p>
        </p:txBody>
      </p:sp>
      <p:sp>
        <p:nvSpPr>
          <p:cNvPr id="47" name="Picture Placeholder 8">
            <a:extLst>
              <a:ext uri="{FF2B5EF4-FFF2-40B4-BE49-F238E27FC236}">
                <a16:creationId xmlns:a16="http://schemas.microsoft.com/office/drawing/2014/main" id="{BF7C3A0E-2DC8-FD47-844B-166A9EC37A50}"/>
              </a:ext>
            </a:extLst>
          </p:cNvPr>
          <p:cNvSpPr>
            <a:spLocks noGrp="1" noChangeAspect="1"/>
          </p:cNvSpPr>
          <p:nvPr>
            <p:ph type="pic" sz="quarter" idx="89" hasCustomPrompt="1"/>
          </p:nvPr>
        </p:nvSpPr>
        <p:spPr>
          <a:xfrm>
            <a:off x="6096000" y="1677362"/>
            <a:ext cx="228786" cy="228600"/>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dirty="0"/>
              <a:t>Add icon</a:t>
            </a:r>
          </a:p>
          <a:p>
            <a:endParaRPr lang="en-US" dirty="0"/>
          </a:p>
        </p:txBody>
      </p:sp>
      <p:sp>
        <p:nvSpPr>
          <p:cNvPr id="48" name="Picture Placeholder 8">
            <a:extLst>
              <a:ext uri="{FF2B5EF4-FFF2-40B4-BE49-F238E27FC236}">
                <a16:creationId xmlns:a16="http://schemas.microsoft.com/office/drawing/2014/main" id="{A780AA0C-BE45-0048-9CE1-C25EB1F69ABD}"/>
              </a:ext>
            </a:extLst>
          </p:cNvPr>
          <p:cNvSpPr>
            <a:spLocks noGrp="1" noChangeAspect="1"/>
          </p:cNvSpPr>
          <p:nvPr>
            <p:ph type="pic" sz="quarter" idx="110" hasCustomPrompt="1"/>
          </p:nvPr>
        </p:nvSpPr>
        <p:spPr>
          <a:xfrm>
            <a:off x="6096000" y="1910950"/>
            <a:ext cx="228786" cy="228600"/>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dirty="0"/>
              <a:t>Add icon</a:t>
            </a:r>
          </a:p>
          <a:p>
            <a:endParaRPr lang="en-US" dirty="0"/>
          </a:p>
        </p:txBody>
      </p:sp>
      <p:pic>
        <p:nvPicPr>
          <p:cNvPr id="28" name="Picture 27">
            <a:extLst>
              <a:ext uri="{FF2B5EF4-FFF2-40B4-BE49-F238E27FC236}">
                <a16:creationId xmlns:a16="http://schemas.microsoft.com/office/drawing/2014/main" id="{72962041-4438-46D7-9B51-52BC7618BB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92823" y="4549330"/>
            <a:ext cx="2176272" cy="310243"/>
          </a:xfrm>
          <a:prstGeom prst="rect">
            <a:avLst/>
          </a:prstGeom>
        </p:spPr>
      </p:pic>
    </p:spTree>
    <p:extLst>
      <p:ext uri="{BB962C8B-B14F-4D97-AF65-F5344CB8AC3E}">
        <p14:creationId xmlns:p14="http://schemas.microsoft.com/office/powerpoint/2010/main" val="369103821"/>
      </p:ext>
    </p:extLst>
  </p:cSld>
  <p:clrMapOvr>
    <a:masterClrMapping/>
  </p:clrMapOvr>
  <p:extLst>
    <p:ext uri="{DCECCB84-F9BA-43D5-87BE-67443E8EF086}">
      <p15:sldGuideLst xmlns:p15="http://schemas.microsoft.com/office/powerpoint/2012/main">
        <p15:guide id="1" orient="horz" pos="2628">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1 Col Image Left - Orange">
    <p:spTree>
      <p:nvGrpSpPr>
        <p:cNvPr id="1" name=""/>
        <p:cNvGrpSpPr/>
        <p:nvPr/>
      </p:nvGrpSpPr>
      <p:grpSpPr>
        <a:xfrm>
          <a:off x="0" y="0"/>
          <a:ext cx="0" cy="0"/>
          <a:chOff x="0" y="0"/>
          <a:chExt cx="0" cy="0"/>
        </a:xfrm>
      </p:grpSpPr>
      <p:sp>
        <p:nvSpPr>
          <p:cNvPr id="10" name="Content Placeholder 9"/>
          <p:cNvSpPr>
            <a:spLocks noGrp="1"/>
          </p:cNvSpPr>
          <p:nvPr>
            <p:ph sz="quarter" idx="17"/>
          </p:nvPr>
        </p:nvSpPr>
        <p:spPr>
          <a:xfrm>
            <a:off x="5029200" y="1782763"/>
            <a:ext cx="3657600" cy="2493962"/>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5"/>
          </p:nvPr>
        </p:nvSpPr>
        <p:spPr>
          <a:xfrm>
            <a:off x="0" y="0"/>
            <a:ext cx="4572000" cy="5143500"/>
          </a:xfrm>
          <a:prstGeom prst="rect">
            <a:avLst/>
          </a:prstGeom>
          <a:solidFill>
            <a:schemeClr val="accent5">
              <a:alpha val="80000"/>
            </a:schemeClr>
          </a:solidFill>
        </p:spPr>
        <p:txBody>
          <a:bodyPr lIns="484632" tIns="182880" rIns="484632" bIns="2926080" anchor="b">
            <a:noAutofit/>
          </a:bodyPr>
          <a:lstStyle>
            <a:lvl1pPr marL="0" indent="0" algn="l">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7" name="Picture Placeholder 6"/>
          <p:cNvSpPr>
            <a:spLocks noGrp="1"/>
          </p:cNvSpPr>
          <p:nvPr>
            <p:ph type="pic" sz="quarter" idx="13" hasCustomPrompt="1"/>
          </p:nvPr>
        </p:nvSpPr>
        <p:spPr>
          <a:xfrm>
            <a:off x="0" y="0"/>
            <a:ext cx="4572000" cy="5143500"/>
          </a:xfrm>
          <a:prstGeom prst="rect">
            <a:avLst/>
          </a:prstGeom>
        </p:spPr>
        <p:txBody>
          <a:bodyPr lIns="548640" tIns="731520" rIns="548640" anchor="t">
            <a:noAutofit/>
          </a:bodyPr>
          <a:lstStyle>
            <a:lvl1pPr marL="0" indent="0" algn="l">
              <a:buNone/>
              <a:defRPr sz="1600">
                <a:solidFill>
                  <a:schemeClr val="tx2"/>
                </a:solidFill>
              </a:defRPr>
            </a:lvl1pPr>
          </a:lstStyle>
          <a:p>
            <a:r>
              <a:rPr lang="en-US"/>
              <a:t>Click icon to insert an image, then right click image and “SEND TO BACK”</a:t>
            </a:r>
          </a:p>
        </p:txBody>
      </p:sp>
      <p:sp>
        <p:nvSpPr>
          <p:cNvPr id="4" name="Content Placeholder 3"/>
          <p:cNvSpPr>
            <a:spLocks noGrp="1"/>
          </p:cNvSpPr>
          <p:nvPr>
            <p:ph sz="half" idx="2" hasCustomPrompt="1"/>
          </p:nvPr>
        </p:nvSpPr>
        <p:spPr>
          <a:xfrm>
            <a:off x="457200" y="2514600"/>
            <a:ext cx="3657600" cy="1762506"/>
          </a:xfrm>
          <a:prstGeom prst="rect">
            <a:avLst/>
          </a:prstGeom>
        </p:spPr>
        <p:txBody>
          <a:bodyPr lIns="0" tIns="0" rIns="0" bIns="0" anchor="t">
            <a:noAutofit/>
          </a:bodyPr>
          <a:lstStyle>
            <a:lvl1pPr marL="0" indent="0" algn="l">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3" name="Footer Placeholder 2">
            <a:extLst>
              <a:ext uri="{FF2B5EF4-FFF2-40B4-BE49-F238E27FC236}">
                <a16:creationId xmlns:a16="http://schemas.microsoft.com/office/drawing/2014/main" id="{578F27AC-122A-EA48-B4C5-D7F161792B20}"/>
              </a:ext>
            </a:extLst>
          </p:cNvPr>
          <p:cNvSpPr>
            <a:spLocks noGrp="1"/>
          </p:cNvSpPr>
          <p:nvPr>
            <p:ph type="ftr" sz="quarter" idx="18"/>
          </p:nvPr>
        </p:nvSpPr>
        <p:spPr/>
        <p:txBody>
          <a:bodyPr/>
          <a:lstStyle>
            <a:lvl1pPr>
              <a:defRPr>
                <a:solidFill>
                  <a:schemeClr val="bg1">
                    <a:lumMod val="95000"/>
                  </a:schemeClr>
                </a:solidFill>
              </a:defRPr>
            </a:lvl1pPr>
          </a:lstStyle>
          <a:p>
            <a:pPr>
              <a:defRPr/>
            </a:pPr>
            <a:r>
              <a:rPr lang="en-US" dirty="0">
                <a:cs typeface="Arial" charset="0"/>
              </a:rPr>
              <a:t>© </a:t>
            </a:r>
            <a:r>
              <a:rPr lang="en-US" kern="0" dirty="0">
                <a:cs typeface="Arial" charset="0"/>
              </a:rPr>
              <a:t>Euromonitor</a:t>
            </a:r>
            <a:r>
              <a:rPr lang="en-US" dirty="0">
                <a:cs typeface="Arial" charset="0"/>
              </a:rPr>
              <a:t> Internation</a:t>
            </a:r>
            <a:r>
              <a:rPr lang="en-US" dirty="0">
                <a:cs typeface="Tahoma" pitchFamily="34" charset="0"/>
              </a:rPr>
              <a:t>al</a:t>
            </a:r>
          </a:p>
        </p:txBody>
      </p:sp>
      <p:sp>
        <p:nvSpPr>
          <p:cNvPr id="5" name="Slide Number Placeholder 4">
            <a:extLst>
              <a:ext uri="{FF2B5EF4-FFF2-40B4-BE49-F238E27FC236}">
                <a16:creationId xmlns:a16="http://schemas.microsoft.com/office/drawing/2014/main" id="{FF6ECC8C-2A59-944E-AC39-54753A08AB08}"/>
              </a:ext>
            </a:extLst>
          </p:cNvPr>
          <p:cNvSpPr>
            <a:spLocks noGrp="1"/>
          </p:cNvSpPr>
          <p:nvPr>
            <p:ph type="sldNum" sz="quarter" idx="19"/>
          </p:nvPr>
        </p:nvSpPr>
        <p:spPr/>
        <p:txBody>
          <a:bodyPr/>
          <a:lstStyle/>
          <a:p>
            <a:fld id="{5F8EC74F-F43D-B546-84DB-988CF7340E3A}" type="slidenum">
              <a:rPr lang="en-US" smtClean="0"/>
              <a:pPr/>
              <a:t>‹#›</a:t>
            </a:fld>
            <a:endParaRPr lang="en-US" dirty="0"/>
          </a:p>
        </p:txBody>
      </p:sp>
      <p:pic>
        <p:nvPicPr>
          <p:cNvPr id="12" name="Picture 11">
            <a:extLst>
              <a:ext uri="{FF2B5EF4-FFF2-40B4-BE49-F238E27FC236}">
                <a16:creationId xmlns:a16="http://schemas.microsoft.com/office/drawing/2014/main" id="{A31F9EA4-7C9F-754D-A098-1B32CBBA87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895707" y="4888921"/>
            <a:ext cx="1088145" cy="156524"/>
          </a:xfrm>
          <a:prstGeom prst="rect">
            <a:avLst/>
          </a:prstGeom>
        </p:spPr>
      </p:pic>
    </p:spTree>
    <p:extLst>
      <p:ext uri="{BB962C8B-B14F-4D97-AF65-F5344CB8AC3E}">
        <p14:creationId xmlns:p14="http://schemas.microsoft.com/office/powerpoint/2010/main" val="37799909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1 Quote - Charcoal">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4572000" y="0"/>
            <a:ext cx="4572000" cy="5143500"/>
          </a:xfrm>
          <a:prstGeom prst="rect">
            <a:avLst/>
          </a:prstGeom>
        </p:spPr>
        <p:txBody>
          <a:bodyPr lIns="365760" tIns="365760" rIns="365760" bIns="365760">
            <a:noAutofit/>
          </a:bodyPr>
          <a:lstStyle>
            <a:lvl1pPr marL="0" indent="0">
              <a:buNone/>
              <a:defRPr sz="1600">
                <a:solidFill>
                  <a:schemeClr val="tx1"/>
                </a:solidFill>
              </a:defRPr>
            </a:lvl1pPr>
          </a:lstStyle>
          <a:p>
            <a:r>
              <a:rPr lang="en-US"/>
              <a:t>Click icon to insert an image, then right click image and “SEND TO BACK”</a:t>
            </a:r>
          </a:p>
        </p:txBody>
      </p:sp>
      <p:sp>
        <p:nvSpPr>
          <p:cNvPr id="11" name="Rectangle 10"/>
          <p:cNvSpPr/>
          <p:nvPr userDrawn="1"/>
        </p:nvSpPr>
        <p:spPr>
          <a:xfrm>
            <a:off x="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4" name="Content Placeholder 3"/>
          <p:cNvSpPr>
            <a:spLocks noGrp="1"/>
          </p:cNvSpPr>
          <p:nvPr>
            <p:ph sz="half" idx="14" hasCustomPrompt="1"/>
          </p:nvPr>
        </p:nvSpPr>
        <p:spPr>
          <a:xfrm>
            <a:off x="304802" y="509847"/>
            <a:ext cx="3954737" cy="3840646"/>
          </a:xfrm>
          <a:prstGeom prst="rect">
            <a:avLst/>
          </a:prstGeom>
        </p:spPr>
        <p:txBody>
          <a:bodyPr lIns="0" tIns="0" rIns="91440" bIns="91440" anchor="t">
            <a:noAutofit/>
          </a:bodyPr>
          <a:lstStyle>
            <a:lvl1pPr marL="0" indent="0" algn="l">
              <a:lnSpc>
                <a:spcPct val="100000"/>
              </a:lnSpc>
              <a:spcBef>
                <a:spcPts val="0"/>
              </a:spcBef>
              <a:buNone/>
              <a:defRPr sz="28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21" name="Text Placeholder 20"/>
          <p:cNvSpPr>
            <a:spLocks noGrp="1"/>
          </p:cNvSpPr>
          <p:nvPr>
            <p:ph type="body" sz="quarter" idx="17" hasCustomPrompt="1"/>
          </p:nvPr>
        </p:nvSpPr>
        <p:spPr>
          <a:xfrm>
            <a:off x="304802" y="4452887"/>
            <a:ext cx="3954737" cy="347715"/>
          </a:xfrm>
          <a:prstGeom prst="rect">
            <a:avLst/>
          </a:prstGeom>
        </p:spPr>
        <p:txBody>
          <a:bodyPr lIns="0" tIns="27432" rIns="0" bIns="0">
            <a:noAutofit/>
          </a:bodyPr>
          <a:lstStyle>
            <a:lvl1pPr marL="0" indent="0" algn="r">
              <a:lnSpc>
                <a:spcPts val="1500"/>
              </a:lnSpc>
              <a:spcBef>
                <a:spcPts val="0"/>
              </a:spcBef>
              <a:buNone/>
              <a:defRPr sz="1200" i="1" baseline="0">
                <a:solidFill>
                  <a:schemeClr val="bg1"/>
                </a:solidFill>
                <a:latin typeface="+mj-lt"/>
              </a:defRPr>
            </a:lvl1pPr>
            <a:lvl2pPr marL="457189" indent="0">
              <a:buNone/>
              <a:defRPr sz="1600">
                <a:solidFill>
                  <a:schemeClr val="bg1"/>
                </a:solidFill>
              </a:defRPr>
            </a:lvl2pPr>
            <a:lvl3pPr marL="914378"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dirty="0"/>
              <a:t>—Author, Click to add text</a:t>
            </a:r>
          </a:p>
        </p:txBody>
      </p:sp>
      <p:grpSp>
        <p:nvGrpSpPr>
          <p:cNvPr id="33" name="Group 32"/>
          <p:cNvGrpSpPr>
            <a:grpSpLocks noChangeAspect="1"/>
          </p:cNvGrpSpPr>
          <p:nvPr userDrawn="1"/>
        </p:nvGrpSpPr>
        <p:grpSpPr>
          <a:xfrm rot="10800000">
            <a:off x="304802" y="171451"/>
            <a:ext cx="540233" cy="266906"/>
            <a:chOff x="7514215" y="3985644"/>
            <a:chExt cx="1052760" cy="693498"/>
          </a:xfrm>
          <a:solidFill>
            <a:schemeClr val="tx1">
              <a:lumMod val="60000"/>
              <a:lumOff val="40000"/>
            </a:schemeClr>
          </a:solidFill>
        </p:grpSpPr>
        <p:sp>
          <p:nvSpPr>
            <p:cNvPr id="34" name="Rectangular Callout 13"/>
            <p:cNvSpPr/>
            <p:nvPr/>
          </p:nvSpPr>
          <p:spPr>
            <a:xfrm flipH="1">
              <a:off x="7514215" y="3985644"/>
              <a:ext cx="462210" cy="693498"/>
            </a:xfrm>
            <a:custGeom>
              <a:avLst/>
              <a:gdLst>
                <a:gd name="connsiteX0" fmla="*/ 0 w 460344"/>
                <a:gd name="connsiteY0" fmla="*/ 0 h 457755"/>
                <a:gd name="connsiteX1" fmla="*/ 76724 w 460344"/>
                <a:gd name="connsiteY1" fmla="*/ 0 h 457755"/>
                <a:gd name="connsiteX2" fmla="*/ 76724 w 460344"/>
                <a:gd name="connsiteY2" fmla="*/ 0 h 457755"/>
                <a:gd name="connsiteX3" fmla="*/ 191810 w 460344"/>
                <a:gd name="connsiteY3" fmla="*/ 0 h 457755"/>
                <a:gd name="connsiteX4" fmla="*/ 460344 w 460344"/>
                <a:gd name="connsiteY4" fmla="*/ 0 h 457755"/>
                <a:gd name="connsiteX5" fmla="*/ 460344 w 460344"/>
                <a:gd name="connsiteY5" fmla="*/ 267024 h 457755"/>
                <a:gd name="connsiteX6" fmla="*/ 460344 w 460344"/>
                <a:gd name="connsiteY6" fmla="*/ 267024 h 457755"/>
                <a:gd name="connsiteX7" fmla="*/ 460344 w 460344"/>
                <a:gd name="connsiteY7" fmla="*/ 381463 h 457755"/>
                <a:gd name="connsiteX8" fmla="*/ 460344 w 460344"/>
                <a:gd name="connsiteY8" fmla="*/ 457755 h 457755"/>
                <a:gd name="connsiteX9" fmla="*/ 191810 w 460344"/>
                <a:gd name="connsiteY9" fmla="*/ 457755 h 457755"/>
                <a:gd name="connsiteX10" fmla="*/ 134269 w 460344"/>
                <a:gd name="connsiteY10" fmla="*/ 514974 h 457755"/>
                <a:gd name="connsiteX11" fmla="*/ 76724 w 460344"/>
                <a:gd name="connsiteY11" fmla="*/ 457755 h 457755"/>
                <a:gd name="connsiteX12" fmla="*/ 0 w 460344"/>
                <a:gd name="connsiteY12" fmla="*/ 457755 h 457755"/>
                <a:gd name="connsiteX13" fmla="*/ 0 w 460344"/>
                <a:gd name="connsiteY13" fmla="*/ 381463 h 457755"/>
                <a:gd name="connsiteX14" fmla="*/ 0 w 460344"/>
                <a:gd name="connsiteY14" fmla="*/ 267024 h 457755"/>
                <a:gd name="connsiteX15" fmla="*/ 0 w 460344"/>
                <a:gd name="connsiteY15" fmla="*/ 267024 h 457755"/>
                <a:gd name="connsiteX16" fmla="*/ 0 w 460344"/>
                <a:gd name="connsiteY16" fmla="*/ 0 h 457755"/>
                <a:gd name="connsiteX0" fmla="*/ 0 w 460344"/>
                <a:gd name="connsiteY0" fmla="*/ 0 h 550692"/>
                <a:gd name="connsiteX1" fmla="*/ 76724 w 460344"/>
                <a:gd name="connsiteY1" fmla="*/ 0 h 550692"/>
                <a:gd name="connsiteX2" fmla="*/ 76724 w 460344"/>
                <a:gd name="connsiteY2" fmla="*/ 0 h 550692"/>
                <a:gd name="connsiteX3" fmla="*/ 191810 w 460344"/>
                <a:gd name="connsiteY3" fmla="*/ 0 h 550692"/>
                <a:gd name="connsiteX4" fmla="*/ 460344 w 460344"/>
                <a:gd name="connsiteY4" fmla="*/ 0 h 550692"/>
                <a:gd name="connsiteX5" fmla="*/ 460344 w 460344"/>
                <a:gd name="connsiteY5" fmla="*/ 267024 h 550692"/>
                <a:gd name="connsiteX6" fmla="*/ 460344 w 460344"/>
                <a:gd name="connsiteY6" fmla="*/ 267024 h 550692"/>
                <a:gd name="connsiteX7" fmla="*/ 460344 w 460344"/>
                <a:gd name="connsiteY7" fmla="*/ 381463 h 550692"/>
                <a:gd name="connsiteX8" fmla="*/ 460344 w 460344"/>
                <a:gd name="connsiteY8" fmla="*/ 457755 h 550692"/>
                <a:gd name="connsiteX9" fmla="*/ 191810 w 460344"/>
                <a:gd name="connsiteY9" fmla="*/ 457755 h 550692"/>
                <a:gd name="connsiteX10" fmla="*/ 43781 w 460344"/>
                <a:gd name="connsiteY10" fmla="*/ 550692 h 550692"/>
                <a:gd name="connsiteX11" fmla="*/ 76724 w 460344"/>
                <a:gd name="connsiteY11" fmla="*/ 457755 h 550692"/>
                <a:gd name="connsiteX12" fmla="*/ 0 w 460344"/>
                <a:gd name="connsiteY12" fmla="*/ 457755 h 550692"/>
                <a:gd name="connsiteX13" fmla="*/ 0 w 460344"/>
                <a:gd name="connsiteY13" fmla="*/ 381463 h 550692"/>
                <a:gd name="connsiteX14" fmla="*/ 0 w 460344"/>
                <a:gd name="connsiteY14" fmla="*/ 267024 h 550692"/>
                <a:gd name="connsiteX15" fmla="*/ 0 w 460344"/>
                <a:gd name="connsiteY15" fmla="*/ 267024 h 550692"/>
                <a:gd name="connsiteX16" fmla="*/ 0 w 460344"/>
                <a:gd name="connsiteY16" fmla="*/ 0 h 550692"/>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43781 w 460344"/>
                <a:gd name="connsiteY10" fmla="*/ 550692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88723"/>
                <a:gd name="connsiteX1" fmla="*/ 76724 w 460344"/>
                <a:gd name="connsiteY1" fmla="*/ 0 h 588723"/>
                <a:gd name="connsiteX2" fmla="*/ 76724 w 460344"/>
                <a:gd name="connsiteY2" fmla="*/ 0 h 588723"/>
                <a:gd name="connsiteX3" fmla="*/ 191810 w 460344"/>
                <a:gd name="connsiteY3" fmla="*/ 0 h 588723"/>
                <a:gd name="connsiteX4" fmla="*/ 460344 w 460344"/>
                <a:gd name="connsiteY4" fmla="*/ 0 h 588723"/>
                <a:gd name="connsiteX5" fmla="*/ 460344 w 460344"/>
                <a:gd name="connsiteY5" fmla="*/ 267024 h 588723"/>
                <a:gd name="connsiteX6" fmla="*/ 460344 w 460344"/>
                <a:gd name="connsiteY6" fmla="*/ 267024 h 588723"/>
                <a:gd name="connsiteX7" fmla="*/ 460344 w 460344"/>
                <a:gd name="connsiteY7" fmla="*/ 381463 h 588723"/>
                <a:gd name="connsiteX8" fmla="*/ 460344 w 460344"/>
                <a:gd name="connsiteY8" fmla="*/ 457755 h 588723"/>
                <a:gd name="connsiteX9" fmla="*/ 191810 w 460344"/>
                <a:gd name="connsiteY9" fmla="*/ 457755 h 588723"/>
                <a:gd name="connsiteX10" fmla="*/ 108075 w 460344"/>
                <a:gd name="connsiteY10" fmla="*/ 514973 h 588723"/>
                <a:gd name="connsiteX11" fmla="*/ 524 w 460344"/>
                <a:gd name="connsiteY11" fmla="*/ 588723 h 588723"/>
                <a:gd name="connsiteX12" fmla="*/ 0 w 460344"/>
                <a:gd name="connsiteY12" fmla="*/ 457755 h 588723"/>
                <a:gd name="connsiteX13" fmla="*/ 0 w 460344"/>
                <a:gd name="connsiteY13" fmla="*/ 381463 h 588723"/>
                <a:gd name="connsiteX14" fmla="*/ 0 w 460344"/>
                <a:gd name="connsiteY14" fmla="*/ 267024 h 588723"/>
                <a:gd name="connsiteX15" fmla="*/ 0 w 460344"/>
                <a:gd name="connsiteY15" fmla="*/ 267024 h 588723"/>
                <a:gd name="connsiteX16" fmla="*/ 0 w 460344"/>
                <a:gd name="connsiteY16" fmla="*/ 0 h 588723"/>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09941 w 462210"/>
                <a:gd name="connsiteY10" fmla="*/ 514973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10" h="693498">
                  <a:moveTo>
                    <a:pt x="1866" y="0"/>
                  </a:moveTo>
                  <a:lnTo>
                    <a:pt x="78590" y="0"/>
                  </a:lnTo>
                  <a:lnTo>
                    <a:pt x="78590" y="0"/>
                  </a:lnTo>
                  <a:lnTo>
                    <a:pt x="193676" y="0"/>
                  </a:lnTo>
                  <a:lnTo>
                    <a:pt x="462210" y="0"/>
                  </a:lnTo>
                  <a:lnTo>
                    <a:pt x="462210" y="267024"/>
                  </a:lnTo>
                  <a:lnTo>
                    <a:pt x="462210" y="267024"/>
                  </a:lnTo>
                  <a:lnTo>
                    <a:pt x="462210" y="381463"/>
                  </a:lnTo>
                  <a:lnTo>
                    <a:pt x="462210" y="457755"/>
                  </a:lnTo>
                  <a:lnTo>
                    <a:pt x="227013" y="457755"/>
                  </a:lnTo>
                  <a:lnTo>
                    <a:pt x="114704" y="576885"/>
                  </a:lnTo>
                  <a:cubicBezTo>
                    <a:pt x="69330" y="626074"/>
                    <a:pt x="62053" y="632402"/>
                    <a:pt x="9" y="693498"/>
                  </a:cubicBezTo>
                  <a:cubicBezTo>
                    <a:pt x="-166" y="660954"/>
                    <a:pt x="2041" y="490299"/>
                    <a:pt x="1866" y="457755"/>
                  </a:cubicBezTo>
                  <a:lnTo>
                    <a:pt x="1866" y="381463"/>
                  </a:lnTo>
                  <a:lnTo>
                    <a:pt x="1866" y="267024"/>
                  </a:lnTo>
                  <a:lnTo>
                    <a:pt x="1866" y="267024"/>
                  </a:lnTo>
                  <a:lnTo>
                    <a:pt x="186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35" name="Rectangular Callout 13"/>
            <p:cNvSpPr/>
            <p:nvPr/>
          </p:nvSpPr>
          <p:spPr>
            <a:xfrm flipH="1">
              <a:off x="8104765" y="3985644"/>
              <a:ext cx="462210" cy="693498"/>
            </a:xfrm>
            <a:custGeom>
              <a:avLst/>
              <a:gdLst>
                <a:gd name="connsiteX0" fmla="*/ 0 w 460344"/>
                <a:gd name="connsiteY0" fmla="*/ 0 h 457755"/>
                <a:gd name="connsiteX1" fmla="*/ 76724 w 460344"/>
                <a:gd name="connsiteY1" fmla="*/ 0 h 457755"/>
                <a:gd name="connsiteX2" fmla="*/ 76724 w 460344"/>
                <a:gd name="connsiteY2" fmla="*/ 0 h 457755"/>
                <a:gd name="connsiteX3" fmla="*/ 191810 w 460344"/>
                <a:gd name="connsiteY3" fmla="*/ 0 h 457755"/>
                <a:gd name="connsiteX4" fmla="*/ 460344 w 460344"/>
                <a:gd name="connsiteY4" fmla="*/ 0 h 457755"/>
                <a:gd name="connsiteX5" fmla="*/ 460344 w 460344"/>
                <a:gd name="connsiteY5" fmla="*/ 267024 h 457755"/>
                <a:gd name="connsiteX6" fmla="*/ 460344 w 460344"/>
                <a:gd name="connsiteY6" fmla="*/ 267024 h 457755"/>
                <a:gd name="connsiteX7" fmla="*/ 460344 w 460344"/>
                <a:gd name="connsiteY7" fmla="*/ 381463 h 457755"/>
                <a:gd name="connsiteX8" fmla="*/ 460344 w 460344"/>
                <a:gd name="connsiteY8" fmla="*/ 457755 h 457755"/>
                <a:gd name="connsiteX9" fmla="*/ 191810 w 460344"/>
                <a:gd name="connsiteY9" fmla="*/ 457755 h 457755"/>
                <a:gd name="connsiteX10" fmla="*/ 134269 w 460344"/>
                <a:gd name="connsiteY10" fmla="*/ 514974 h 457755"/>
                <a:gd name="connsiteX11" fmla="*/ 76724 w 460344"/>
                <a:gd name="connsiteY11" fmla="*/ 457755 h 457755"/>
                <a:gd name="connsiteX12" fmla="*/ 0 w 460344"/>
                <a:gd name="connsiteY12" fmla="*/ 457755 h 457755"/>
                <a:gd name="connsiteX13" fmla="*/ 0 w 460344"/>
                <a:gd name="connsiteY13" fmla="*/ 381463 h 457755"/>
                <a:gd name="connsiteX14" fmla="*/ 0 w 460344"/>
                <a:gd name="connsiteY14" fmla="*/ 267024 h 457755"/>
                <a:gd name="connsiteX15" fmla="*/ 0 w 460344"/>
                <a:gd name="connsiteY15" fmla="*/ 267024 h 457755"/>
                <a:gd name="connsiteX16" fmla="*/ 0 w 460344"/>
                <a:gd name="connsiteY16" fmla="*/ 0 h 457755"/>
                <a:gd name="connsiteX0" fmla="*/ 0 w 460344"/>
                <a:gd name="connsiteY0" fmla="*/ 0 h 550692"/>
                <a:gd name="connsiteX1" fmla="*/ 76724 w 460344"/>
                <a:gd name="connsiteY1" fmla="*/ 0 h 550692"/>
                <a:gd name="connsiteX2" fmla="*/ 76724 w 460344"/>
                <a:gd name="connsiteY2" fmla="*/ 0 h 550692"/>
                <a:gd name="connsiteX3" fmla="*/ 191810 w 460344"/>
                <a:gd name="connsiteY3" fmla="*/ 0 h 550692"/>
                <a:gd name="connsiteX4" fmla="*/ 460344 w 460344"/>
                <a:gd name="connsiteY4" fmla="*/ 0 h 550692"/>
                <a:gd name="connsiteX5" fmla="*/ 460344 w 460344"/>
                <a:gd name="connsiteY5" fmla="*/ 267024 h 550692"/>
                <a:gd name="connsiteX6" fmla="*/ 460344 w 460344"/>
                <a:gd name="connsiteY6" fmla="*/ 267024 h 550692"/>
                <a:gd name="connsiteX7" fmla="*/ 460344 w 460344"/>
                <a:gd name="connsiteY7" fmla="*/ 381463 h 550692"/>
                <a:gd name="connsiteX8" fmla="*/ 460344 w 460344"/>
                <a:gd name="connsiteY8" fmla="*/ 457755 h 550692"/>
                <a:gd name="connsiteX9" fmla="*/ 191810 w 460344"/>
                <a:gd name="connsiteY9" fmla="*/ 457755 h 550692"/>
                <a:gd name="connsiteX10" fmla="*/ 43781 w 460344"/>
                <a:gd name="connsiteY10" fmla="*/ 550692 h 550692"/>
                <a:gd name="connsiteX11" fmla="*/ 76724 w 460344"/>
                <a:gd name="connsiteY11" fmla="*/ 457755 h 550692"/>
                <a:gd name="connsiteX12" fmla="*/ 0 w 460344"/>
                <a:gd name="connsiteY12" fmla="*/ 457755 h 550692"/>
                <a:gd name="connsiteX13" fmla="*/ 0 w 460344"/>
                <a:gd name="connsiteY13" fmla="*/ 381463 h 550692"/>
                <a:gd name="connsiteX14" fmla="*/ 0 w 460344"/>
                <a:gd name="connsiteY14" fmla="*/ 267024 h 550692"/>
                <a:gd name="connsiteX15" fmla="*/ 0 w 460344"/>
                <a:gd name="connsiteY15" fmla="*/ 267024 h 550692"/>
                <a:gd name="connsiteX16" fmla="*/ 0 w 460344"/>
                <a:gd name="connsiteY16" fmla="*/ 0 h 550692"/>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43781 w 460344"/>
                <a:gd name="connsiteY10" fmla="*/ 550692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88723"/>
                <a:gd name="connsiteX1" fmla="*/ 76724 w 460344"/>
                <a:gd name="connsiteY1" fmla="*/ 0 h 588723"/>
                <a:gd name="connsiteX2" fmla="*/ 76724 w 460344"/>
                <a:gd name="connsiteY2" fmla="*/ 0 h 588723"/>
                <a:gd name="connsiteX3" fmla="*/ 191810 w 460344"/>
                <a:gd name="connsiteY3" fmla="*/ 0 h 588723"/>
                <a:gd name="connsiteX4" fmla="*/ 460344 w 460344"/>
                <a:gd name="connsiteY4" fmla="*/ 0 h 588723"/>
                <a:gd name="connsiteX5" fmla="*/ 460344 w 460344"/>
                <a:gd name="connsiteY5" fmla="*/ 267024 h 588723"/>
                <a:gd name="connsiteX6" fmla="*/ 460344 w 460344"/>
                <a:gd name="connsiteY6" fmla="*/ 267024 h 588723"/>
                <a:gd name="connsiteX7" fmla="*/ 460344 w 460344"/>
                <a:gd name="connsiteY7" fmla="*/ 381463 h 588723"/>
                <a:gd name="connsiteX8" fmla="*/ 460344 w 460344"/>
                <a:gd name="connsiteY8" fmla="*/ 457755 h 588723"/>
                <a:gd name="connsiteX9" fmla="*/ 191810 w 460344"/>
                <a:gd name="connsiteY9" fmla="*/ 457755 h 588723"/>
                <a:gd name="connsiteX10" fmla="*/ 108075 w 460344"/>
                <a:gd name="connsiteY10" fmla="*/ 514973 h 588723"/>
                <a:gd name="connsiteX11" fmla="*/ 524 w 460344"/>
                <a:gd name="connsiteY11" fmla="*/ 588723 h 588723"/>
                <a:gd name="connsiteX12" fmla="*/ 0 w 460344"/>
                <a:gd name="connsiteY12" fmla="*/ 457755 h 588723"/>
                <a:gd name="connsiteX13" fmla="*/ 0 w 460344"/>
                <a:gd name="connsiteY13" fmla="*/ 381463 h 588723"/>
                <a:gd name="connsiteX14" fmla="*/ 0 w 460344"/>
                <a:gd name="connsiteY14" fmla="*/ 267024 h 588723"/>
                <a:gd name="connsiteX15" fmla="*/ 0 w 460344"/>
                <a:gd name="connsiteY15" fmla="*/ 267024 h 588723"/>
                <a:gd name="connsiteX16" fmla="*/ 0 w 460344"/>
                <a:gd name="connsiteY16" fmla="*/ 0 h 588723"/>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09941 w 462210"/>
                <a:gd name="connsiteY10" fmla="*/ 514973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10" h="693498">
                  <a:moveTo>
                    <a:pt x="1866" y="0"/>
                  </a:moveTo>
                  <a:lnTo>
                    <a:pt x="78590" y="0"/>
                  </a:lnTo>
                  <a:lnTo>
                    <a:pt x="78590" y="0"/>
                  </a:lnTo>
                  <a:lnTo>
                    <a:pt x="193676" y="0"/>
                  </a:lnTo>
                  <a:lnTo>
                    <a:pt x="462210" y="0"/>
                  </a:lnTo>
                  <a:lnTo>
                    <a:pt x="462210" y="267024"/>
                  </a:lnTo>
                  <a:lnTo>
                    <a:pt x="462210" y="267024"/>
                  </a:lnTo>
                  <a:lnTo>
                    <a:pt x="462210" y="381463"/>
                  </a:lnTo>
                  <a:lnTo>
                    <a:pt x="462210" y="457755"/>
                  </a:lnTo>
                  <a:lnTo>
                    <a:pt x="227013" y="457755"/>
                  </a:lnTo>
                  <a:lnTo>
                    <a:pt x="114704" y="576885"/>
                  </a:lnTo>
                  <a:cubicBezTo>
                    <a:pt x="69330" y="626074"/>
                    <a:pt x="62053" y="632402"/>
                    <a:pt x="9" y="693498"/>
                  </a:cubicBezTo>
                  <a:cubicBezTo>
                    <a:pt x="-166" y="660954"/>
                    <a:pt x="2041" y="490299"/>
                    <a:pt x="1866" y="457755"/>
                  </a:cubicBezTo>
                  <a:lnTo>
                    <a:pt x="1866" y="381463"/>
                  </a:lnTo>
                  <a:lnTo>
                    <a:pt x="1866" y="267024"/>
                  </a:lnTo>
                  <a:lnTo>
                    <a:pt x="1866" y="267024"/>
                  </a:lnTo>
                  <a:lnTo>
                    <a:pt x="186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grpSp>
      <p:sp>
        <p:nvSpPr>
          <p:cNvPr id="12" name="Picture Placeholder 11">
            <a:extLst>
              <a:ext uri="{FF2B5EF4-FFF2-40B4-BE49-F238E27FC236}">
                <a16:creationId xmlns:a16="http://schemas.microsoft.com/office/drawing/2014/main" id="{85BD26FA-E3C2-E04C-A8D7-E0C8D01E130F}"/>
              </a:ext>
            </a:extLst>
          </p:cNvPr>
          <p:cNvSpPr>
            <a:spLocks noGrp="1"/>
          </p:cNvSpPr>
          <p:nvPr>
            <p:ph type="pic" sz="quarter" idx="16" hasCustomPrompt="1"/>
          </p:nvPr>
        </p:nvSpPr>
        <p:spPr>
          <a:xfrm>
            <a:off x="7891272" y="4892040"/>
            <a:ext cx="1088136" cy="155448"/>
          </a:xfrm>
        </p:spPr>
        <p:txBody>
          <a:bodyPr/>
          <a:lstStyle>
            <a:lvl1pPr>
              <a:lnSpc>
                <a:spcPts val="800"/>
              </a:lnSpc>
              <a:defRPr sz="800"/>
            </a:lvl1pPr>
          </a:lstStyle>
          <a:p>
            <a:r>
              <a:rPr lang="en-US" dirty="0"/>
              <a:t>Place EMI logo here</a:t>
            </a:r>
          </a:p>
        </p:txBody>
      </p:sp>
      <p:sp>
        <p:nvSpPr>
          <p:cNvPr id="3" name="Footer Placeholder 2">
            <a:extLst>
              <a:ext uri="{FF2B5EF4-FFF2-40B4-BE49-F238E27FC236}">
                <a16:creationId xmlns:a16="http://schemas.microsoft.com/office/drawing/2014/main" id="{B7A3A6B3-1CCB-6344-98C5-EC647A65B6DC}"/>
              </a:ext>
            </a:extLst>
          </p:cNvPr>
          <p:cNvSpPr>
            <a:spLocks noGrp="1"/>
          </p:cNvSpPr>
          <p:nvPr>
            <p:ph type="ftr" sz="quarter" idx="18"/>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4" name="Slide Number Placeholder 3">
            <a:extLst>
              <a:ext uri="{FF2B5EF4-FFF2-40B4-BE49-F238E27FC236}">
                <a16:creationId xmlns:a16="http://schemas.microsoft.com/office/drawing/2014/main" id="{0372D460-9930-7E4E-B763-50DBD49D99BF}"/>
              </a:ext>
            </a:extLst>
          </p:cNvPr>
          <p:cNvSpPr>
            <a:spLocks noGrp="1"/>
          </p:cNvSpPr>
          <p:nvPr>
            <p:ph type="sldNum" sz="quarter" idx="19"/>
          </p:nvPr>
        </p:nvSpPr>
        <p:spPr/>
        <p:txBody>
          <a:bodyPr/>
          <a:lstStyle/>
          <a:p>
            <a:fld id="{5F8EC74F-F43D-B546-84DB-988CF7340E3A}" type="slidenum">
              <a:rPr lang="en-US" smtClean="0"/>
              <a:pPr/>
              <a:t>‹#›</a:t>
            </a:fld>
            <a:endParaRPr lang="en-US" dirty="0"/>
          </a:p>
        </p:txBody>
      </p:sp>
    </p:spTree>
    <p:extLst>
      <p:ext uri="{BB962C8B-B14F-4D97-AF65-F5344CB8AC3E}">
        <p14:creationId xmlns:p14="http://schemas.microsoft.com/office/powerpoint/2010/main" val="2730254593"/>
      </p:ext>
    </p:extLst>
  </p:cSld>
  <p:clrMapOvr>
    <a:masterClrMapping/>
  </p:clrMapOvr>
  <p:extLst>
    <p:ext uri="{DCECCB84-F9BA-43D5-87BE-67443E8EF086}">
      <p15:sldGuideLst xmlns:p15="http://schemas.microsoft.com/office/powerpoint/2012/main">
        <p15:guide id="2" orient="horz" pos="2304">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1 Quote - Orange">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4572000" y="0"/>
            <a:ext cx="4572000" cy="5143500"/>
          </a:xfrm>
          <a:prstGeom prst="rect">
            <a:avLst/>
          </a:prstGeom>
        </p:spPr>
        <p:txBody>
          <a:bodyPr lIns="365760" tIns="365760" rIns="365760" bIns="365760">
            <a:noAutofit/>
          </a:bodyPr>
          <a:lstStyle>
            <a:lvl1pPr marL="0" indent="0">
              <a:buNone/>
              <a:defRPr sz="1600">
                <a:solidFill>
                  <a:schemeClr val="tx1"/>
                </a:solidFill>
              </a:defRPr>
            </a:lvl1pPr>
          </a:lstStyle>
          <a:p>
            <a:r>
              <a:rPr lang="en-US"/>
              <a:t>Click icon to insert an image, then right click image and “SEND TO BACK”</a:t>
            </a:r>
          </a:p>
        </p:txBody>
      </p:sp>
      <p:sp>
        <p:nvSpPr>
          <p:cNvPr id="11" name="Rectangle 10"/>
          <p:cNvSpPr/>
          <p:nvPr userDrawn="1"/>
        </p:nvSpPr>
        <p:spPr>
          <a:xfrm>
            <a:off x="0" y="0"/>
            <a:ext cx="457200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4" name="Content Placeholder 3"/>
          <p:cNvSpPr>
            <a:spLocks noGrp="1"/>
          </p:cNvSpPr>
          <p:nvPr>
            <p:ph sz="half" idx="14" hasCustomPrompt="1"/>
          </p:nvPr>
        </p:nvSpPr>
        <p:spPr>
          <a:xfrm>
            <a:off x="304802" y="509847"/>
            <a:ext cx="3954737" cy="3840646"/>
          </a:xfrm>
          <a:prstGeom prst="rect">
            <a:avLst/>
          </a:prstGeom>
        </p:spPr>
        <p:txBody>
          <a:bodyPr lIns="0" tIns="0" rIns="91440" bIns="91440" anchor="t">
            <a:noAutofit/>
          </a:bodyPr>
          <a:lstStyle>
            <a:lvl1pPr marL="0" marR="0" indent="0" algn="l" defTabSz="914378" rtl="0" eaLnBrk="1" fontAlgn="auto" latinLnBrk="0" hangingPunct="1">
              <a:lnSpc>
                <a:spcPct val="100000"/>
              </a:lnSpc>
              <a:spcBef>
                <a:spcPts val="0"/>
              </a:spcBef>
              <a:spcAft>
                <a:spcPts val="150"/>
              </a:spcAft>
              <a:buClrTx/>
              <a:buSzPct val="100000"/>
              <a:buFont typeface="Wingdings" charset="2"/>
              <a:buNone/>
              <a:tabLst/>
              <a:defRPr sz="28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marL="0" marR="0" lvl="0" indent="0" algn="l" defTabSz="914378" rtl="0" eaLnBrk="1" fontAlgn="auto" latinLnBrk="0" hangingPunct="1">
              <a:lnSpc>
                <a:spcPct val="100000"/>
              </a:lnSpc>
              <a:spcBef>
                <a:spcPts val="0"/>
              </a:spcBef>
              <a:spcAft>
                <a:spcPts val="150"/>
              </a:spcAft>
              <a:buClrTx/>
              <a:buSzPct val="100000"/>
              <a:buFont typeface="Wingdings" charset="2"/>
              <a:buNone/>
              <a:tabLst/>
              <a:defRPr/>
            </a:pPr>
            <a:r>
              <a:rPr lang="en-US" dirty="0"/>
              <a:t>Click to add text</a:t>
            </a:r>
          </a:p>
        </p:txBody>
      </p:sp>
      <p:sp>
        <p:nvSpPr>
          <p:cNvPr id="21" name="Text Placeholder 20"/>
          <p:cNvSpPr>
            <a:spLocks noGrp="1"/>
          </p:cNvSpPr>
          <p:nvPr>
            <p:ph type="body" sz="quarter" idx="17" hasCustomPrompt="1"/>
          </p:nvPr>
        </p:nvSpPr>
        <p:spPr>
          <a:xfrm>
            <a:off x="304802" y="4452887"/>
            <a:ext cx="3954737" cy="347715"/>
          </a:xfrm>
          <a:prstGeom prst="rect">
            <a:avLst/>
          </a:prstGeom>
        </p:spPr>
        <p:txBody>
          <a:bodyPr lIns="0" tIns="27432" rIns="0" bIns="0">
            <a:noAutofit/>
          </a:bodyPr>
          <a:lstStyle>
            <a:lvl1pPr marL="0" marR="0" indent="0" algn="r" defTabSz="914378" rtl="0" eaLnBrk="1" fontAlgn="auto" latinLnBrk="0" hangingPunct="1">
              <a:lnSpc>
                <a:spcPts val="1500"/>
              </a:lnSpc>
              <a:spcBef>
                <a:spcPts val="0"/>
              </a:spcBef>
              <a:spcAft>
                <a:spcPts val="150"/>
              </a:spcAft>
              <a:buClrTx/>
              <a:buSzPct val="100000"/>
              <a:buFont typeface="Wingdings" charset="2"/>
              <a:buNone/>
              <a:tabLst/>
              <a:defRPr sz="1200" i="1" baseline="0">
                <a:solidFill>
                  <a:schemeClr val="bg1"/>
                </a:solidFill>
                <a:latin typeface="+mj-lt"/>
              </a:defRPr>
            </a:lvl1pPr>
            <a:lvl2pPr marL="457189" indent="0">
              <a:buNone/>
              <a:defRPr sz="1600">
                <a:solidFill>
                  <a:schemeClr val="bg1"/>
                </a:solidFill>
              </a:defRPr>
            </a:lvl2pPr>
            <a:lvl3pPr marL="914378"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marL="0" marR="0" lvl="0" indent="0" algn="r" defTabSz="914378" rtl="0" eaLnBrk="1" fontAlgn="auto" latinLnBrk="0" hangingPunct="1">
              <a:lnSpc>
                <a:spcPts val="1500"/>
              </a:lnSpc>
              <a:spcBef>
                <a:spcPts val="0"/>
              </a:spcBef>
              <a:spcAft>
                <a:spcPts val="150"/>
              </a:spcAft>
              <a:buClrTx/>
              <a:buSzPct val="100000"/>
              <a:buFont typeface="Wingdings" charset="2"/>
              <a:buNone/>
              <a:tabLst/>
              <a:defRPr/>
            </a:pPr>
            <a:r>
              <a:rPr lang="en-US" dirty="0"/>
              <a:t>—Author, Click to add text</a:t>
            </a:r>
          </a:p>
          <a:p>
            <a:pPr lvl="0"/>
            <a:endParaRPr lang="en-US" dirty="0"/>
          </a:p>
        </p:txBody>
      </p:sp>
      <p:grpSp>
        <p:nvGrpSpPr>
          <p:cNvPr id="33" name="Group 32"/>
          <p:cNvGrpSpPr>
            <a:grpSpLocks noChangeAspect="1"/>
          </p:cNvGrpSpPr>
          <p:nvPr userDrawn="1"/>
        </p:nvGrpSpPr>
        <p:grpSpPr>
          <a:xfrm rot="10800000">
            <a:off x="304802" y="171451"/>
            <a:ext cx="540233" cy="266906"/>
            <a:chOff x="7514215" y="3985644"/>
            <a:chExt cx="1052760" cy="693498"/>
          </a:xfrm>
          <a:solidFill>
            <a:schemeClr val="accent5">
              <a:lumMod val="60000"/>
              <a:lumOff val="40000"/>
            </a:schemeClr>
          </a:solidFill>
        </p:grpSpPr>
        <p:sp>
          <p:nvSpPr>
            <p:cNvPr id="34" name="Rectangular Callout 13"/>
            <p:cNvSpPr/>
            <p:nvPr/>
          </p:nvSpPr>
          <p:spPr>
            <a:xfrm flipH="1">
              <a:off x="7514215" y="3985644"/>
              <a:ext cx="462210" cy="693498"/>
            </a:xfrm>
            <a:custGeom>
              <a:avLst/>
              <a:gdLst>
                <a:gd name="connsiteX0" fmla="*/ 0 w 460344"/>
                <a:gd name="connsiteY0" fmla="*/ 0 h 457755"/>
                <a:gd name="connsiteX1" fmla="*/ 76724 w 460344"/>
                <a:gd name="connsiteY1" fmla="*/ 0 h 457755"/>
                <a:gd name="connsiteX2" fmla="*/ 76724 w 460344"/>
                <a:gd name="connsiteY2" fmla="*/ 0 h 457755"/>
                <a:gd name="connsiteX3" fmla="*/ 191810 w 460344"/>
                <a:gd name="connsiteY3" fmla="*/ 0 h 457755"/>
                <a:gd name="connsiteX4" fmla="*/ 460344 w 460344"/>
                <a:gd name="connsiteY4" fmla="*/ 0 h 457755"/>
                <a:gd name="connsiteX5" fmla="*/ 460344 w 460344"/>
                <a:gd name="connsiteY5" fmla="*/ 267024 h 457755"/>
                <a:gd name="connsiteX6" fmla="*/ 460344 w 460344"/>
                <a:gd name="connsiteY6" fmla="*/ 267024 h 457755"/>
                <a:gd name="connsiteX7" fmla="*/ 460344 w 460344"/>
                <a:gd name="connsiteY7" fmla="*/ 381463 h 457755"/>
                <a:gd name="connsiteX8" fmla="*/ 460344 w 460344"/>
                <a:gd name="connsiteY8" fmla="*/ 457755 h 457755"/>
                <a:gd name="connsiteX9" fmla="*/ 191810 w 460344"/>
                <a:gd name="connsiteY9" fmla="*/ 457755 h 457755"/>
                <a:gd name="connsiteX10" fmla="*/ 134269 w 460344"/>
                <a:gd name="connsiteY10" fmla="*/ 514974 h 457755"/>
                <a:gd name="connsiteX11" fmla="*/ 76724 w 460344"/>
                <a:gd name="connsiteY11" fmla="*/ 457755 h 457755"/>
                <a:gd name="connsiteX12" fmla="*/ 0 w 460344"/>
                <a:gd name="connsiteY12" fmla="*/ 457755 h 457755"/>
                <a:gd name="connsiteX13" fmla="*/ 0 w 460344"/>
                <a:gd name="connsiteY13" fmla="*/ 381463 h 457755"/>
                <a:gd name="connsiteX14" fmla="*/ 0 w 460344"/>
                <a:gd name="connsiteY14" fmla="*/ 267024 h 457755"/>
                <a:gd name="connsiteX15" fmla="*/ 0 w 460344"/>
                <a:gd name="connsiteY15" fmla="*/ 267024 h 457755"/>
                <a:gd name="connsiteX16" fmla="*/ 0 w 460344"/>
                <a:gd name="connsiteY16" fmla="*/ 0 h 457755"/>
                <a:gd name="connsiteX0" fmla="*/ 0 w 460344"/>
                <a:gd name="connsiteY0" fmla="*/ 0 h 550692"/>
                <a:gd name="connsiteX1" fmla="*/ 76724 w 460344"/>
                <a:gd name="connsiteY1" fmla="*/ 0 h 550692"/>
                <a:gd name="connsiteX2" fmla="*/ 76724 w 460344"/>
                <a:gd name="connsiteY2" fmla="*/ 0 h 550692"/>
                <a:gd name="connsiteX3" fmla="*/ 191810 w 460344"/>
                <a:gd name="connsiteY3" fmla="*/ 0 h 550692"/>
                <a:gd name="connsiteX4" fmla="*/ 460344 w 460344"/>
                <a:gd name="connsiteY4" fmla="*/ 0 h 550692"/>
                <a:gd name="connsiteX5" fmla="*/ 460344 w 460344"/>
                <a:gd name="connsiteY5" fmla="*/ 267024 h 550692"/>
                <a:gd name="connsiteX6" fmla="*/ 460344 w 460344"/>
                <a:gd name="connsiteY6" fmla="*/ 267024 h 550692"/>
                <a:gd name="connsiteX7" fmla="*/ 460344 w 460344"/>
                <a:gd name="connsiteY7" fmla="*/ 381463 h 550692"/>
                <a:gd name="connsiteX8" fmla="*/ 460344 w 460344"/>
                <a:gd name="connsiteY8" fmla="*/ 457755 h 550692"/>
                <a:gd name="connsiteX9" fmla="*/ 191810 w 460344"/>
                <a:gd name="connsiteY9" fmla="*/ 457755 h 550692"/>
                <a:gd name="connsiteX10" fmla="*/ 43781 w 460344"/>
                <a:gd name="connsiteY10" fmla="*/ 550692 h 550692"/>
                <a:gd name="connsiteX11" fmla="*/ 76724 w 460344"/>
                <a:gd name="connsiteY11" fmla="*/ 457755 h 550692"/>
                <a:gd name="connsiteX12" fmla="*/ 0 w 460344"/>
                <a:gd name="connsiteY12" fmla="*/ 457755 h 550692"/>
                <a:gd name="connsiteX13" fmla="*/ 0 w 460344"/>
                <a:gd name="connsiteY13" fmla="*/ 381463 h 550692"/>
                <a:gd name="connsiteX14" fmla="*/ 0 w 460344"/>
                <a:gd name="connsiteY14" fmla="*/ 267024 h 550692"/>
                <a:gd name="connsiteX15" fmla="*/ 0 w 460344"/>
                <a:gd name="connsiteY15" fmla="*/ 267024 h 550692"/>
                <a:gd name="connsiteX16" fmla="*/ 0 w 460344"/>
                <a:gd name="connsiteY16" fmla="*/ 0 h 550692"/>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43781 w 460344"/>
                <a:gd name="connsiteY10" fmla="*/ 550692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88723"/>
                <a:gd name="connsiteX1" fmla="*/ 76724 w 460344"/>
                <a:gd name="connsiteY1" fmla="*/ 0 h 588723"/>
                <a:gd name="connsiteX2" fmla="*/ 76724 w 460344"/>
                <a:gd name="connsiteY2" fmla="*/ 0 h 588723"/>
                <a:gd name="connsiteX3" fmla="*/ 191810 w 460344"/>
                <a:gd name="connsiteY3" fmla="*/ 0 h 588723"/>
                <a:gd name="connsiteX4" fmla="*/ 460344 w 460344"/>
                <a:gd name="connsiteY4" fmla="*/ 0 h 588723"/>
                <a:gd name="connsiteX5" fmla="*/ 460344 w 460344"/>
                <a:gd name="connsiteY5" fmla="*/ 267024 h 588723"/>
                <a:gd name="connsiteX6" fmla="*/ 460344 w 460344"/>
                <a:gd name="connsiteY6" fmla="*/ 267024 h 588723"/>
                <a:gd name="connsiteX7" fmla="*/ 460344 w 460344"/>
                <a:gd name="connsiteY7" fmla="*/ 381463 h 588723"/>
                <a:gd name="connsiteX8" fmla="*/ 460344 w 460344"/>
                <a:gd name="connsiteY8" fmla="*/ 457755 h 588723"/>
                <a:gd name="connsiteX9" fmla="*/ 191810 w 460344"/>
                <a:gd name="connsiteY9" fmla="*/ 457755 h 588723"/>
                <a:gd name="connsiteX10" fmla="*/ 108075 w 460344"/>
                <a:gd name="connsiteY10" fmla="*/ 514973 h 588723"/>
                <a:gd name="connsiteX11" fmla="*/ 524 w 460344"/>
                <a:gd name="connsiteY11" fmla="*/ 588723 h 588723"/>
                <a:gd name="connsiteX12" fmla="*/ 0 w 460344"/>
                <a:gd name="connsiteY12" fmla="*/ 457755 h 588723"/>
                <a:gd name="connsiteX13" fmla="*/ 0 w 460344"/>
                <a:gd name="connsiteY13" fmla="*/ 381463 h 588723"/>
                <a:gd name="connsiteX14" fmla="*/ 0 w 460344"/>
                <a:gd name="connsiteY14" fmla="*/ 267024 h 588723"/>
                <a:gd name="connsiteX15" fmla="*/ 0 w 460344"/>
                <a:gd name="connsiteY15" fmla="*/ 267024 h 588723"/>
                <a:gd name="connsiteX16" fmla="*/ 0 w 460344"/>
                <a:gd name="connsiteY16" fmla="*/ 0 h 588723"/>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09941 w 462210"/>
                <a:gd name="connsiteY10" fmla="*/ 514973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10" h="693498">
                  <a:moveTo>
                    <a:pt x="1866" y="0"/>
                  </a:moveTo>
                  <a:lnTo>
                    <a:pt x="78590" y="0"/>
                  </a:lnTo>
                  <a:lnTo>
                    <a:pt x="78590" y="0"/>
                  </a:lnTo>
                  <a:lnTo>
                    <a:pt x="193676" y="0"/>
                  </a:lnTo>
                  <a:lnTo>
                    <a:pt x="462210" y="0"/>
                  </a:lnTo>
                  <a:lnTo>
                    <a:pt x="462210" y="267024"/>
                  </a:lnTo>
                  <a:lnTo>
                    <a:pt x="462210" y="267024"/>
                  </a:lnTo>
                  <a:lnTo>
                    <a:pt x="462210" y="381463"/>
                  </a:lnTo>
                  <a:lnTo>
                    <a:pt x="462210" y="457755"/>
                  </a:lnTo>
                  <a:lnTo>
                    <a:pt x="227013" y="457755"/>
                  </a:lnTo>
                  <a:lnTo>
                    <a:pt x="114704" y="576885"/>
                  </a:lnTo>
                  <a:cubicBezTo>
                    <a:pt x="69330" y="626074"/>
                    <a:pt x="62053" y="632402"/>
                    <a:pt x="9" y="693498"/>
                  </a:cubicBezTo>
                  <a:cubicBezTo>
                    <a:pt x="-166" y="660954"/>
                    <a:pt x="2041" y="490299"/>
                    <a:pt x="1866" y="457755"/>
                  </a:cubicBezTo>
                  <a:lnTo>
                    <a:pt x="1866" y="381463"/>
                  </a:lnTo>
                  <a:lnTo>
                    <a:pt x="1866" y="267024"/>
                  </a:lnTo>
                  <a:lnTo>
                    <a:pt x="1866" y="267024"/>
                  </a:lnTo>
                  <a:lnTo>
                    <a:pt x="186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35" name="Rectangular Callout 13"/>
            <p:cNvSpPr/>
            <p:nvPr/>
          </p:nvSpPr>
          <p:spPr>
            <a:xfrm flipH="1">
              <a:off x="8104765" y="3985644"/>
              <a:ext cx="462210" cy="693498"/>
            </a:xfrm>
            <a:custGeom>
              <a:avLst/>
              <a:gdLst>
                <a:gd name="connsiteX0" fmla="*/ 0 w 460344"/>
                <a:gd name="connsiteY0" fmla="*/ 0 h 457755"/>
                <a:gd name="connsiteX1" fmla="*/ 76724 w 460344"/>
                <a:gd name="connsiteY1" fmla="*/ 0 h 457755"/>
                <a:gd name="connsiteX2" fmla="*/ 76724 w 460344"/>
                <a:gd name="connsiteY2" fmla="*/ 0 h 457755"/>
                <a:gd name="connsiteX3" fmla="*/ 191810 w 460344"/>
                <a:gd name="connsiteY3" fmla="*/ 0 h 457755"/>
                <a:gd name="connsiteX4" fmla="*/ 460344 w 460344"/>
                <a:gd name="connsiteY4" fmla="*/ 0 h 457755"/>
                <a:gd name="connsiteX5" fmla="*/ 460344 w 460344"/>
                <a:gd name="connsiteY5" fmla="*/ 267024 h 457755"/>
                <a:gd name="connsiteX6" fmla="*/ 460344 w 460344"/>
                <a:gd name="connsiteY6" fmla="*/ 267024 h 457755"/>
                <a:gd name="connsiteX7" fmla="*/ 460344 w 460344"/>
                <a:gd name="connsiteY7" fmla="*/ 381463 h 457755"/>
                <a:gd name="connsiteX8" fmla="*/ 460344 w 460344"/>
                <a:gd name="connsiteY8" fmla="*/ 457755 h 457755"/>
                <a:gd name="connsiteX9" fmla="*/ 191810 w 460344"/>
                <a:gd name="connsiteY9" fmla="*/ 457755 h 457755"/>
                <a:gd name="connsiteX10" fmla="*/ 134269 w 460344"/>
                <a:gd name="connsiteY10" fmla="*/ 514974 h 457755"/>
                <a:gd name="connsiteX11" fmla="*/ 76724 w 460344"/>
                <a:gd name="connsiteY11" fmla="*/ 457755 h 457755"/>
                <a:gd name="connsiteX12" fmla="*/ 0 w 460344"/>
                <a:gd name="connsiteY12" fmla="*/ 457755 h 457755"/>
                <a:gd name="connsiteX13" fmla="*/ 0 w 460344"/>
                <a:gd name="connsiteY13" fmla="*/ 381463 h 457755"/>
                <a:gd name="connsiteX14" fmla="*/ 0 w 460344"/>
                <a:gd name="connsiteY14" fmla="*/ 267024 h 457755"/>
                <a:gd name="connsiteX15" fmla="*/ 0 w 460344"/>
                <a:gd name="connsiteY15" fmla="*/ 267024 h 457755"/>
                <a:gd name="connsiteX16" fmla="*/ 0 w 460344"/>
                <a:gd name="connsiteY16" fmla="*/ 0 h 457755"/>
                <a:gd name="connsiteX0" fmla="*/ 0 w 460344"/>
                <a:gd name="connsiteY0" fmla="*/ 0 h 550692"/>
                <a:gd name="connsiteX1" fmla="*/ 76724 w 460344"/>
                <a:gd name="connsiteY1" fmla="*/ 0 h 550692"/>
                <a:gd name="connsiteX2" fmla="*/ 76724 w 460344"/>
                <a:gd name="connsiteY2" fmla="*/ 0 h 550692"/>
                <a:gd name="connsiteX3" fmla="*/ 191810 w 460344"/>
                <a:gd name="connsiteY3" fmla="*/ 0 h 550692"/>
                <a:gd name="connsiteX4" fmla="*/ 460344 w 460344"/>
                <a:gd name="connsiteY4" fmla="*/ 0 h 550692"/>
                <a:gd name="connsiteX5" fmla="*/ 460344 w 460344"/>
                <a:gd name="connsiteY5" fmla="*/ 267024 h 550692"/>
                <a:gd name="connsiteX6" fmla="*/ 460344 w 460344"/>
                <a:gd name="connsiteY6" fmla="*/ 267024 h 550692"/>
                <a:gd name="connsiteX7" fmla="*/ 460344 w 460344"/>
                <a:gd name="connsiteY7" fmla="*/ 381463 h 550692"/>
                <a:gd name="connsiteX8" fmla="*/ 460344 w 460344"/>
                <a:gd name="connsiteY8" fmla="*/ 457755 h 550692"/>
                <a:gd name="connsiteX9" fmla="*/ 191810 w 460344"/>
                <a:gd name="connsiteY9" fmla="*/ 457755 h 550692"/>
                <a:gd name="connsiteX10" fmla="*/ 43781 w 460344"/>
                <a:gd name="connsiteY10" fmla="*/ 550692 h 550692"/>
                <a:gd name="connsiteX11" fmla="*/ 76724 w 460344"/>
                <a:gd name="connsiteY11" fmla="*/ 457755 h 550692"/>
                <a:gd name="connsiteX12" fmla="*/ 0 w 460344"/>
                <a:gd name="connsiteY12" fmla="*/ 457755 h 550692"/>
                <a:gd name="connsiteX13" fmla="*/ 0 w 460344"/>
                <a:gd name="connsiteY13" fmla="*/ 381463 h 550692"/>
                <a:gd name="connsiteX14" fmla="*/ 0 w 460344"/>
                <a:gd name="connsiteY14" fmla="*/ 267024 h 550692"/>
                <a:gd name="connsiteX15" fmla="*/ 0 w 460344"/>
                <a:gd name="connsiteY15" fmla="*/ 267024 h 550692"/>
                <a:gd name="connsiteX16" fmla="*/ 0 w 460344"/>
                <a:gd name="connsiteY16" fmla="*/ 0 h 550692"/>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43781 w 460344"/>
                <a:gd name="connsiteY10" fmla="*/ 550692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88723"/>
                <a:gd name="connsiteX1" fmla="*/ 76724 w 460344"/>
                <a:gd name="connsiteY1" fmla="*/ 0 h 588723"/>
                <a:gd name="connsiteX2" fmla="*/ 76724 w 460344"/>
                <a:gd name="connsiteY2" fmla="*/ 0 h 588723"/>
                <a:gd name="connsiteX3" fmla="*/ 191810 w 460344"/>
                <a:gd name="connsiteY3" fmla="*/ 0 h 588723"/>
                <a:gd name="connsiteX4" fmla="*/ 460344 w 460344"/>
                <a:gd name="connsiteY4" fmla="*/ 0 h 588723"/>
                <a:gd name="connsiteX5" fmla="*/ 460344 w 460344"/>
                <a:gd name="connsiteY5" fmla="*/ 267024 h 588723"/>
                <a:gd name="connsiteX6" fmla="*/ 460344 w 460344"/>
                <a:gd name="connsiteY6" fmla="*/ 267024 h 588723"/>
                <a:gd name="connsiteX7" fmla="*/ 460344 w 460344"/>
                <a:gd name="connsiteY7" fmla="*/ 381463 h 588723"/>
                <a:gd name="connsiteX8" fmla="*/ 460344 w 460344"/>
                <a:gd name="connsiteY8" fmla="*/ 457755 h 588723"/>
                <a:gd name="connsiteX9" fmla="*/ 191810 w 460344"/>
                <a:gd name="connsiteY9" fmla="*/ 457755 h 588723"/>
                <a:gd name="connsiteX10" fmla="*/ 108075 w 460344"/>
                <a:gd name="connsiteY10" fmla="*/ 514973 h 588723"/>
                <a:gd name="connsiteX11" fmla="*/ 524 w 460344"/>
                <a:gd name="connsiteY11" fmla="*/ 588723 h 588723"/>
                <a:gd name="connsiteX12" fmla="*/ 0 w 460344"/>
                <a:gd name="connsiteY12" fmla="*/ 457755 h 588723"/>
                <a:gd name="connsiteX13" fmla="*/ 0 w 460344"/>
                <a:gd name="connsiteY13" fmla="*/ 381463 h 588723"/>
                <a:gd name="connsiteX14" fmla="*/ 0 w 460344"/>
                <a:gd name="connsiteY14" fmla="*/ 267024 h 588723"/>
                <a:gd name="connsiteX15" fmla="*/ 0 w 460344"/>
                <a:gd name="connsiteY15" fmla="*/ 267024 h 588723"/>
                <a:gd name="connsiteX16" fmla="*/ 0 w 460344"/>
                <a:gd name="connsiteY16" fmla="*/ 0 h 588723"/>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09941 w 462210"/>
                <a:gd name="connsiteY10" fmla="*/ 514973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10" h="693498">
                  <a:moveTo>
                    <a:pt x="1866" y="0"/>
                  </a:moveTo>
                  <a:lnTo>
                    <a:pt x="78590" y="0"/>
                  </a:lnTo>
                  <a:lnTo>
                    <a:pt x="78590" y="0"/>
                  </a:lnTo>
                  <a:lnTo>
                    <a:pt x="193676" y="0"/>
                  </a:lnTo>
                  <a:lnTo>
                    <a:pt x="462210" y="0"/>
                  </a:lnTo>
                  <a:lnTo>
                    <a:pt x="462210" y="267024"/>
                  </a:lnTo>
                  <a:lnTo>
                    <a:pt x="462210" y="267024"/>
                  </a:lnTo>
                  <a:lnTo>
                    <a:pt x="462210" y="381463"/>
                  </a:lnTo>
                  <a:lnTo>
                    <a:pt x="462210" y="457755"/>
                  </a:lnTo>
                  <a:lnTo>
                    <a:pt x="227013" y="457755"/>
                  </a:lnTo>
                  <a:lnTo>
                    <a:pt x="114704" y="576885"/>
                  </a:lnTo>
                  <a:cubicBezTo>
                    <a:pt x="69330" y="626074"/>
                    <a:pt x="62053" y="632402"/>
                    <a:pt x="9" y="693498"/>
                  </a:cubicBezTo>
                  <a:cubicBezTo>
                    <a:pt x="-166" y="660954"/>
                    <a:pt x="2041" y="490299"/>
                    <a:pt x="1866" y="457755"/>
                  </a:cubicBezTo>
                  <a:lnTo>
                    <a:pt x="1866" y="381463"/>
                  </a:lnTo>
                  <a:lnTo>
                    <a:pt x="1866" y="267024"/>
                  </a:lnTo>
                  <a:lnTo>
                    <a:pt x="1866" y="267024"/>
                  </a:lnTo>
                  <a:lnTo>
                    <a:pt x="186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grpSp>
      <p:sp>
        <p:nvSpPr>
          <p:cNvPr id="12" name="Picture Placeholder 11">
            <a:extLst>
              <a:ext uri="{FF2B5EF4-FFF2-40B4-BE49-F238E27FC236}">
                <a16:creationId xmlns:a16="http://schemas.microsoft.com/office/drawing/2014/main" id="{0F080AC4-A684-B74B-8E3E-1611C67BCBD3}"/>
              </a:ext>
            </a:extLst>
          </p:cNvPr>
          <p:cNvSpPr>
            <a:spLocks noGrp="1"/>
          </p:cNvSpPr>
          <p:nvPr>
            <p:ph type="pic" sz="quarter" idx="16" hasCustomPrompt="1"/>
          </p:nvPr>
        </p:nvSpPr>
        <p:spPr>
          <a:xfrm>
            <a:off x="7891272" y="4892040"/>
            <a:ext cx="1088136" cy="155448"/>
          </a:xfrm>
        </p:spPr>
        <p:txBody>
          <a:bodyPr/>
          <a:lstStyle>
            <a:lvl1pPr>
              <a:lnSpc>
                <a:spcPts val="800"/>
              </a:lnSpc>
              <a:defRPr sz="800"/>
            </a:lvl1pPr>
          </a:lstStyle>
          <a:p>
            <a:r>
              <a:rPr lang="en-US" dirty="0"/>
              <a:t>Place EMI logo here</a:t>
            </a:r>
          </a:p>
        </p:txBody>
      </p:sp>
      <p:sp>
        <p:nvSpPr>
          <p:cNvPr id="3" name="Footer Placeholder 2">
            <a:extLst>
              <a:ext uri="{FF2B5EF4-FFF2-40B4-BE49-F238E27FC236}">
                <a16:creationId xmlns:a16="http://schemas.microsoft.com/office/drawing/2014/main" id="{62B6DF3E-8966-7C46-B4BD-A2AE60F96C0D}"/>
              </a:ext>
            </a:extLst>
          </p:cNvPr>
          <p:cNvSpPr>
            <a:spLocks noGrp="1"/>
          </p:cNvSpPr>
          <p:nvPr>
            <p:ph type="ftr" sz="quarter" idx="18"/>
          </p:nvPr>
        </p:nvSpPr>
        <p:spPr/>
        <p:txBody>
          <a:bodyPr/>
          <a:lstStyle>
            <a:lvl1pPr>
              <a:defRPr>
                <a:solidFill>
                  <a:schemeClr val="bg1">
                    <a:lumMod val="95000"/>
                  </a:schemeClr>
                </a:solidFill>
              </a:defRPr>
            </a:lvl1pPr>
          </a:lstStyle>
          <a:p>
            <a:pPr>
              <a:defRPr/>
            </a:pPr>
            <a:r>
              <a:rPr lang="en-US" dirty="0">
                <a:cs typeface="Arial" charset="0"/>
              </a:rPr>
              <a:t>© </a:t>
            </a:r>
            <a:r>
              <a:rPr lang="en-US" kern="0" dirty="0">
                <a:cs typeface="Arial" charset="0"/>
              </a:rPr>
              <a:t>Euromonitor</a:t>
            </a:r>
            <a:r>
              <a:rPr lang="en-US" dirty="0">
                <a:cs typeface="Arial" charset="0"/>
              </a:rPr>
              <a:t> Internation</a:t>
            </a:r>
            <a:r>
              <a:rPr lang="en-US" dirty="0">
                <a:cs typeface="Tahoma" pitchFamily="34" charset="0"/>
              </a:rPr>
              <a:t>al</a:t>
            </a:r>
          </a:p>
        </p:txBody>
      </p:sp>
      <p:sp>
        <p:nvSpPr>
          <p:cNvPr id="4" name="Slide Number Placeholder 3">
            <a:extLst>
              <a:ext uri="{FF2B5EF4-FFF2-40B4-BE49-F238E27FC236}">
                <a16:creationId xmlns:a16="http://schemas.microsoft.com/office/drawing/2014/main" id="{F3A5AB22-685C-8D4D-A8DE-4A5947BCE4E1}"/>
              </a:ext>
            </a:extLst>
          </p:cNvPr>
          <p:cNvSpPr>
            <a:spLocks noGrp="1"/>
          </p:cNvSpPr>
          <p:nvPr>
            <p:ph type="sldNum" sz="quarter" idx="19"/>
          </p:nvPr>
        </p:nvSpPr>
        <p:spPr/>
        <p:txBody>
          <a:bodyPr/>
          <a:lstStyle/>
          <a:p>
            <a:fld id="{5F8EC74F-F43D-B546-84DB-988CF7340E3A}" type="slidenum">
              <a:rPr lang="en-US" smtClean="0"/>
              <a:pPr/>
              <a:t>‹#›</a:t>
            </a:fld>
            <a:endParaRPr lang="en-US" dirty="0"/>
          </a:p>
        </p:txBody>
      </p:sp>
    </p:spTree>
    <p:extLst>
      <p:ext uri="{BB962C8B-B14F-4D97-AF65-F5344CB8AC3E}">
        <p14:creationId xmlns:p14="http://schemas.microsoft.com/office/powerpoint/2010/main" val="1593157161"/>
      </p:ext>
    </p:extLst>
  </p:cSld>
  <p:clrMapOvr>
    <a:masterClrMapping/>
  </p:clrMapOvr>
  <p:extLst>
    <p:ext uri="{DCECCB84-F9BA-43D5-87BE-67443E8EF086}">
      <p15:sldGuideLst xmlns:p15="http://schemas.microsoft.com/office/powerpoint/2012/main">
        <p15:guide id="2" orient="horz" pos="2304">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2 Text - Solid">
    <p:spTree>
      <p:nvGrpSpPr>
        <p:cNvPr id="1" name=""/>
        <p:cNvGrpSpPr/>
        <p:nvPr/>
      </p:nvGrpSpPr>
      <p:grpSpPr>
        <a:xfrm>
          <a:off x="0" y="0"/>
          <a:ext cx="0" cy="0"/>
          <a:chOff x="0" y="0"/>
          <a:chExt cx="0" cy="0"/>
        </a:xfrm>
      </p:grpSpPr>
      <p:sp>
        <p:nvSpPr>
          <p:cNvPr id="14" name="Content Placeholder 13"/>
          <p:cNvSpPr>
            <a:spLocks noGrp="1"/>
          </p:cNvSpPr>
          <p:nvPr>
            <p:ph sz="quarter" idx="20"/>
          </p:nvPr>
        </p:nvSpPr>
        <p:spPr>
          <a:xfrm>
            <a:off x="5029200" y="2952751"/>
            <a:ext cx="3657600" cy="185261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19"/>
          </p:nvPr>
        </p:nvSpPr>
        <p:spPr>
          <a:xfrm>
            <a:off x="457200" y="377826"/>
            <a:ext cx="3657600" cy="18542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p:nvPr userDrawn="1"/>
        </p:nvSpPr>
        <p:spPr>
          <a:xfrm>
            <a:off x="4572000" y="0"/>
            <a:ext cx="4572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1" name="Rectangle 10"/>
          <p:cNvSpPr/>
          <p:nvPr userDrawn="1"/>
        </p:nvSpPr>
        <p:spPr>
          <a:xfrm>
            <a:off x="0" y="2571750"/>
            <a:ext cx="4572000" cy="2571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4" name="Footer Placeholder 3">
            <a:extLst>
              <a:ext uri="{FF2B5EF4-FFF2-40B4-BE49-F238E27FC236}">
                <a16:creationId xmlns:a16="http://schemas.microsoft.com/office/drawing/2014/main" id="{FE21476A-4050-9441-B2F2-6C2395C682D6}"/>
              </a:ext>
            </a:extLst>
          </p:cNvPr>
          <p:cNvSpPr>
            <a:spLocks noGrp="1"/>
          </p:cNvSpPr>
          <p:nvPr>
            <p:ph type="ftr" sz="quarter" idx="21"/>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5" name="Slide Number Placeholder 4">
            <a:extLst>
              <a:ext uri="{FF2B5EF4-FFF2-40B4-BE49-F238E27FC236}">
                <a16:creationId xmlns:a16="http://schemas.microsoft.com/office/drawing/2014/main" id="{289252EB-2386-E24E-96C8-19B7297C0DEA}"/>
              </a:ext>
            </a:extLst>
          </p:cNvPr>
          <p:cNvSpPr>
            <a:spLocks noGrp="1"/>
          </p:cNvSpPr>
          <p:nvPr>
            <p:ph type="sldNum" sz="quarter" idx="22"/>
          </p:nvPr>
        </p:nvSpPr>
        <p:spPr/>
        <p:txBody>
          <a:bodyPr/>
          <a:lstStyle/>
          <a:p>
            <a:fld id="{5F8EC74F-F43D-B546-84DB-988CF7340E3A}" type="slidenum">
              <a:rPr lang="en-US" smtClean="0"/>
              <a:pPr/>
              <a:t>‹#›</a:t>
            </a:fld>
            <a:endParaRPr lang="en-US" dirty="0"/>
          </a:p>
        </p:txBody>
      </p:sp>
      <p:pic>
        <p:nvPicPr>
          <p:cNvPr id="13" name="Picture 12">
            <a:extLst>
              <a:ext uri="{FF2B5EF4-FFF2-40B4-BE49-F238E27FC236}">
                <a16:creationId xmlns:a16="http://schemas.microsoft.com/office/drawing/2014/main" id="{B7F669FB-9F22-7949-B970-551F99E1C60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895707" y="4888921"/>
            <a:ext cx="1088145" cy="156524"/>
          </a:xfrm>
          <a:prstGeom prst="rect">
            <a:avLst/>
          </a:prstGeom>
        </p:spPr>
      </p:pic>
    </p:spTree>
    <p:extLst>
      <p:ext uri="{BB962C8B-B14F-4D97-AF65-F5344CB8AC3E}">
        <p14:creationId xmlns:p14="http://schemas.microsoft.com/office/powerpoint/2010/main" val="35231889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2 Text - Image w Overlay">
    <p:spTree>
      <p:nvGrpSpPr>
        <p:cNvPr id="1" name=""/>
        <p:cNvGrpSpPr/>
        <p:nvPr/>
      </p:nvGrpSpPr>
      <p:grpSpPr>
        <a:xfrm>
          <a:off x="0" y="0"/>
          <a:ext cx="0" cy="0"/>
          <a:chOff x="0" y="0"/>
          <a:chExt cx="0" cy="0"/>
        </a:xfrm>
      </p:grpSpPr>
      <p:sp>
        <p:nvSpPr>
          <p:cNvPr id="14" name="Text Placeholder 13"/>
          <p:cNvSpPr>
            <a:spLocks noGrp="1"/>
          </p:cNvSpPr>
          <p:nvPr>
            <p:ph type="body" sz="quarter" idx="21" hasCustomPrompt="1"/>
          </p:nvPr>
        </p:nvSpPr>
        <p:spPr>
          <a:xfrm>
            <a:off x="0" y="2571750"/>
            <a:ext cx="4572000" cy="2571750"/>
          </a:xfrm>
          <a:prstGeom prst="rect">
            <a:avLst/>
          </a:prstGeom>
          <a:solidFill>
            <a:schemeClr val="tx1">
              <a:alpha val="80000"/>
            </a:schemeClr>
          </a:solidFill>
        </p:spPr>
        <p:txBody>
          <a:bodyPr anchor="b">
            <a:noAutofit/>
          </a:bodyPr>
          <a:lstStyle>
            <a:lvl1pPr>
              <a:defRPr sz="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  </a:t>
            </a:r>
          </a:p>
        </p:txBody>
      </p:sp>
      <p:sp>
        <p:nvSpPr>
          <p:cNvPr id="15" name="Text Placeholder 13"/>
          <p:cNvSpPr>
            <a:spLocks noGrp="1"/>
          </p:cNvSpPr>
          <p:nvPr>
            <p:ph type="body" sz="quarter" idx="22" hasCustomPrompt="1"/>
          </p:nvPr>
        </p:nvSpPr>
        <p:spPr>
          <a:xfrm>
            <a:off x="4572000" y="0"/>
            <a:ext cx="4572000" cy="2571750"/>
          </a:xfrm>
          <a:prstGeom prst="rect">
            <a:avLst/>
          </a:prstGeom>
          <a:solidFill>
            <a:schemeClr val="tx1">
              <a:alpha val="80000"/>
            </a:schemeClr>
          </a:solidFill>
        </p:spPr>
        <p:txBody>
          <a:bodyPr anchor="b">
            <a:noAutofit/>
          </a:bodyPr>
          <a:lstStyle>
            <a:lvl1pPr>
              <a:defRPr sz="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  </a:t>
            </a:r>
          </a:p>
        </p:txBody>
      </p:sp>
      <p:sp>
        <p:nvSpPr>
          <p:cNvPr id="7" name="Picture Placeholder 6"/>
          <p:cNvSpPr>
            <a:spLocks noGrp="1"/>
          </p:cNvSpPr>
          <p:nvPr>
            <p:ph type="pic" sz="quarter" idx="19" hasCustomPrompt="1"/>
          </p:nvPr>
        </p:nvSpPr>
        <p:spPr>
          <a:xfrm>
            <a:off x="4572000" y="0"/>
            <a:ext cx="4572000" cy="2571750"/>
          </a:xfrm>
          <a:prstGeom prst="rect">
            <a:avLst/>
          </a:prstGeom>
        </p:spPr>
        <p:txBody>
          <a:bodyPr tIns="640080" anchor="t" anchorCtr="0">
            <a:noAutofit/>
          </a:bodyPr>
          <a:lstStyle>
            <a:lvl1pPr algn="ctr">
              <a:defRPr>
                <a:solidFill>
                  <a:schemeClr val="bg1"/>
                </a:solidFill>
              </a:defRPr>
            </a:lvl1pPr>
          </a:lstStyle>
          <a:p>
            <a:r>
              <a:rPr lang="en-US"/>
              <a:t>Click icon to insert an image, change to Black and White then right click image and “SEND TO BACK”</a:t>
            </a:r>
          </a:p>
        </p:txBody>
      </p:sp>
      <p:sp>
        <p:nvSpPr>
          <p:cNvPr id="12" name="Picture Placeholder 6"/>
          <p:cNvSpPr>
            <a:spLocks noGrp="1"/>
          </p:cNvSpPr>
          <p:nvPr>
            <p:ph type="pic" sz="quarter" idx="20" hasCustomPrompt="1"/>
          </p:nvPr>
        </p:nvSpPr>
        <p:spPr>
          <a:xfrm>
            <a:off x="0" y="2571750"/>
            <a:ext cx="4572000" cy="2571750"/>
          </a:xfrm>
          <a:prstGeom prst="rect">
            <a:avLst/>
          </a:prstGeom>
        </p:spPr>
        <p:txBody>
          <a:bodyPr lIns="0" tIns="640080" rIns="0" anchor="t" anchorCtr="0">
            <a:noAutofit/>
          </a:bodyPr>
          <a:lstStyle>
            <a:lvl1pPr algn="ctr">
              <a:defRPr>
                <a:solidFill>
                  <a:schemeClr val="bg1"/>
                </a:solidFill>
              </a:defRPr>
            </a:lvl1pPr>
          </a:lstStyle>
          <a:p>
            <a:r>
              <a:rPr lang="en-US"/>
              <a:t>Click icon to insert an image, change to Black and White then right click image and “SEND TO BACK”</a:t>
            </a:r>
          </a:p>
        </p:txBody>
      </p:sp>
      <p:sp>
        <p:nvSpPr>
          <p:cNvPr id="16" name="Content Placeholder 15"/>
          <p:cNvSpPr>
            <a:spLocks noGrp="1"/>
          </p:cNvSpPr>
          <p:nvPr>
            <p:ph sz="quarter" idx="24"/>
          </p:nvPr>
        </p:nvSpPr>
        <p:spPr>
          <a:xfrm>
            <a:off x="5029200" y="2952751"/>
            <a:ext cx="3657600" cy="18510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3"/>
          </p:nvPr>
        </p:nvSpPr>
        <p:spPr>
          <a:xfrm>
            <a:off x="457200" y="377826"/>
            <a:ext cx="3657600" cy="18510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82782030-B14F-004D-8114-DDA422254A44}"/>
              </a:ext>
            </a:extLst>
          </p:cNvPr>
          <p:cNvSpPr>
            <a:spLocks noGrp="1"/>
          </p:cNvSpPr>
          <p:nvPr>
            <p:ph type="ftr" sz="quarter" idx="25"/>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5" name="Slide Number Placeholder 4">
            <a:extLst>
              <a:ext uri="{FF2B5EF4-FFF2-40B4-BE49-F238E27FC236}">
                <a16:creationId xmlns:a16="http://schemas.microsoft.com/office/drawing/2014/main" id="{D388F9F5-8D2D-0F47-B42B-63BDA8EEFE12}"/>
              </a:ext>
            </a:extLst>
          </p:cNvPr>
          <p:cNvSpPr>
            <a:spLocks noGrp="1"/>
          </p:cNvSpPr>
          <p:nvPr>
            <p:ph type="sldNum" sz="quarter" idx="26"/>
          </p:nvPr>
        </p:nvSpPr>
        <p:spPr/>
        <p:txBody>
          <a:bodyPr/>
          <a:lstStyle/>
          <a:p>
            <a:fld id="{5F8EC74F-F43D-B546-84DB-988CF7340E3A}" type="slidenum">
              <a:rPr lang="en-US" smtClean="0"/>
              <a:pPr/>
              <a:t>‹#›</a:t>
            </a:fld>
            <a:endParaRPr lang="en-US" dirty="0"/>
          </a:p>
        </p:txBody>
      </p:sp>
      <p:pic>
        <p:nvPicPr>
          <p:cNvPr id="13" name="Picture 12">
            <a:extLst>
              <a:ext uri="{FF2B5EF4-FFF2-40B4-BE49-F238E27FC236}">
                <a16:creationId xmlns:a16="http://schemas.microsoft.com/office/drawing/2014/main" id="{3B5304B3-E5DA-B542-8E14-CE7541E96FE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895707" y="4888921"/>
            <a:ext cx="1088145" cy="156524"/>
          </a:xfrm>
          <a:prstGeom prst="rect">
            <a:avLst/>
          </a:prstGeom>
        </p:spPr>
      </p:pic>
    </p:spTree>
    <p:extLst>
      <p:ext uri="{BB962C8B-B14F-4D97-AF65-F5344CB8AC3E}">
        <p14:creationId xmlns:p14="http://schemas.microsoft.com/office/powerpoint/2010/main" val="41100014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2 Solid">
    <p:spTree>
      <p:nvGrpSpPr>
        <p:cNvPr id="1" name=""/>
        <p:cNvGrpSpPr/>
        <p:nvPr/>
      </p:nvGrpSpPr>
      <p:grpSpPr>
        <a:xfrm>
          <a:off x="0" y="0"/>
          <a:ext cx="0" cy="0"/>
          <a:chOff x="0" y="0"/>
          <a:chExt cx="0" cy="0"/>
        </a:xfrm>
      </p:grpSpPr>
      <p:sp>
        <p:nvSpPr>
          <p:cNvPr id="11" name="Rectangle 10"/>
          <p:cNvSpPr/>
          <p:nvPr userDrawn="1"/>
        </p:nvSpPr>
        <p:spPr>
          <a:xfrm>
            <a:off x="0" y="2571750"/>
            <a:ext cx="4572000" cy="2571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0" name="Rectangle 9"/>
          <p:cNvSpPr/>
          <p:nvPr userDrawn="1"/>
        </p:nvSpPr>
        <p:spPr>
          <a:xfrm>
            <a:off x="0" y="0"/>
            <a:ext cx="4572000"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4" name="Rectangle 13"/>
          <p:cNvSpPr/>
          <p:nvPr userDrawn="1"/>
        </p:nvSpPr>
        <p:spPr>
          <a:xfrm>
            <a:off x="4572000" y="0"/>
            <a:ext cx="4572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7" name="Rectangle 16"/>
          <p:cNvSpPr/>
          <p:nvPr userDrawn="1"/>
        </p:nvSpPr>
        <p:spPr>
          <a:xfrm>
            <a:off x="4572000" y="2571750"/>
            <a:ext cx="4572000" cy="257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3" name="Text Placeholder 2"/>
          <p:cNvSpPr>
            <a:spLocks noGrp="1"/>
          </p:cNvSpPr>
          <p:nvPr>
            <p:ph type="body" idx="1" hasCustomPrompt="1"/>
          </p:nvPr>
        </p:nvSpPr>
        <p:spPr>
          <a:xfrm>
            <a:off x="457200" y="342900"/>
            <a:ext cx="3657600" cy="617220"/>
          </a:xfrm>
          <a:prstGeom prst="rect">
            <a:avLst/>
          </a:prstGeom>
        </p:spPr>
        <p:txBody>
          <a:bodyPr lIns="0" tIns="0" rIns="0" bIns="0" anchor="b">
            <a:noAutofit/>
          </a:bodyPr>
          <a:lstStyle>
            <a:lvl1pPr marL="0" indent="0" algn="ctr">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4" name="Content Placeholder 3"/>
          <p:cNvSpPr>
            <a:spLocks noGrp="1"/>
          </p:cNvSpPr>
          <p:nvPr>
            <p:ph sz="half" idx="2" hasCustomPrompt="1"/>
          </p:nvPr>
        </p:nvSpPr>
        <p:spPr>
          <a:xfrm>
            <a:off x="457200" y="959383"/>
            <a:ext cx="3657600" cy="1268730"/>
          </a:xfrm>
          <a:prstGeom prst="rect">
            <a:avLst/>
          </a:prstGeom>
        </p:spPr>
        <p:txBody>
          <a:bodyPr lIns="0" tIns="0" rIns="0" bIns="0" anchor="t">
            <a:noAutofit/>
          </a:bodyPr>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5" name="Text Placeholder 4"/>
          <p:cNvSpPr>
            <a:spLocks noGrp="1"/>
          </p:cNvSpPr>
          <p:nvPr>
            <p:ph type="body" sz="quarter" idx="3" hasCustomPrompt="1"/>
          </p:nvPr>
        </p:nvSpPr>
        <p:spPr>
          <a:xfrm>
            <a:off x="457200" y="2914427"/>
            <a:ext cx="3657600" cy="617220"/>
          </a:xfrm>
          <a:prstGeom prst="rect">
            <a:avLst/>
          </a:prstGeom>
        </p:spPr>
        <p:txBody>
          <a:bodyPr lIns="0" tIns="0" rIns="0" bIns="0" anchor="b">
            <a:noAutofit/>
          </a:bodyPr>
          <a:lstStyle>
            <a:lvl1pPr marL="0" indent="0" algn="ctr">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6" name="Content Placeholder 5"/>
          <p:cNvSpPr>
            <a:spLocks noGrp="1"/>
          </p:cNvSpPr>
          <p:nvPr>
            <p:ph sz="quarter" idx="4" hasCustomPrompt="1"/>
          </p:nvPr>
        </p:nvSpPr>
        <p:spPr>
          <a:xfrm>
            <a:off x="457200" y="3531132"/>
            <a:ext cx="3657600" cy="1268730"/>
          </a:xfrm>
          <a:prstGeom prst="rect">
            <a:avLst/>
          </a:prstGeom>
        </p:spPr>
        <p:txBody>
          <a:bodyPr lIns="0" tIns="0" rIns="0" bIns="0" anchor="t">
            <a:noAutofit/>
          </a:bodyPr>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15" name="Text Placeholder 4"/>
          <p:cNvSpPr>
            <a:spLocks noGrp="1"/>
          </p:cNvSpPr>
          <p:nvPr>
            <p:ph type="body" sz="quarter" idx="13" hasCustomPrompt="1"/>
          </p:nvPr>
        </p:nvSpPr>
        <p:spPr>
          <a:xfrm>
            <a:off x="5029200" y="342900"/>
            <a:ext cx="3657600" cy="617220"/>
          </a:xfrm>
          <a:prstGeom prst="rect">
            <a:avLst/>
          </a:prstGeom>
        </p:spPr>
        <p:txBody>
          <a:bodyPr lIns="0" tIns="0" rIns="0" bIns="0" anchor="b">
            <a:noAutofit/>
          </a:bodyPr>
          <a:lstStyle>
            <a:lvl1pPr marL="0" indent="0" algn="ctr">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16" name="Content Placeholder 5"/>
          <p:cNvSpPr>
            <a:spLocks noGrp="1"/>
          </p:cNvSpPr>
          <p:nvPr>
            <p:ph sz="quarter" idx="14" hasCustomPrompt="1"/>
          </p:nvPr>
        </p:nvSpPr>
        <p:spPr>
          <a:xfrm>
            <a:off x="5029200" y="959383"/>
            <a:ext cx="3657600" cy="1268730"/>
          </a:xfrm>
          <a:prstGeom prst="rect">
            <a:avLst/>
          </a:prstGeom>
        </p:spPr>
        <p:txBody>
          <a:bodyPr lIns="0" tIns="0" rIns="0" bIns="0" anchor="t">
            <a:noAutofit/>
          </a:bodyPr>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18" name="Text Placeholder 4"/>
          <p:cNvSpPr>
            <a:spLocks noGrp="1"/>
          </p:cNvSpPr>
          <p:nvPr>
            <p:ph type="body" sz="quarter" idx="15" hasCustomPrompt="1"/>
          </p:nvPr>
        </p:nvSpPr>
        <p:spPr>
          <a:xfrm>
            <a:off x="5029200" y="2914427"/>
            <a:ext cx="3657600" cy="617220"/>
          </a:xfrm>
          <a:prstGeom prst="rect">
            <a:avLst/>
          </a:prstGeom>
        </p:spPr>
        <p:txBody>
          <a:bodyPr lIns="0" tIns="0" rIns="0" bIns="0" anchor="b">
            <a:noAutofit/>
          </a:bodyPr>
          <a:lstStyle>
            <a:lvl1pPr marL="0" indent="0" algn="ctr">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19" name="Content Placeholder 5"/>
          <p:cNvSpPr>
            <a:spLocks noGrp="1"/>
          </p:cNvSpPr>
          <p:nvPr>
            <p:ph sz="quarter" idx="16" hasCustomPrompt="1"/>
          </p:nvPr>
        </p:nvSpPr>
        <p:spPr>
          <a:xfrm>
            <a:off x="5029200" y="3531134"/>
            <a:ext cx="3657600" cy="1268730"/>
          </a:xfrm>
          <a:prstGeom prst="rect">
            <a:avLst/>
          </a:prstGeom>
        </p:spPr>
        <p:txBody>
          <a:bodyPr lIns="0" tIns="0" rIns="0" bIns="0" anchor="t">
            <a:noAutofit/>
          </a:bodyPr>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20" name="Picture Placeholder 11">
            <a:extLst>
              <a:ext uri="{FF2B5EF4-FFF2-40B4-BE49-F238E27FC236}">
                <a16:creationId xmlns:a16="http://schemas.microsoft.com/office/drawing/2014/main" id="{A62123FC-2ED9-FE43-9DC8-5CCE52944E32}"/>
              </a:ext>
            </a:extLst>
          </p:cNvPr>
          <p:cNvSpPr>
            <a:spLocks noGrp="1"/>
          </p:cNvSpPr>
          <p:nvPr>
            <p:ph type="pic" sz="quarter" idx="18" hasCustomPrompt="1"/>
          </p:nvPr>
        </p:nvSpPr>
        <p:spPr>
          <a:xfrm>
            <a:off x="7891272" y="4892040"/>
            <a:ext cx="1088136" cy="155448"/>
          </a:xfrm>
        </p:spPr>
        <p:txBody>
          <a:bodyPr/>
          <a:lstStyle>
            <a:lvl1pPr>
              <a:lnSpc>
                <a:spcPts val="800"/>
              </a:lnSpc>
              <a:defRPr sz="800"/>
            </a:lvl1pPr>
          </a:lstStyle>
          <a:p>
            <a:r>
              <a:rPr lang="en-US" dirty="0"/>
              <a:t>Place EMI logo here</a:t>
            </a:r>
          </a:p>
        </p:txBody>
      </p:sp>
      <p:sp>
        <p:nvSpPr>
          <p:cNvPr id="7" name="Footer Placeholder 6">
            <a:extLst>
              <a:ext uri="{FF2B5EF4-FFF2-40B4-BE49-F238E27FC236}">
                <a16:creationId xmlns:a16="http://schemas.microsoft.com/office/drawing/2014/main" id="{95000720-CC07-D04D-B05C-93B08A80720B}"/>
              </a:ext>
            </a:extLst>
          </p:cNvPr>
          <p:cNvSpPr>
            <a:spLocks noGrp="1"/>
          </p:cNvSpPr>
          <p:nvPr>
            <p:ph type="ftr" sz="quarter" idx="19"/>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8" name="Slide Number Placeholder 7">
            <a:extLst>
              <a:ext uri="{FF2B5EF4-FFF2-40B4-BE49-F238E27FC236}">
                <a16:creationId xmlns:a16="http://schemas.microsoft.com/office/drawing/2014/main" id="{1B6ADB1C-FAA8-634C-AADF-665EA6CEAA0A}"/>
              </a:ext>
            </a:extLst>
          </p:cNvPr>
          <p:cNvSpPr>
            <a:spLocks noGrp="1"/>
          </p:cNvSpPr>
          <p:nvPr>
            <p:ph type="sldNum" sz="quarter" idx="20"/>
          </p:nvPr>
        </p:nvSpPr>
        <p:spPr/>
        <p:txBody>
          <a:bodyPr/>
          <a:lstStyle/>
          <a:p>
            <a:fld id="{5F8EC74F-F43D-B546-84DB-988CF7340E3A}" type="slidenum">
              <a:rPr lang="en-US" smtClean="0"/>
              <a:pPr/>
              <a:t>‹#›</a:t>
            </a:fld>
            <a:endParaRPr lang="en-US" dirty="0"/>
          </a:p>
        </p:txBody>
      </p:sp>
    </p:spTree>
    <p:extLst>
      <p:ext uri="{BB962C8B-B14F-4D97-AF65-F5344CB8AC3E}">
        <p14:creationId xmlns:p14="http://schemas.microsoft.com/office/powerpoint/2010/main" val="40551730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1 Col Solid Left">
    <p:spTree>
      <p:nvGrpSpPr>
        <p:cNvPr id="1" name=""/>
        <p:cNvGrpSpPr/>
        <p:nvPr/>
      </p:nvGrpSpPr>
      <p:grpSpPr>
        <a:xfrm>
          <a:off x="0" y="0"/>
          <a:ext cx="0" cy="0"/>
          <a:chOff x="0" y="0"/>
          <a:chExt cx="0" cy="0"/>
        </a:xfrm>
      </p:grpSpPr>
      <p:sp>
        <p:nvSpPr>
          <p:cNvPr id="14" name="Content Placeholder 13"/>
          <p:cNvSpPr>
            <a:spLocks noGrp="1"/>
          </p:cNvSpPr>
          <p:nvPr>
            <p:ph sz="quarter" idx="16"/>
          </p:nvPr>
        </p:nvSpPr>
        <p:spPr>
          <a:xfrm>
            <a:off x="5029200" y="1816101"/>
            <a:ext cx="3657600" cy="29845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a:off x="0" y="2571750"/>
            <a:ext cx="4572000" cy="2571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0" name="Rectangle 9"/>
          <p:cNvSpPr/>
          <p:nvPr userDrawn="1"/>
        </p:nvSpPr>
        <p:spPr>
          <a:xfrm>
            <a:off x="0" y="0"/>
            <a:ext cx="4572000"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3" name="Text Placeholder 2"/>
          <p:cNvSpPr>
            <a:spLocks noGrp="1"/>
          </p:cNvSpPr>
          <p:nvPr>
            <p:ph type="body" idx="1" hasCustomPrompt="1"/>
          </p:nvPr>
        </p:nvSpPr>
        <p:spPr>
          <a:xfrm>
            <a:off x="466347" y="342900"/>
            <a:ext cx="3657600" cy="617934"/>
          </a:xfrm>
          <a:prstGeom prst="rect">
            <a:avLst/>
          </a:prstGeom>
        </p:spPr>
        <p:txBody>
          <a:bodyPr lIns="0" tIns="0" rIns="0" bIns="0" anchor="b">
            <a:noAutofit/>
          </a:bodyPr>
          <a:lstStyle>
            <a:lvl1pPr marL="0" indent="0" algn="l">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4" name="Content Placeholder 3"/>
          <p:cNvSpPr>
            <a:spLocks noGrp="1"/>
          </p:cNvSpPr>
          <p:nvPr>
            <p:ph sz="half" idx="2" hasCustomPrompt="1"/>
          </p:nvPr>
        </p:nvSpPr>
        <p:spPr>
          <a:xfrm>
            <a:off x="466346" y="960834"/>
            <a:ext cx="3657600" cy="1268016"/>
          </a:xfrm>
          <a:prstGeom prst="rect">
            <a:avLst/>
          </a:prstGeom>
        </p:spPr>
        <p:txBody>
          <a:bodyPr lIns="0" tIns="0" rIns="0" bIns="0" anchor="t">
            <a:noAutofit/>
          </a:bodyPr>
          <a:lstStyle>
            <a:lvl1pPr marL="0" indent="0" algn="l">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5" name="Text Placeholder 4"/>
          <p:cNvSpPr>
            <a:spLocks noGrp="1"/>
          </p:cNvSpPr>
          <p:nvPr>
            <p:ph type="body" sz="quarter" idx="3" hasCustomPrompt="1"/>
          </p:nvPr>
        </p:nvSpPr>
        <p:spPr>
          <a:xfrm>
            <a:off x="457200" y="2914650"/>
            <a:ext cx="3657600" cy="617934"/>
          </a:xfrm>
          <a:prstGeom prst="rect">
            <a:avLst/>
          </a:prstGeom>
        </p:spPr>
        <p:txBody>
          <a:bodyPr lIns="0" tIns="0" rIns="0" bIns="0" anchor="b">
            <a:noAutofit/>
          </a:bodyPr>
          <a:lstStyle>
            <a:lvl1pPr marL="0" indent="0" algn="l">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6" name="Content Placeholder 5"/>
          <p:cNvSpPr>
            <a:spLocks noGrp="1"/>
          </p:cNvSpPr>
          <p:nvPr>
            <p:ph sz="quarter" idx="4" hasCustomPrompt="1"/>
          </p:nvPr>
        </p:nvSpPr>
        <p:spPr>
          <a:xfrm>
            <a:off x="457202" y="3532584"/>
            <a:ext cx="3657600" cy="1268016"/>
          </a:xfrm>
          <a:prstGeom prst="rect">
            <a:avLst/>
          </a:prstGeom>
        </p:spPr>
        <p:txBody>
          <a:bodyPr lIns="0" tIns="0" rIns="0" bIns="0" anchor="t">
            <a:noAutofit/>
          </a:bodyPr>
          <a:lstStyle>
            <a:lvl1pPr marL="0" indent="0" algn="l">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7" name="Footer Placeholder 6">
            <a:extLst>
              <a:ext uri="{FF2B5EF4-FFF2-40B4-BE49-F238E27FC236}">
                <a16:creationId xmlns:a16="http://schemas.microsoft.com/office/drawing/2014/main" id="{DCC95D5A-3456-6B46-9F10-F78C5A42371E}"/>
              </a:ext>
            </a:extLst>
          </p:cNvPr>
          <p:cNvSpPr>
            <a:spLocks noGrp="1"/>
          </p:cNvSpPr>
          <p:nvPr>
            <p:ph type="ftr" sz="quarter" idx="17"/>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8" name="Slide Number Placeholder 7">
            <a:extLst>
              <a:ext uri="{FF2B5EF4-FFF2-40B4-BE49-F238E27FC236}">
                <a16:creationId xmlns:a16="http://schemas.microsoft.com/office/drawing/2014/main" id="{081C7154-7E84-C24C-9036-C96C9712D345}"/>
              </a:ext>
            </a:extLst>
          </p:cNvPr>
          <p:cNvSpPr>
            <a:spLocks noGrp="1"/>
          </p:cNvSpPr>
          <p:nvPr>
            <p:ph type="sldNum" sz="quarter" idx="18"/>
          </p:nvPr>
        </p:nvSpPr>
        <p:spPr/>
        <p:txBody>
          <a:bodyPr/>
          <a:lstStyle/>
          <a:p>
            <a:fld id="{5F8EC74F-F43D-B546-84DB-988CF7340E3A}" type="slidenum">
              <a:rPr lang="en-US" smtClean="0"/>
              <a:pPr/>
              <a:t>‹#›</a:t>
            </a:fld>
            <a:endParaRPr lang="en-US" dirty="0"/>
          </a:p>
        </p:txBody>
      </p:sp>
      <p:pic>
        <p:nvPicPr>
          <p:cNvPr id="15" name="Picture 14">
            <a:extLst>
              <a:ext uri="{FF2B5EF4-FFF2-40B4-BE49-F238E27FC236}">
                <a16:creationId xmlns:a16="http://schemas.microsoft.com/office/drawing/2014/main" id="{9A58714D-23C5-3C47-8DEE-050CA91E067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895707" y="4888921"/>
            <a:ext cx="1088145" cy="156524"/>
          </a:xfrm>
          <a:prstGeom prst="rect">
            <a:avLst/>
          </a:prstGeom>
        </p:spPr>
      </p:pic>
    </p:spTree>
    <p:extLst>
      <p:ext uri="{BB962C8B-B14F-4D97-AF65-F5344CB8AC3E}">
        <p14:creationId xmlns:p14="http://schemas.microsoft.com/office/powerpoint/2010/main" val="12392603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1 Col Solid Right">
    <p:spTree>
      <p:nvGrpSpPr>
        <p:cNvPr id="1" name=""/>
        <p:cNvGrpSpPr/>
        <p:nvPr/>
      </p:nvGrpSpPr>
      <p:grpSpPr>
        <a:xfrm>
          <a:off x="0" y="0"/>
          <a:ext cx="0" cy="0"/>
          <a:chOff x="0" y="0"/>
          <a:chExt cx="0" cy="0"/>
        </a:xfrm>
      </p:grpSpPr>
      <p:sp>
        <p:nvSpPr>
          <p:cNvPr id="12" name="Content Placeholder 11"/>
          <p:cNvSpPr>
            <a:spLocks noGrp="1"/>
          </p:cNvSpPr>
          <p:nvPr>
            <p:ph sz="quarter" idx="16"/>
          </p:nvPr>
        </p:nvSpPr>
        <p:spPr>
          <a:xfrm>
            <a:off x="457200" y="1816101"/>
            <a:ext cx="3657600" cy="29845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a:off x="4572000" y="2571750"/>
            <a:ext cx="4572000" cy="257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0" name="Rectangle 9"/>
          <p:cNvSpPr/>
          <p:nvPr userDrawn="1"/>
        </p:nvSpPr>
        <p:spPr>
          <a:xfrm>
            <a:off x="4572000" y="0"/>
            <a:ext cx="4572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3" name="Text Placeholder 2"/>
          <p:cNvSpPr>
            <a:spLocks noGrp="1"/>
          </p:cNvSpPr>
          <p:nvPr>
            <p:ph type="body" idx="1" hasCustomPrompt="1"/>
          </p:nvPr>
        </p:nvSpPr>
        <p:spPr>
          <a:xfrm>
            <a:off x="5038347" y="342900"/>
            <a:ext cx="3657600" cy="617934"/>
          </a:xfrm>
          <a:prstGeom prst="rect">
            <a:avLst/>
          </a:prstGeom>
        </p:spPr>
        <p:txBody>
          <a:bodyPr lIns="0" tIns="0" rIns="0" bIns="0" anchor="b">
            <a:noAutofit/>
          </a:bodyPr>
          <a:lstStyle>
            <a:lvl1pPr marL="0" indent="0" algn="l">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4" name="Content Placeholder 3"/>
          <p:cNvSpPr>
            <a:spLocks noGrp="1"/>
          </p:cNvSpPr>
          <p:nvPr>
            <p:ph sz="half" idx="2" hasCustomPrompt="1"/>
          </p:nvPr>
        </p:nvSpPr>
        <p:spPr>
          <a:xfrm>
            <a:off x="5038346" y="960834"/>
            <a:ext cx="3657600" cy="1268016"/>
          </a:xfrm>
          <a:prstGeom prst="rect">
            <a:avLst/>
          </a:prstGeom>
        </p:spPr>
        <p:txBody>
          <a:bodyPr lIns="0" tIns="0" rIns="0" bIns="0" anchor="t">
            <a:noAutofit/>
          </a:bodyPr>
          <a:lstStyle>
            <a:lvl1pPr marL="0" indent="0" algn="l">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5" name="Text Placeholder 4"/>
          <p:cNvSpPr>
            <a:spLocks noGrp="1"/>
          </p:cNvSpPr>
          <p:nvPr>
            <p:ph type="body" sz="quarter" idx="3" hasCustomPrompt="1"/>
          </p:nvPr>
        </p:nvSpPr>
        <p:spPr>
          <a:xfrm>
            <a:off x="5029200" y="2914650"/>
            <a:ext cx="3657600" cy="617934"/>
          </a:xfrm>
          <a:prstGeom prst="rect">
            <a:avLst/>
          </a:prstGeom>
        </p:spPr>
        <p:txBody>
          <a:bodyPr lIns="0" tIns="0" rIns="0" bIns="0" anchor="b">
            <a:noAutofit/>
          </a:bodyPr>
          <a:lstStyle>
            <a:lvl1pPr marL="0" indent="0" algn="l">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6" name="Content Placeholder 5"/>
          <p:cNvSpPr>
            <a:spLocks noGrp="1"/>
          </p:cNvSpPr>
          <p:nvPr>
            <p:ph sz="quarter" idx="4" hasCustomPrompt="1"/>
          </p:nvPr>
        </p:nvSpPr>
        <p:spPr>
          <a:xfrm>
            <a:off x="5029202" y="3532584"/>
            <a:ext cx="3657600" cy="1265358"/>
          </a:xfrm>
          <a:prstGeom prst="rect">
            <a:avLst/>
          </a:prstGeom>
        </p:spPr>
        <p:txBody>
          <a:bodyPr lIns="0" tIns="0" rIns="0" bIns="0" anchor="t">
            <a:noAutofit/>
          </a:bodyPr>
          <a:lstStyle>
            <a:lvl1pPr marL="0" indent="0" algn="l">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13" name="Picture Placeholder 11">
            <a:extLst>
              <a:ext uri="{FF2B5EF4-FFF2-40B4-BE49-F238E27FC236}">
                <a16:creationId xmlns:a16="http://schemas.microsoft.com/office/drawing/2014/main" id="{E90F21D3-704E-FD44-883D-AD61C008A365}"/>
              </a:ext>
            </a:extLst>
          </p:cNvPr>
          <p:cNvSpPr>
            <a:spLocks noGrp="1"/>
          </p:cNvSpPr>
          <p:nvPr>
            <p:ph type="pic" sz="quarter" idx="17" hasCustomPrompt="1"/>
          </p:nvPr>
        </p:nvSpPr>
        <p:spPr>
          <a:xfrm>
            <a:off x="7891272" y="4892040"/>
            <a:ext cx="1088136" cy="155448"/>
          </a:xfrm>
        </p:spPr>
        <p:txBody>
          <a:bodyPr/>
          <a:lstStyle>
            <a:lvl1pPr>
              <a:lnSpc>
                <a:spcPts val="800"/>
              </a:lnSpc>
              <a:defRPr sz="800"/>
            </a:lvl1pPr>
          </a:lstStyle>
          <a:p>
            <a:r>
              <a:rPr lang="en-US" dirty="0"/>
              <a:t>Place EMI logo here</a:t>
            </a:r>
          </a:p>
        </p:txBody>
      </p:sp>
      <p:sp>
        <p:nvSpPr>
          <p:cNvPr id="7" name="Footer Placeholder 6">
            <a:extLst>
              <a:ext uri="{FF2B5EF4-FFF2-40B4-BE49-F238E27FC236}">
                <a16:creationId xmlns:a16="http://schemas.microsoft.com/office/drawing/2014/main" id="{C228B127-4A21-3D4D-B686-266FB0EC6A82}"/>
              </a:ext>
            </a:extLst>
          </p:cNvPr>
          <p:cNvSpPr>
            <a:spLocks noGrp="1"/>
          </p:cNvSpPr>
          <p:nvPr>
            <p:ph type="ftr" sz="quarter" idx="18"/>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8" name="Slide Number Placeholder 7">
            <a:extLst>
              <a:ext uri="{FF2B5EF4-FFF2-40B4-BE49-F238E27FC236}">
                <a16:creationId xmlns:a16="http://schemas.microsoft.com/office/drawing/2014/main" id="{E9D44C07-7030-EB4F-85A7-DA6E2A56E023}"/>
              </a:ext>
            </a:extLst>
          </p:cNvPr>
          <p:cNvSpPr>
            <a:spLocks noGrp="1"/>
          </p:cNvSpPr>
          <p:nvPr>
            <p:ph type="sldNum" sz="quarter" idx="19"/>
          </p:nvPr>
        </p:nvSpPr>
        <p:spPr/>
        <p:txBody>
          <a:bodyPr/>
          <a:lstStyle/>
          <a:p>
            <a:fld id="{5F8EC74F-F43D-B546-84DB-988CF7340E3A}" type="slidenum">
              <a:rPr lang="en-US" smtClean="0"/>
              <a:pPr/>
              <a:t>‹#›</a:t>
            </a:fld>
            <a:endParaRPr lang="en-US" dirty="0"/>
          </a:p>
        </p:txBody>
      </p:sp>
    </p:spTree>
    <p:extLst>
      <p:ext uri="{BB962C8B-B14F-4D97-AF65-F5344CB8AC3E}">
        <p14:creationId xmlns:p14="http://schemas.microsoft.com/office/powerpoint/2010/main" val="28191542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 Col Solid Multi">
    <p:spTree>
      <p:nvGrpSpPr>
        <p:cNvPr id="1" name=""/>
        <p:cNvGrpSpPr/>
        <p:nvPr/>
      </p:nvGrpSpPr>
      <p:grpSpPr>
        <a:xfrm>
          <a:off x="0" y="0"/>
          <a:ext cx="0" cy="0"/>
          <a:chOff x="0" y="0"/>
          <a:chExt cx="0" cy="0"/>
        </a:xfrm>
      </p:grpSpPr>
      <p:sp>
        <p:nvSpPr>
          <p:cNvPr id="10" name="Rectangle 9"/>
          <p:cNvSpPr/>
          <p:nvPr userDrawn="1"/>
        </p:nvSpPr>
        <p:spPr>
          <a:xfrm>
            <a:off x="0" y="0"/>
            <a:ext cx="3054096"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1" name="Rectangle 10"/>
          <p:cNvSpPr/>
          <p:nvPr userDrawn="1"/>
        </p:nvSpPr>
        <p:spPr>
          <a:xfrm>
            <a:off x="3044952" y="0"/>
            <a:ext cx="305409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2" name="Rectangle 11"/>
          <p:cNvSpPr/>
          <p:nvPr userDrawn="1"/>
        </p:nvSpPr>
        <p:spPr>
          <a:xfrm>
            <a:off x="6089904" y="0"/>
            <a:ext cx="3054096"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3" name="Text Placeholder 2"/>
          <p:cNvSpPr>
            <a:spLocks noGrp="1"/>
          </p:cNvSpPr>
          <p:nvPr>
            <p:ph type="body" idx="1" hasCustomPrompt="1"/>
          </p:nvPr>
        </p:nvSpPr>
        <p:spPr>
          <a:xfrm>
            <a:off x="292608" y="1260872"/>
            <a:ext cx="2468880" cy="617934"/>
          </a:xfrm>
          <a:prstGeom prst="rect">
            <a:avLst/>
          </a:prstGeom>
        </p:spPr>
        <p:txBody>
          <a:bodyPr lIns="0" tIns="0" rIns="0" bIns="0" anchor="b">
            <a:noAutofit/>
          </a:bodyPr>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4" name="Content Placeholder 3"/>
          <p:cNvSpPr>
            <a:spLocks noGrp="1"/>
          </p:cNvSpPr>
          <p:nvPr>
            <p:ph sz="half" idx="2" hasCustomPrompt="1"/>
          </p:nvPr>
        </p:nvSpPr>
        <p:spPr>
          <a:xfrm>
            <a:off x="292608" y="1878806"/>
            <a:ext cx="2468880" cy="1762506"/>
          </a:xfrm>
          <a:prstGeom prst="rect">
            <a:avLst/>
          </a:prstGeom>
        </p:spPr>
        <p:txBody>
          <a:bodyPr lIns="0" tIns="0" rIns="0" bIns="0" anchor="t">
            <a:noAutofit/>
          </a:bodyPr>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5" name="Text Placeholder 4"/>
          <p:cNvSpPr>
            <a:spLocks noGrp="1"/>
          </p:cNvSpPr>
          <p:nvPr>
            <p:ph type="body" sz="quarter" idx="3" hasCustomPrompt="1"/>
          </p:nvPr>
        </p:nvSpPr>
        <p:spPr>
          <a:xfrm>
            <a:off x="3337560" y="1260872"/>
            <a:ext cx="2468880" cy="617934"/>
          </a:xfrm>
          <a:prstGeom prst="rect">
            <a:avLst/>
          </a:prstGeom>
        </p:spPr>
        <p:txBody>
          <a:bodyPr lIns="0" tIns="0" rIns="0" bIns="0" anchor="b">
            <a:noAutofit/>
          </a:bodyPr>
          <a:lstStyle>
            <a:lvl1pPr marL="0" indent="0" algn="ctr">
              <a:lnSpc>
                <a:spcPts val="2800"/>
              </a:lnSpc>
              <a:spcBef>
                <a:spcPts val="0"/>
              </a:spcBef>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6" name="Content Placeholder 5"/>
          <p:cNvSpPr>
            <a:spLocks noGrp="1"/>
          </p:cNvSpPr>
          <p:nvPr>
            <p:ph sz="quarter" idx="4" hasCustomPrompt="1"/>
          </p:nvPr>
        </p:nvSpPr>
        <p:spPr>
          <a:xfrm>
            <a:off x="3337560" y="1878806"/>
            <a:ext cx="2468880" cy="1762506"/>
          </a:xfrm>
          <a:prstGeom prst="rect">
            <a:avLst/>
          </a:prstGeom>
        </p:spPr>
        <p:txBody>
          <a:bodyPr lIns="0" tIns="0" rIns="0" bIns="0" anchor="t">
            <a:noAutofit/>
          </a:bodyPr>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13" name="Text Placeholder 4"/>
          <p:cNvSpPr>
            <a:spLocks noGrp="1"/>
          </p:cNvSpPr>
          <p:nvPr>
            <p:ph type="body" sz="quarter" idx="13" hasCustomPrompt="1"/>
          </p:nvPr>
        </p:nvSpPr>
        <p:spPr>
          <a:xfrm>
            <a:off x="6382512" y="1260872"/>
            <a:ext cx="2468880" cy="617934"/>
          </a:xfrm>
          <a:prstGeom prst="rect">
            <a:avLst/>
          </a:prstGeom>
        </p:spPr>
        <p:txBody>
          <a:bodyPr lIns="0" tIns="0" rIns="0" bIns="0" anchor="b">
            <a:noAutofit/>
          </a:bodyPr>
          <a:lstStyle>
            <a:lvl1pPr marL="0" indent="0" algn="ctr">
              <a:lnSpc>
                <a:spcPts val="2800"/>
              </a:lnSpc>
              <a:spcBef>
                <a:spcPts val="0"/>
              </a:spcBef>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14" name="Content Placeholder 5"/>
          <p:cNvSpPr>
            <a:spLocks noGrp="1"/>
          </p:cNvSpPr>
          <p:nvPr>
            <p:ph sz="quarter" idx="14" hasCustomPrompt="1"/>
          </p:nvPr>
        </p:nvSpPr>
        <p:spPr>
          <a:xfrm>
            <a:off x="6382512" y="1878806"/>
            <a:ext cx="2468880" cy="1762506"/>
          </a:xfrm>
          <a:prstGeom prst="rect">
            <a:avLst/>
          </a:prstGeom>
        </p:spPr>
        <p:txBody>
          <a:bodyPr lIns="0" tIns="0" rIns="0" bIns="0" anchor="t">
            <a:noAutofit/>
          </a:bodyPr>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15" name="Picture Placeholder 11">
            <a:extLst>
              <a:ext uri="{FF2B5EF4-FFF2-40B4-BE49-F238E27FC236}">
                <a16:creationId xmlns:a16="http://schemas.microsoft.com/office/drawing/2014/main" id="{91454A88-36EA-F546-9727-959044405D3A}"/>
              </a:ext>
            </a:extLst>
          </p:cNvPr>
          <p:cNvSpPr>
            <a:spLocks noGrp="1"/>
          </p:cNvSpPr>
          <p:nvPr>
            <p:ph type="pic" sz="quarter" idx="16" hasCustomPrompt="1"/>
          </p:nvPr>
        </p:nvSpPr>
        <p:spPr>
          <a:xfrm>
            <a:off x="7891272" y="4892040"/>
            <a:ext cx="1088136" cy="155448"/>
          </a:xfrm>
        </p:spPr>
        <p:txBody>
          <a:bodyPr/>
          <a:lstStyle>
            <a:lvl1pPr>
              <a:lnSpc>
                <a:spcPts val="800"/>
              </a:lnSpc>
              <a:defRPr sz="800">
                <a:solidFill>
                  <a:schemeClr val="bg1"/>
                </a:solidFill>
              </a:defRPr>
            </a:lvl1pPr>
          </a:lstStyle>
          <a:p>
            <a:r>
              <a:rPr lang="en-US" dirty="0"/>
              <a:t>Place EMI logo here</a:t>
            </a:r>
          </a:p>
        </p:txBody>
      </p:sp>
      <p:sp>
        <p:nvSpPr>
          <p:cNvPr id="7" name="Footer Placeholder 6">
            <a:extLst>
              <a:ext uri="{FF2B5EF4-FFF2-40B4-BE49-F238E27FC236}">
                <a16:creationId xmlns:a16="http://schemas.microsoft.com/office/drawing/2014/main" id="{72B52306-EDDF-1F4A-81EB-4D0E21F966C8}"/>
              </a:ext>
            </a:extLst>
          </p:cNvPr>
          <p:cNvSpPr>
            <a:spLocks noGrp="1"/>
          </p:cNvSpPr>
          <p:nvPr>
            <p:ph type="ftr" sz="quarter" idx="17"/>
          </p:nvPr>
        </p:nvSpPr>
        <p:spPr/>
        <p:txBody>
          <a:bodyPr/>
          <a:lstStyle>
            <a:lvl1pPr>
              <a:defRPr>
                <a:solidFill>
                  <a:schemeClr val="bg1">
                    <a:lumMod val="95000"/>
                  </a:schemeClr>
                </a:solidFill>
              </a:defRPr>
            </a:lvl1pPr>
          </a:lstStyle>
          <a:p>
            <a:pPr>
              <a:defRPr/>
            </a:pPr>
            <a:r>
              <a:rPr lang="en-US" dirty="0">
                <a:cs typeface="Arial" charset="0"/>
              </a:rPr>
              <a:t>© </a:t>
            </a:r>
            <a:r>
              <a:rPr lang="en-US" kern="0" dirty="0">
                <a:cs typeface="Arial" charset="0"/>
              </a:rPr>
              <a:t>Euromonitor</a:t>
            </a:r>
            <a:r>
              <a:rPr lang="en-US" dirty="0">
                <a:cs typeface="Arial" charset="0"/>
              </a:rPr>
              <a:t> Internation</a:t>
            </a:r>
            <a:r>
              <a:rPr lang="en-US" dirty="0">
                <a:cs typeface="Tahoma" pitchFamily="34" charset="0"/>
              </a:rPr>
              <a:t>al</a:t>
            </a:r>
          </a:p>
        </p:txBody>
      </p:sp>
      <p:sp>
        <p:nvSpPr>
          <p:cNvPr id="8" name="Slide Number Placeholder 7">
            <a:extLst>
              <a:ext uri="{FF2B5EF4-FFF2-40B4-BE49-F238E27FC236}">
                <a16:creationId xmlns:a16="http://schemas.microsoft.com/office/drawing/2014/main" id="{B0C7E18A-80CE-4140-A44A-2C01A4B7B8A9}"/>
              </a:ext>
            </a:extLst>
          </p:cNvPr>
          <p:cNvSpPr>
            <a:spLocks noGrp="1"/>
          </p:cNvSpPr>
          <p:nvPr>
            <p:ph type="sldNum" sz="quarter" idx="18"/>
          </p:nvPr>
        </p:nvSpPr>
        <p:spPr/>
        <p:txBody>
          <a:bodyPr/>
          <a:lstStyle/>
          <a:p>
            <a:fld id="{5F8EC74F-F43D-B546-84DB-988CF7340E3A}" type="slidenum">
              <a:rPr lang="en-US" smtClean="0"/>
              <a:pPr/>
              <a:t>‹#›</a:t>
            </a:fld>
            <a:endParaRPr lang="en-US" dirty="0"/>
          </a:p>
        </p:txBody>
      </p:sp>
    </p:spTree>
    <p:extLst>
      <p:ext uri="{BB962C8B-B14F-4D97-AF65-F5344CB8AC3E}">
        <p14:creationId xmlns:p14="http://schemas.microsoft.com/office/powerpoint/2010/main" val="36646513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 Col Solid 1 color">
    <p:spTree>
      <p:nvGrpSpPr>
        <p:cNvPr id="1" name=""/>
        <p:cNvGrpSpPr/>
        <p:nvPr/>
      </p:nvGrpSpPr>
      <p:grpSpPr>
        <a:xfrm>
          <a:off x="0" y="0"/>
          <a:ext cx="0" cy="0"/>
          <a:chOff x="0" y="0"/>
          <a:chExt cx="0" cy="0"/>
        </a:xfrm>
      </p:grpSpPr>
      <p:sp>
        <p:nvSpPr>
          <p:cNvPr id="10" name="Rectangle 9"/>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3" name="Text Placeholder 2"/>
          <p:cNvSpPr>
            <a:spLocks noGrp="1"/>
          </p:cNvSpPr>
          <p:nvPr>
            <p:ph type="body" idx="1" hasCustomPrompt="1"/>
          </p:nvPr>
        </p:nvSpPr>
        <p:spPr>
          <a:xfrm>
            <a:off x="292608" y="1260872"/>
            <a:ext cx="2468880" cy="617934"/>
          </a:xfrm>
          <a:prstGeom prst="rect">
            <a:avLst/>
          </a:prstGeom>
        </p:spPr>
        <p:txBody>
          <a:bodyPr lIns="0" tIns="0" rIns="0" bIns="0" anchor="b">
            <a:noAutofit/>
          </a:bodyPr>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4" name="Content Placeholder 3"/>
          <p:cNvSpPr>
            <a:spLocks noGrp="1"/>
          </p:cNvSpPr>
          <p:nvPr>
            <p:ph sz="half" idx="2" hasCustomPrompt="1"/>
          </p:nvPr>
        </p:nvSpPr>
        <p:spPr>
          <a:xfrm>
            <a:off x="292608" y="1878806"/>
            <a:ext cx="2468880" cy="1762506"/>
          </a:xfrm>
          <a:prstGeom prst="rect">
            <a:avLst/>
          </a:prstGeom>
        </p:spPr>
        <p:txBody>
          <a:bodyPr lIns="0" tIns="0" rIns="0" bIns="0" anchor="t">
            <a:noAutofit/>
          </a:bodyPr>
          <a:lstStyle>
            <a:lvl1pPr marL="0" marR="0" indent="0" algn="ctr" defTabSz="914378" rtl="0" eaLnBrk="1" fontAlgn="auto" latinLnBrk="0" hangingPunct="1">
              <a:lnSpc>
                <a:spcPct val="100000"/>
              </a:lnSpc>
              <a:spcBef>
                <a:spcPts val="0"/>
              </a:spcBef>
              <a:spcAft>
                <a:spcPts val="150"/>
              </a:spcAft>
              <a:buClrTx/>
              <a:buSzPct val="100000"/>
              <a:buFont typeface="Wingdings" charset="2"/>
              <a:buNone/>
              <a:tabLst/>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marL="0" marR="0" lvl="0" indent="0" algn="ctr" defTabSz="914378" rtl="0" eaLnBrk="1" fontAlgn="auto" latinLnBrk="0" hangingPunct="1">
              <a:lnSpc>
                <a:spcPct val="100000"/>
              </a:lnSpc>
              <a:spcBef>
                <a:spcPts val="0"/>
              </a:spcBef>
              <a:spcAft>
                <a:spcPts val="150"/>
              </a:spcAft>
              <a:buClrTx/>
              <a:buSzPct val="100000"/>
              <a:buFont typeface="Wingdings" charset="2"/>
              <a:buNone/>
              <a:tabLst/>
              <a:defRPr/>
            </a:pPr>
            <a:r>
              <a:rPr lang="en-US" dirty="0"/>
              <a:t>Click to add text</a:t>
            </a:r>
          </a:p>
          <a:p>
            <a:pPr marL="0" marR="0" lvl="0" indent="0" algn="ctr" defTabSz="914378" rtl="0" eaLnBrk="1" fontAlgn="auto" latinLnBrk="0" hangingPunct="1">
              <a:lnSpc>
                <a:spcPct val="100000"/>
              </a:lnSpc>
              <a:spcBef>
                <a:spcPts val="0"/>
              </a:spcBef>
              <a:spcAft>
                <a:spcPts val="150"/>
              </a:spcAft>
              <a:buClrTx/>
              <a:buSzPct val="100000"/>
              <a:buFont typeface="Wingdings" charset="2"/>
              <a:buNone/>
              <a:tabLst/>
              <a:defRPr/>
            </a:pPr>
            <a:endParaRPr lang="en-US" dirty="0"/>
          </a:p>
        </p:txBody>
      </p:sp>
      <p:sp>
        <p:nvSpPr>
          <p:cNvPr id="5" name="Text Placeholder 4"/>
          <p:cNvSpPr>
            <a:spLocks noGrp="1"/>
          </p:cNvSpPr>
          <p:nvPr>
            <p:ph type="body" sz="quarter" idx="3" hasCustomPrompt="1"/>
          </p:nvPr>
        </p:nvSpPr>
        <p:spPr>
          <a:xfrm>
            <a:off x="3337560" y="1260872"/>
            <a:ext cx="2468880" cy="617934"/>
          </a:xfrm>
          <a:prstGeom prst="rect">
            <a:avLst/>
          </a:prstGeom>
        </p:spPr>
        <p:txBody>
          <a:bodyPr lIns="0" tIns="0" rIns="0" bIns="0" anchor="b">
            <a:noAutofit/>
          </a:bodyPr>
          <a:lstStyle>
            <a:lvl1pPr marL="0" indent="0" algn="ctr">
              <a:lnSpc>
                <a:spcPts val="2800"/>
              </a:lnSpc>
              <a:spcBef>
                <a:spcPts val="0"/>
              </a:spcBef>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6" name="Content Placeholder 5"/>
          <p:cNvSpPr>
            <a:spLocks noGrp="1"/>
          </p:cNvSpPr>
          <p:nvPr>
            <p:ph sz="quarter" idx="4" hasCustomPrompt="1"/>
          </p:nvPr>
        </p:nvSpPr>
        <p:spPr>
          <a:xfrm>
            <a:off x="3337560" y="1878806"/>
            <a:ext cx="2468880" cy="1762506"/>
          </a:xfrm>
          <a:prstGeom prst="rect">
            <a:avLst/>
          </a:prstGeom>
        </p:spPr>
        <p:txBody>
          <a:bodyPr lIns="0" tIns="0" rIns="0" bIns="0" anchor="t">
            <a:noAutofit/>
          </a:bodyPr>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13" name="Text Placeholder 4"/>
          <p:cNvSpPr>
            <a:spLocks noGrp="1"/>
          </p:cNvSpPr>
          <p:nvPr>
            <p:ph type="body" sz="quarter" idx="13" hasCustomPrompt="1"/>
          </p:nvPr>
        </p:nvSpPr>
        <p:spPr>
          <a:xfrm>
            <a:off x="6382512" y="1260872"/>
            <a:ext cx="2468880" cy="617934"/>
          </a:xfrm>
          <a:prstGeom prst="rect">
            <a:avLst/>
          </a:prstGeom>
        </p:spPr>
        <p:txBody>
          <a:bodyPr lIns="0" tIns="0" rIns="0" bIns="0" anchor="b">
            <a:noAutofit/>
          </a:bodyPr>
          <a:lstStyle>
            <a:lvl1pPr marL="0" indent="0" algn="ctr">
              <a:lnSpc>
                <a:spcPts val="2800"/>
              </a:lnSpc>
              <a:spcBef>
                <a:spcPts val="0"/>
              </a:spcBef>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14" name="Content Placeholder 5"/>
          <p:cNvSpPr>
            <a:spLocks noGrp="1"/>
          </p:cNvSpPr>
          <p:nvPr>
            <p:ph sz="quarter" idx="14" hasCustomPrompt="1"/>
          </p:nvPr>
        </p:nvSpPr>
        <p:spPr>
          <a:xfrm>
            <a:off x="6382512" y="1878806"/>
            <a:ext cx="2468880" cy="1762506"/>
          </a:xfrm>
          <a:prstGeom prst="rect">
            <a:avLst/>
          </a:prstGeom>
        </p:spPr>
        <p:txBody>
          <a:bodyPr lIns="0" tIns="0" rIns="0" bIns="0" anchor="t">
            <a:noAutofit/>
          </a:bodyPr>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15" name="Picture Placeholder 11">
            <a:extLst>
              <a:ext uri="{FF2B5EF4-FFF2-40B4-BE49-F238E27FC236}">
                <a16:creationId xmlns:a16="http://schemas.microsoft.com/office/drawing/2014/main" id="{81FE882C-64E0-6544-A9E8-0C6B7200C5AF}"/>
              </a:ext>
            </a:extLst>
          </p:cNvPr>
          <p:cNvSpPr>
            <a:spLocks noGrp="1"/>
          </p:cNvSpPr>
          <p:nvPr>
            <p:ph type="pic" sz="quarter" idx="16" hasCustomPrompt="1"/>
          </p:nvPr>
        </p:nvSpPr>
        <p:spPr>
          <a:xfrm>
            <a:off x="7891272" y="4892040"/>
            <a:ext cx="1088136" cy="155448"/>
          </a:xfrm>
        </p:spPr>
        <p:txBody>
          <a:bodyPr/>
          <a:lstStyle>
            <a:lvl1pPr>
              <a:lnSpc>
                <a:spcPts val="800"/>
              </a:lnSpc>
              <a:defRPr sz="800">
                <a:solidFill>
                  <a:schemeClr val="bg1"/>
                </a:solidFill>
              </a:defRPr>
            </a:lvl1pPr>
          </a:lstStyle>
          <a:p>
            <a:r>
              <a:rPr lang="en-US" dirty="0"/>
              <a:t>Place EMI logo here</a:t>
            </a:r>
          </a:p>
        </p:txBody>
      </p:sp>
      <p:sp>
        <p:nvSpPr>
          <p:cNvPr id="7" name="Footer Placeholder 6">
            <a:extLst>
              <a:ext uri="{FF2B5EF4-FFF2-40B4-BE49-F238E27FC236}">
                <a16:creationId xmlns:a16="http://schemas.microsoft.com/office/drawing/2014/main" id="{7D4D3C56-720D-FC43-A9D8-6D79172FD76B}"/>
              </a:ext>
            </a:extLst>
          </p:cNvPr>
          <p:cNvSpPr>
            <a:spLocks noGrp="1"/>
          </p:cNvSpPr>
          <p:nvPr>
            <p:ph type="ftr" sz="quarter" idx="17"/>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8" name="Slide Number Placeholder 7">
            <a:extLst>
              <a:ext uri="{FF2B5EF4-FFF2-40B4-BE49-F238E27FC236}">
                <a16:creationId xmlns:a16="http://schemas.microsoft.com/office/drawing/2014/main" id="{2A0070C5-6F5E-F04C-B062-E5532AF97EF5}"/>
              </a:ext>
            </a:extLst>
          </p:cNvPr>
          <p:cNvSpPr>
            <a:spLocks noGrp="1"/>
          </p:cNvSpPr>
          <p:nvPr>
            <p:ph type="sldNum" sz="quarter" idx="18"/>
          </p:nvPr>
        </p:nvSpPr>
        <p:spPr/>
        <p:txBody>
          <a:bodyPr/>
          <a:lstStyle/>
          <a:p>
            <a:fld id="{5F8EC74F-F43D-B546-84DB-988CF7340E3A}" type="slidenum">
              <a:rPr lang="en-US" smtClean="0"/>
              <a:pPr/>
              <a:t>‹#›</a:t>
            </a:fld>
            <a:endParaRPr lang="en-US" dirty="0"/>
          </a:p>
        </p:txBody>
      </p:sp>
    </p:spTree>
    <p:extLst>
      <p:ext uri="{BB962C8B-B14F-4D97-AF65-F5344CB8AC3E}">
        <p14:creationId xmlns:p14="http://schemas.microsoft.com/office/powerpoint/2010/main" val="3133351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xperience Mor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81B42F-B0E5-824C-B802-5A6D995F9598}"/>
              </a:ext>
            </a:extLst>
          </p:cNvPr>
          <p:cNvSpPr txBox="1"/>
          <p:nvPr userDrawn="1"/>
        </p:nvSpPr>
        <p:spPr>
          <a:xfrm>
            <a:off x="304801" y="361950"/>
            <a:ext cx="6388022" cy="616458"/>
          </a:xfrm>
          <a:prstGeom prst="rect">
            <a:avLst/>
          </a:prstGeom>
        </p:spPr>
        <p:txBody>
          <a:bodyPr vert="horz" wrap="square" lIns="0" tIns="0" rIns="0" bIns="0" rtlCol="0" anchor="ctr" anchorCtr="0">
            <a:noAutofit/>
          </a:bodyPr>
          <a:lstStyle/>
          <a:p>
            <a:pPr marL="0" marR="0" indent="0" algn="l" defTabSz="914400" rtl="0" eaLnBrk="1" fontAlgn="auto" latinLnBrk="0" hangingPunct="1">
              <a:lnSpc>
                <a:spcPct val="90000"/>
              </a:lnSpc>
              <a:spcBef>
                <a:spcPct val="0"/>
              </a:spcBef>
              <a:spcAft>
                <a:spcPts val="0"/>
              </a:spcAft>
              <a:buClrTx/>
              <a:buSzTx/>
              <a:buFontTx/>
              <a:buNone/>
              <a:tabLst/>
            </a:pPr>
            <a:r>
              <a:rPr lang="en-US" sz="2400" kern="1200" noProof="0" dirty="0">
                <a:solidFill>
                  <a:schemeClr val="tx1"/>
                </a:solidFill>
                <a:latin typeface="+mj-lt"/>
                <a:ea typeface="+mj-ea"/>
                <a:cs typeface="+mj-cs"/>
              </a:rPr>
              <a:t>Experience</a:t>
            </a:r>
            <a:r>
              <a:rPr kumimoji="0" lang="en-US" sz="2400" b="0" i="0" u="none" strike="noStrike" kern="1200" cap="none" spc="0" normalizeH="0" noProof="0" dirty="0">
                <a:ln>
                  <a:noFill/>
                </a:ln>
                <a:effectLst/>
                <a:uLnTx/>
                <a:uFillTx/>
                <a:latin typeface="+mj-lt"/>
                <a:ea typeface="+mj-ea"/>
                <a:cs typeface="+mj-cs"/>
              </a:rPr>
              <a:t> </a:t>
            </a:r>
            <a:r>
              <a:rPr lang="en-US" sz="2400" kern="1200" noProof="0" dirty="0">
                <a:solidFill>
                  <a:schemeClr val="tx1"/>
                </a:solidFill>
                <a:latin typeface="+mj-lt"/>
                <a:ea typeface="+mj-ea"/>
                <a:cs typeface="+mj-cs"/>
              </a:rPr>
              <a:t>More</a:t>
            </a:r>
          </a:p>
        </p:txBody>
      </p:sp>
      <p:sp>
        <p:nvSpPr>
          <p:cNvPr id="3" name="Footer Placeholder 2">
            <a:extLst>
              <a:ext uri="{FF2B5EF4-FFF2-40B4-BE49-F238E27FC236}">
                <a16:creationId xmlns:a16="http://schemas.microsoft.com/office/drawing/2014/main" id="{9400328D-FE5C-1245-A987-63B8EF7B5BD7}"/>
              </a:ext>
            </a:extLst>
          </p:cNvPr>
          <p:cNvSpPr>
            <a:spLocks noGrp="1"/>
          </p:cNvSpPr>
          <p:nvPr>
            <p:ph type="ftr" sz="quarter" idx="10"/>
          </p:nvPr>
        </p:nvSpPr>
        <p:spPr/>
        <p:txBody>
          <a:bodyPr>
            <a:noAutofit/>
          </a:bodyPr>
          <a:lstStyle/>
          <a:p>
            <a:r>
              <a:rPr lang="en-US" dirty="0"/>
              <a:t>© Euromonitor International</a:t>
            </a:r>
          </a:p>
        </p:txBody>
      </p:sp>
      <p:sp>
        <p:nvSpPr>
          <p:cNvPr id="6" name="TextBox 5">
            <a:extLst>
              <a:ext uri="{FF2B5EF4-FFF2-40B4-BE49-F238E27FC236}">
                <a16:creationId xmlns:a16="http://schemas.microsoft.com/office/drawing/2014/main" id="{32FD2262-D807-DA46-8C81-AEA0E7B585B1}"/>
              </a:ext>
            </a:extLst>
          </p:cNvPr>
          <p:cNvSpPr txBox="1"/>
          <p:nvPr userDrawn="1"/>
        </p:nvSpPr>
        <p:spPr>
          <a:xfrm>
            <a:off x="6096000" y="971550"/>
            <a:ext cx="3048000" cy="2438400"/>
          </a:xfrm>
          <a:prstGeom prst="rect">
            <a:avLst/>
          </a:prstGeom>
          <a:solidFill>
            <a:schemeClr val="bg1">
              <a:lumMod val="95000"/>
            </a:schemeClr>
          </a:solidFill>
          <a:ln>
            <a:noFill/>
          </a:ln>
        </p:spPr>
        <p:txBody>
          <a:bodyPr vert="horz" wrap="square" lIns="182880" tIns="137160" rIns="45720" bIns="137160" numCol="2" spcCol="182880" rtlCol="0" anchor="t">
            <a:noAutofit/>
          </a:bodyPr>
          <a:lstStyle>
            <a:lvl1pPr marR="0" lvl="0" indent="0" fontAlgn="auto">
              <a:lnSpc>
                <a:spcPct val="100000"/>
              </a:lnSpc>
              <a:spcBef>
                <a:spcPts val="0"/>
              </a:spcBef>
              <a:spcAft>
                <a:spcPts val="300"/>
              </a:spcAft>
              <a:buClrTx/>
              <a:buSzPct val="100000"/>
              <a:buFont typeface="Wingdings" charset="2"/>
              <a:buNone/>
              <a:tabLst/>
              <a:defRPr sz="600" kern="0" baseline="0">
                <a:latin typeface="+mj-lt"/>
              </a:defRPr>
            </a:lvl1pPr>
            <a:lvl2pPr marL="0" marR="0" indent="0" fontAlgn="auto">
              <a:lnSpc>
                <a:spcPts val="1600"/>
              </a:lnSpc>
              <a:spcBef>
                <a:spcPts val="150"/>
              </a:spcBef>
              <a:spcAft>
                <a:spcPts val="600"/>
              </a:spcAft>
              <a:buClrTx/>
              <a:buSzPct val="100000"/>
              <a:buFont typeface="Wingdings" charset="2"/>
              <a:buNone/>
              <a:tabLst/>
              <a:defRPr sz="600" kern="0"/>
            </a:lvl2pPr>
            <a:lvl3pPr marL="0" marR="0" indent="0" fontAlgn="auto">
              <a:lnSpc>
                <a:spcPts val="1600"/>
              </a:lnSpc>
              <a:spcBef>
                <a:spcPts val="150"/>
              </a:spcBef>
              <a:spcAft>
                <a:spcPts val="600"/>
              </a:spcAft>
              <a:buClrTx/>
              <a:buSzPct val="100000"/>
              <a:buFont typeface="Wingdings" charset="2"/>
              <a:buNone/>
              <a:tabLst/>
              <a:defRPr sz="600" kern="0"/>
            </a:lvl3pPr>
            <a:lvl4pPr marL="0" marR="0" indent="0" fontAlgn="auto">
              <a:lnSpc>
                <a:spcPts val="1600"/>
              </a:lnSpc>
              <a:spcBef>
                <a:spcPts val="150"/>
              </a:spcBef>
              <a:spcAft>
                <a:spcPts val="600"/>
              </a:spcAft>
              <a:buClrTx/>
              <a:buSzPct val="100000"/>
              <a:buFont typeface="Wingdings" charset="2"/>
              <a:buNone/>
              <a:tabLst/>
              <a:defRPr sz="600" kern="0"/>
            </a:lvl4pPr>
            <a:lvl5pPr marL="0" marR="0" indent="0" fontAlgn="auto">
              <a:lnSpc>
                <a:spcPts val="1600"/>
              </a:lnSpc>
              <a:spcBef>
                <a:spcPts val="150"/>
              </a:spcBef>
              <a:spcAft>
                <a:spcPts val="600"/>
              </a:spcAft>
              <a:buClrTx/>
              <a:buSzPct val="100000"/>
              <a:buFont typeface="Wingdings" charset="2"/>
              <a:buNone/>
              <a:tabLst/>
              <a:defRPr sz="600" kern="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indent="0">
              <a:lnSpc>
                <a:spcPts val="1100"/>
              </a:lnSpc>
              <a:spcAft>
                <a:spcPts val="300"/>
              </a:spcAft>
              <a:buNone/>
              <a:defRPr/>
            </a:pPr>
            <a:r>
              <a:rPr lang="en-GB" sz="800" spc="-20" baseline="0" dirty="0"/>
              <a:t>To find out more about Euromonitor International's complete range of business intelligence on industries, </a:t>
            </a:r>
            <a:br>
              <a:rPr lang="en-GB" sz="800" spc="-20" baseline="0" dirty="0"/>
            </a:br>
            <a:r>
              <a:rPr lang="en-GB" sz="800" spc="-20" baseline="0" dirty="0"/>
              <a:t>countries and consumers, please visit www.euromonitor.com or contact your local Euromonitor International office: </a:t>
            </a:r>
          </a:p>
          <a:p>
            <a:pPr marL="0" indent="0">
              <a:lnSpc>
                <a:spcPts val="1100"/>
              </a:lnSpc>
              <a:spcAft>
                <a:spcPts val="300"/>
              </a:spcAft>
              <a:buNone/>
              <a:defRPr/>
            </a:pPr>
            <a:r>
              <a:rPr lang="en-US" sz="800" b="1" dirty="0">
                <a:latin typeface="+mj-lt"/>
              </a:rPr>
              <a:t>Bangalore</a:t>
            </a:r>
            <a:r>
              <a:rPr lang="en-US" sz="800" dirty="0">
                <a:latin typeface="+mj-lt"/>
              </a:rPr>
              <a:t> </a:t>
            </a:r>
            <a:r>
              <a:rPr lang="en-SG" sz="800" dirty="0">
                <a:latin typeface="+mj-lt"/>
              </a:rPr>
              <a:t>+91 80 4904 0500</a:t>
            </a:r>
          </a:p>
          <a:p>
            <a:pPr marL="0" indent="0">
              <a:lnSpc>
                <a:spcPts val="1100"/>
              </a:lnSpc>
              <a:spcAft>
                <a:spcPts val="300"/>
              </a:spcAft>
              <a:buNone/>
              <a:defRPr/>
            </a:pPr>
            <a:r>
              <a:rPr lang="en-SG" sz="800" b="1" dirty="0">
                <a:latin typeface="+mj-lt"/>
              </a:rPr>
              <a:t>Cape Town </a:t>
            </a:r>
            <a:r>
              <a:rPr lang="en-US" sz="800" dirty="0">
                <a:latin typeface="+mj-lt"/>
              </a:rPr>
              <a:t>+27 21 524 3000</a:t>
            </a:r>
          </a:p>
          <a:p>
            <a:pPr marL="0" indent="0">
              <a:lnSpc>
                <a:spcPts val="1100"/>
              </a:lnSpc>
              <a:spcAft>
                <a:spcPts val="300"/>
              </a:spcAft>
              <a:buNone/>
              <a:defRPr/>
            </a:pPr>
            <a:r>
              <a:rPr lang="en-US" sz="800" b="1" dirty="0">
                <a:latin typeface="+mj-lt"/>
              </a:rPr>
              <a:t>Chicago</a:t>
            </a:r>
            <a:r>
              <a:rPr lang="en-US" sz="800" dirty="0">
                <a:latin typeface="+mj-lt"/>
              </a:rPr>
              <a:t> +1 (312) 922 1115</a:t>
            </a:r>
          </a:p>
          <a:p>
            <a:pPr marL="0" indent="0">
              <a:lnSpc>
                <a:spcPts val="1100"/>
              </a:lnSpc>
              <a:spcAft>
                <a:spcPts val="300"/>
              </a:spcAft>
              <a:buNone/>
              <a:defRPr/>
            </a:pPr>
            <a:r>
              <a:rPr lang="en-US" sz="800" b="1" dirty="0">
                <a:latin typeface="+mj-lt"/>
              </a:rPr>
              <a:t>Dubai</a:t>
            </a:r>
            <a:r>
              <a:rPr lang="en-US" sz="800" dirty="0">
                <a:latin typeface="+mj-lt"/>
              </a:rPr>
              <a:t> +971 4 372 4363</a:t>
            </a:r>
          </a:p>
          <a:p>
            <a:pPr marL="0" indent="0">
              <a:lnSpc>
                <a:spcPts val="1100"/>
              </a:lnSpc>
              <a:spcAft>
                <a:spcPts val="300"/>
              </a:spcAft>
              <a:buNone/>
              <a:defRPr/>
            </a:pPr>
            <a:r>
              <a:rPr lang="en-US" sz="800" b="1" dirty="0">
                <a:latin typeface="+mj-lt"/>
              </a:rPr>
              <a:t>Dusseldorf</a:t>
            </a:r>
            <a:r>
              <a:rPr lang="en-US" sz="800" kern="0" baseline="0" dirty="0">
                <a:solidFill>
                  <a:schemeClr val="tx1"/>
                </a:solidFill>
                <a:latin typeface="+mj-lt"/>
                <a:ea typeface="+mn-ea"/>
                <a:cs typeface="+mn-cs"/>
              </a:rPr>
              <a:t> </a:t>
            </a:r>
            <a:r>
              <a:rPr lang="en-GB" sz="800" kern="0" baseline="0" dirty="0">
                <a:solidFill>
                  <a:schemeClr val="tx1"/>
                </a:solidFill>
                <a:latin typeface="+mj-lt"/>
                <a:ea typeface="+mn-ea"/>
                <a:cs typeface="+mn-cs"/>
              </a:rPr>
              <a:t>+49 (0)211 890944 0</a:t>
            </a:r>
          </a:p>
          <a:p>
            <a:pPr marL="0" marR="0" lvl="0" indent="0" algn="l" defTabSz="914400" rtl="0" eaLnBrk="1" fontAlgn="auto" latinLnBrk="0" hangingPunct="1">
              <a:lnSpc>
                <a:spcPts val="1100"/>
              </a:lnSpc>
              <a:spcBef>
                <a:spcPts val="0"/>
              </a:spcBef>
              <a:spcAft>
                <a:spcPts val="300"/>
              </a:spcAft>
              <a:buClrTx/>
              <a:buSzPct val="100000"/>
              <a:buFont typeface="Wingdings" charset="2"/>
              <a:buNone/>
              <a:tabLst/>
              <a:defRPr/>
            </a:pPr>
            <a:r>
              <a:rPr lang="en-GB" sz="800" b="1" kern="0" baseline="0" dirty="0">
                <a:solidFill>
                  <a:schemeClr val="tx1"/>
                </a:solidFill>
                <a:latin typeface="+mj-lt"/>
                <a:ea typeface="+mn-ea"/>
                <a:cs typeface="+mn-cs"/>
              </a:rPr>
              <a:t>Hong Kong</a:t>
            </a:r>
            <a:r>
              <a:rPr lang="en-GB" sz="800" kern="0" baseline="0" dirty="0">
                <a:solidFill>
                  <a:schemeClr val="tx1"/>
                </a:solidFill>
                <a:latin typeface="+mj-lt"/>
                <a:ea typeface="+mn-ea"/>
                <a:cs typeface="+mn-cs"/>
              </a:rPr>
              <a:t> +852 3796 3604</a:t>
            </a:r>
            <a:endParaRPr lang="en-US" sz="800" dirty="0">
              <a:latin typeface="+mj-lt"/>
            </a:endParaRPr>
          </a:p>
          <a:p>
            <a:pPr marL="0" indent="0">
              <a:lnSpc>
                <a:spcPts val="1100"/>
              </a:lnSpc>
              <a:spcAft>
                <a:spcPts val="300"/>
              </a:spcAft>
              <a:buNone/>
              <a:defRPr/>
            </a:pPr>
            <a:r>
              <a:rPr lang="en-US" sz="800" b="1" dirty="0">
                <a:latin typeface="+mj-lt"/>
              </a:rPr>
              <a:t>London</a:t>
            </a:r>
            <a:r>
              <a:rPr lang="en-US" sz="800" dirty="0">
                <a:latin typeface="+mj-lt"/>
              </a:rPr>
              <a:t> +44 (0)207 251 8024</a:t>
            </a:r>
          </a:p>
          <a:p>
            <a:pPr marL="0" indent="0">
              <a:lnSpc>
                <a:spcPts val="1100"/>
              </a:lnSpc>
              <a:spcAft>
                <a:spcPts val="300"/>
              </a:spcAft>
              <a:buNone/>
              <a:defRPr/>
            </a:pPr>
            <a:r>
              <a:rPr lang="en-US" sz="800" b="1" dirty="0">
                <a:latin typeface="+mj-lt"/>
              </a:rPr>
              <a:t>Santiago</a:t>
            </a:r>
            <a:r>
              <a:rPr lang="en-US" sz="800" dirty="0">
                <a:latin typeface="+mj-lt"/>
              </a:rPr>
              <a:t> +56 2 2 9157200</a:t>
            </a:r>
          </a:p>
          <a:p>
            <a:pPr marL="0" indent="0">
              <a:lnSpc>
                <a:spcPts val="1100"/>
              </a:lnSpc>
              <a:spcAft>
                <a:spcPts val="300"/>
              </a:spcAft>
              <a:buNone/>
              <a:defRPr/>
            </a:pPr>
            <a:r>
              <a:rPr lang="en-US" sz="800" b="1" dirty="0">
                <a:latin typeface="+mj-lt"/>
              </a:rPr>
              <a:t>São Paulo </a:t>
            </a:r>
            <a:r>
              <a:rPr lang="en-US" sz="800" dirty="0">
                <a:latin typeface="+mj-lt"/>
              </a:rPr>
              <a:t>+55 11 2970 2150</a:t>
            </a:r>
          </a:p>
          <a:p>
            <a:pPr marL="0" indent="0">
              <a:lnSpc>
                <a:spcPts val="1100"/>
              </a:lnSpc>
              <a:spcAft>
                <a:spcPts val="300"/>
              </a:spcAft>
              <a:buNone/>
              <a:defRPr/>
            </a:pPr>
            <a:r>
              <a:rPr lang="en-US" sz="800" b="1" dirty="0">
                <a:latin typeface="+mj-lt"/>
              </a:rPr>
              <a:t>Seoul</a:t>
            </a:r>
            <a:r>
              <a:rPr lang="en-US" sz="800" dirty="0">
                <a:latin typeface="+mj-lt"/>
              </a:rPr>
              <a:t> </a:t>
            </a:r>
            <a:r>
              <a:rPr lang="en-GB" sz="800" kern="0" baseline="0" dirty="0">
                <a:solidFill>
                  <a:schemeClr val="tx1"/>
                </a:solidFill>
                <a:latin typeface="+mj-lt"/>
                <a:ea typeface="+mn-ea"/>
                <a:cs typeface="+mn-cs"/>
              </a:rPr>
              <a:t>82 (2) 6138 436</a:t>
            </a:r>
            <a:endParaRPr lang="en-US" sz="800" kern="0" baseline="0" dirty="0">
              <a:solidFill>
                <a:schemeClr val="tx1"/>
              </a:solidFill>
              <a:latin typeface="+mj-lt"/>
              <a:ea typeface="+mn-ea"/>
              <a:cs typeface="+mn-cs"/>
            </a:endParaRPr>
          </a:p>
          <a:p>
            <a:pPr marL="0" indent="0">
              <a:lnSpc>
                <a:spcPts val="1100"/>
              </a:lnSpc>
              <a:spcAft>
                <a:spcPts val="300"/>
              </a:spcAft>
              <a:buNone/>
              <a:defRPr/>
            </a:pPr>
            <a:r>
              <a:rPr lang="en-US" sz="800" b="1" dirty="0">
                <a:latin typeface="+mj-lt"/>
              </a:rPr>
              <a:t>Shanghai</a:t>
            </a:r>
            <a:r>
              <a:rPr lang="en-US" sz="800" dirty="0">
                <a:latin typeface="+mj-lt"/>
              </a:rPr>
              <a:t> +86 21 603 21088</a:t>
            </a:r>
          </a:p>
          <a:p>
            <a:pPr marL="0" indent="0">
              <a:lnSpc>
                <a:spcPts val="1100"/>
              </a:lnSpc>
              <a:spcAft>
                <a:spcPts val="300"/>
              </a:spcAft>
              <a:buNone/>
              <a:defRPr/>
            </a:pPr>
            <a:r>
              <a:rPr lang="en-US" sz="800" b="1" dirty="0">
                <a:latin typeface="+mj-lt"/>
              </a:rPr>
              <a:t>Singapore</a:t>
            </a:r>
            <a:r>
              <a:rPr lang="en-US" sz="800" dirty="0">
                <a:latin typeface="+mj-lt"/>
              </a:rPr>
              <a:t> +65 6429 0590</a:t>
            </a:r>
          </a:p>
          <a:p>
            <a:pPr marL="0" indent="0">
              <a:lnSpc>
                <a:spcPts val="1100"/>
              </a:lnSpc>
              <a:spcAft>
                <a:spcPts val="300"/>
              </a:spcAft>
              <a:buNone/>
              <a:defRPr/>
            </a:pPr>
            <a:r>
              <a:rPr lang="en-US" sz="800" b="1" dirty="0">
                <a:latin typeface="+mj-lt"/>
              </a:rPr>
              <a:t>Sydney</a:t>
            </a:r>
            <a:r>
              <a:rPr lang="en-US" sz="800" dirty="0">
                <a:latin typeface="+mj-lt"/>
              </a:rPr>
              <a:t> +61 2 9581 9200</a:t>
            </a:r>
          </a:p>
          <a:p>
            <a:pPr marL="0" indent="0">
              <a:lnSpc>
                <a:spcPts val="1100"/>
              </a:lnSpc>
              <a:spcAft>
                <a:spcPts val="300"/>
              </a:spcAft>
              <a:buNone/>
              <a:defRPr/>
            </a:pPr>
            <a:r>
              <a:rPr lang="en-US" sz="800" b="1" dirty="0">
                <a:latin typeface="+mj-lt"/>
              </a:rPr>
              <a:t>Tokyo</a:t>
            </a:r>
            <a:r>
              <a:rPr lang="en-US" sz="800" dirty="0">
                <a:latin typeface="+mj-lt"/>
              </a:rPr>
              <a:t> +81 3 3436 2100</a:t>
            </a:r>
          </a:p>
          <a:p>
            <a:pPr marL="0" indent="0">
              <a:lnSpc>
                <a:spcPts val="1100"/>
              </a:lnSpc>
              <a:spcAft>
                <a:spcPts val="300"/>
              </a:spcAft>
              <a:buNone/>
              <a:defRPr/>
            </a:pPr>
            <a:r>
              <a:rPr lang="en-US" sz="800" b="1" dirty="0">
                <a:latin typeface="+mj-lt"/>
              </a:rPr>
              <a:t>Vilnius</a:t>
            </a:r>
            <a:r>
              <a:rPr lang="en-US" sz="800" dirty="0">
                <a:latin typeface="+mj-lt"/>
              </a:rPr>
              <a:t> +370 5 243 1577</a:t>
            </a:r>
          </a:p>
        </p:txBody>
      </p:sp>
      <p:sp>
        <p:nvSpPr>
          <p:cNvPr id="7" name="TextBox 6">
            <a:extLst>
              <a:ext uri="{FF2B5EF4-FFF2-40B4-BE49-F238E27FC236}">
                <a16:creationId xmlns:a16="http://schemas.microsoft.com/office/drawing/2014/main" id="{63C267CA-DAD8-8242-B3EC-3EB8A8E7B900}"/>
              </a:ext>
            </a:extLst>
          </p:cNvPr>
          <p:cNvSpPr txBox="1"/>
          <p:nvPr userDrawn="1"/>
        </p:nvSpPr>
        <p:spPr>
          <a:xfrm>
            <a:off x="304800" y="1200150"/>
            <a:ext cx="5638800" cy="3190481"/>
          </a:xfrm>
          <a:prstGeom prst="rect">
            <a:avLst/>
          </a:prstGeom>
        </p:spPr>
        <p:txBody>
          <a:bodyPr vert="horz" wrap="square" lIns="0" tIns="0" rIns="0" bIns="0" numCol="2" spcCol="182880" rtlCol="0" anchor="t" anchorCtr="0">
            <a:noAutofit/>
          </a:bodyPr>
          <a:lstStyle/>
          <a:p>
            <a:pPr marL="0" indent="0">
              <a:lnSpc>
                <a:spcPts val="1400"/>
              </a:lnSpc>
              <a:spcAft>
                <a:spcPts val="600"/>
              </a:spcAft>
              <a:buNone/>
            </a:pPr>
            <a:r>
              <a:rPr lang="en-US" sz="1100" spc="10" baseline="0" dirty="0">
                <a:solidFill>
                  <a:schemeClr val="tx1"/>
                </a:solidFill>
                <a:latin typeface="+mn-lt"/>
              </a:rPr>
              <a:t>This research from </a:t>
            </a:r>
            <a:r>
              <a:rPr lang="en-US" sz="1100" spc="10" baseline="0" dirty="0">
                <a:solidFill>
                  <a:schemeClr val="accent3"/>
                </a:solidFill>
                <a:latin typeface="+mn-lt"/>
                <a:hlinkClick r:id="rId2">
                  <a:extLst>
                    <a:ext uri="{A12FA001-AC4F-418D-AE19-62706E023703}">
                      <ahyp:hlinkClr xmlns:ahyp="http://schemas.microsoft.com/office/drawing/2018/hyperlinkcolor" val="tx"/>
                    </a:ext>
                  </a:extLst>
                </a:hlinkClick>
              </a:rPr>
              <a:t>Euromonitor International</a:t>
            </a:r>
            <a:r>
              <a:rPr lang="en-US" sz="1100" spc="10" baseline="0" dirty="0">
                <a:solidFill>
                  <a:schemeClr val="accent3"/>
                </a:solidFill>
                <a:latin typeface="+mn-lt"/>
              </a:rPr>
              <a:t> </a:t>
            </a:r>
            <a:br>
              <a:rPr lang="en-US" sz="1100" spc="10" baseline="0" dirty="0">
                <a:solidFill>
                  <a:schemeClr val="accent3"/>
                </a:solidFill>
                <a:latin typeface="+mn-lt"/>
              </a:rPr>
            </a:br>
            <a:r>
              <a:rPr lang="en-US" sz="1100" spc="10" baseline="0" dirty="0">
                <a:solidFill>
                  <a:schemeClr val="tx1"/>
                </a:solidFill>
                <a:latin typeface="+mn-lt"/>
              </a:rPr>
              <a:t>is part of a global strategic intelligence system that offers a complete picture of the commercial environment. Also available </a:t>
            </a:r>
            <a:br>
              <a:rPr lang="en-US" sz="1100" spc="10" baseline="0" dirty="0">
                <a:solidFill>
                  <a:schemeClr val="tx1"/>
                </a:solidFill>
                <a:latin typeface="+mn-lt"/>
              </a:rPr>
            </a:br>
            <a:r>
              <a:rPr lang="en-US" sz="1100" spc="10" baseline="0" dirty="0">
                <a:solidFill>
                  <a:schemeClr val="tx1"/>
                </a:solidFill>
                <a:latin typeface="+mn-lt"/>
              </a:rPr>
              <a:t>from Euromonitor International:</a:t>
            </a:r>
          </a:p>
          <a:p>
            <a:pPr marL="0" indent="0" algn="l" defTabSz="914400" rtl="0" eaLnBrk="1" latinLnBrk="0" hangingPunct="1">
              <a:lnSpc>
                <a:spcPts val="1400"/>
              </a:lnSpc>
              <a:spcAft>
                <a:spcPts val="600"/>
              </a:spcAft>
              <a:buNone/>
            </a:pPr>
            <a:r>
              <a:rPr lang="en-US" sz="1100" b="1" spc="10" baseline="0" dirty="0">
                <a:solidFill>
                  <a:schemeClr val="tx1"/>
                </a:solidFill>
                <a:latin typeface="+mn-lt"/>
              </a:rPr>
              <a:t>Industry</a:t>
            </a:r>
            <a:br>
              <a:rPr lang="en-US" sz="1100" spc="10" baseline="0" dirty="0">
                <a:solidFill>
                  <a:schemeClr val="tx1"/>
                </a:solidFill>
                <a:latin typeface="+mn-lt"/>
              </a:rPr>
            </a:br>
            <a:r>
              <a:rPr lang="en-GB" sz="1100" kern="1200" spc="10" baseline="0" dirty="0">
                <a:solidFill>
                  <a:schemeClr val="tx1"/>
                </a:solidFill>
                <a:latin typeface="+mn-lt"/>
                <a:ea typeface="+mn-ea"/>
                <a:cs typeface="+mn-cs"/>
              </a:rPr>
              <a:t>Industry reports are updated annually and provide internationally comparable statistics </a:t>
            </a:r>
            <a:br>
              <a:rPr lang="en-GB" sz="1100" kern="1200" spc="10" baseline="0" dirty="0">
                <a:solidFill>
                  <a:schemeClr val="tx1"/>
                </a:solidFill>
                <a:latin typeface="+mn-lt"/>
                <a:ea typeface="+mn-ea"/>
                <a:cs typeface="+mn-cs"/>
              </a:rPr>
            </a:br>
            <a:r>
              <a:rPr lang="en-GB" sz="1100" kern="1200" spc="10" baseline="0" dirty="0">
                <a:solidFill>
                  <a:schemeClr val="tx1"/>
                </a:solidFill>
                <a:latin typeface="+mn-lt"/>
                <a:ea typeface="+mn-ea"/>
                <a:cs typeface="+mn-cs"/>
              </a:rPr>
              <a:t>on a wide range of consumer goods, services and industrial markets. </a:t>
            </a:r>
            <a:endParaRPr lang="en-US" sz="1100" kern="1200" spc="10" baseline="0" dirty="0">
              <a:solidFill>
                <a:schemeClr val="tx1"/>
              </a:solidFill>
              <a:latin typeface="+mn-lt"/>
              <a:ea typeface="+mn-ea"/>
              <a:cs typeface="+mn-cs"/>
            </a:endParaRPr>
          </a:p>
          <a:p>
            <a:pPr marL="0" indent="0" algn="l" defTabSz="914400" rtl="0" eaLnBrk="1" latinLnBrk="0" hangingPunct="1">
              <a:lnSpc>
                <a:spcPts val="1400"/>
              </a:lnSpc>
              <a:spcAft>
                <a:spcPts val="600"/>
              </a:spcAft>
              <a:buNone/>
            </a:pPr>
            <a:r>
              <a:rPr lang="en-US" sz="1100" b="1" kern="1200" spc="10" baseline="0" dirty="0">
                <a:solidFill>
                  <a:schemeClr val="tx1"/>
                </a:solidFill>
                <a:latin typeface="+mn-lt"/>
                <a:ea typeface="+mn-ea"/>
                <a:cs typeface="+mn-cs"/>
              </a:rPr>
              <a:t>Country</a:t>
            </a:r>
            <a:br>
              <a:rPr lang="en-US" sz="1100" spc="10" baseline="0" dirty="0">
                <a:solidFill>
                  <a:schemeClr val="tx1"/>
                </a:solidFill>
                <a:latin typeface="+mn-lt"/>
              </a:rPr>
            </a:br>
            <a:r>
              <a:rPr lang="en-GB" sz="1100" kern="1200" spc="10" baseline="0" dirty="0">
                <a:solidFill>
                  <a:schemeClr val="tx1"/>
                </a:solidFill>
                <a:latin typeface="+mn-lt"/>
                <a:ea typeface="+mn-ea"/>
                <a:cs typeface="+mn-cs"/>
              </a:rPr>
              <a:t>Internationally cross-comparable data </a:t>
            </a:r>
            <a:br>
              <a:rPr lang="en-GB" sz="1100" kern="1200" spc="10" baseline="0" dirty="0">
                <a:solidFill>
                  <a:schemeClr val="tx1"/>
                </a:solidFill>
                <a:latin typeface="+mn-lt"/>
                <a:ea typeface="+mn-ea"/>
                <a:cs typeface="+mn-cs"/>
              </a:rPr>
            </a:br>
            <a:r>
              <a:rPr lang="en-GB" sz="1100" kern="1200" spc="10" baseline="0" dirty="0">
                <a:solidFill>
                  <a:schemeClr val="tx1"/>
                </a:solidFill>
                <a:latin typeface="+mn-lt"/>
                <a:ea typeface="+mn-ea"/>
                <a:cs typeface="+mn-cs"/>
              </a:rPr>
              <a:t>covers more than 210 national markets, </a:t>
            </a:r>
            <a:br>
              <a:rPr lang="en-GB" sz="1100" kern="1200" spc="10" baseline="0" dirty="0">
                <a:solidFill>
                  <a:schemeClr val="tx1"/>
                </a:solidFill>
                <a:latin typeface="+mn-lt"/>
                <a:ea typeface="+mn-ea"/>
                <a:cs typeface="+mn-cs"/>
              </a:rPr>
            </a:br>
            <a:r>
              <a:rPr lang="en-GB" sz="1100" kern="1200" spc="10" baseline="0" dirty="0">
                <a:solidFill>
                  <a:schemeClr val="tx1"/>
                </a:solidFill>
                <a:latin typeface="+mn-lt"/>
                <a:ea typeface="+mn-ea"/>
                <a:cs typeface="+mn-cs"/>
              </a:rPr>
              <a:t>with continuous updates providing in-depth strategic analysis of the competitive landscape </a:t>
            </a:r>
            <a:br>
              <a:rPr lang="en-GB" sz="1100" kern="1200" spc="10" baseline="0" dirty="0">
                <a:solidFill>
                  <a:schemeClr val="tx1"/>
                </a:solidFill>
                <a:latin typeface="+mn-lt"/>
                <a:ea typeface="+mn-ea"/>
                <a:cs typeface="+mn-cs"/>
              </a:rPr>
            </a:br>
            <a:r>
              <a:rPr lang="en-GB" sz="1100" kern="1200" spc="10" baseline="0" dirty="0">
                <a:solidFill>
                  <a:schemeClr val="tx1"/>
                </a:solidFill>
                <a:latin typeface="+mn-lt"/>
                <a:ea typeface="+mn-ea"/>
                <a:cs typeface="+mn-cs"/>
              </a:rPr>
              <a:t>and current market trends</a:t>
            </a:r>
            <a:endParaRPr lang="en-US" sz="1100" kern="1200" spc="10" baseline="0" dirty="0">
              <a:solidFill>
                <a:schemeClr val="tx1"/>
              </a:solidFill>
              <a:latin typeface="+mn-lt"/>
              <a:ea typeface="+mn-ea"/>
              <a:cs typeface="+mn-cs"/>
            </a:endParaRPr>
          </a:p>
          <a:p>
            <a:pPr marL="0" indent="0" algn="l" defTabSz="914400" rtl="0" eaLnBrk="1" latinLnBrk="0" hangingPunct="1">
              <a:lnSpc>
                <a:spcPts val="1400"/>
              </a:lnSpc>
              <a:spcAft>
                <a:spcPts val="600"/>
              </a:spcAft>
              <a:buNone/>
            </a:pPr>
            <a:r>
              <a:rPr lang="en-US" sz="1100" b="1" kern="1200" spc="10" baseline="0" dirty="0">
                <a:solidFill>
                  <a:schemeClr val="tx1"/>
                </a:solidFill>
                <a:latin typeface="+mn-lt"/>
                <a:ea typeface="+mn-ea"/>
                <a:cs typeface="+mn-cs"/>
              </a:rPr>
              <a:t>Company</a:t>
            </a:r>
            <a:br>
              <a:rPr lang="en-US" sz="1100" spc="10" baseline="0" dirty="0">
                <a:solidFill>
                  <a:schemeClr val="tx1"/>
                </a:solidFill>
                <a:latin typeface="+mn-lt"/>
              </a:rPr>
            </a:br>
            <a:r>
              <a:rPr lang="en-GB" sz="1100" kern="1200" spc="10" baseline="0" dirty="0">
                <a:solidFill>
                  <a:schemeClr val="tx1"/>
                </a:solidFill>
                <a:latin typeface="+mn-lt"/>
                <a:ea typeface="+mn-ea"/>
                <a:cs typeface="+mn-cs"/>
              </a:rPr>
              <a:t>Strategic analysis of the world’s </a:t>
            </a:r>
            <a:br>
              <a:rPr lang="en-GB" sz="1100" kern="1200" spc="10" baseline="0" dirty="0">
                <a:solidFill>
                  <a:schemeClr val="tx1"/>
                </a:solidFill>
                <a:latin typeface="+mn-lt"/>
                <a:ea typeface="+mn-ea"/>
                <a:cs typeface="+mn-cs"/>
              </a:rPr>
            </a:br>
            <a:r>
              <a:rPr lang="en-GB" sz="1100" kern="1200" spc="10" baseline="0" dirty="0">
                <a:solidFill>
                  <a:schemeClr val="tx1"/>
                </a:solidFill>
                <a:latin typeface="+mn-lt"/>
                <a:ea typeface="+mn-ea"/>
                <a:cs typeface="+mn-cs"/>
              </a:rPr>
              <a:t>largest companies and their activities </a:t>
            </a:r>
            <a:br>
              <a:rPr lang="en-GB" sz="1100" kern="1200" spc="10" baseline="0" dirty="0">
                <a:solidFill>
                  <a:schemeClr val="tx1"/>
                </a:solidFill>
                <a:latin typeface="+mn-lt"/>
                <a:ea typeface="+mn-ea"/>
                <a:cs typeface="+mn-cs"/>
              </a:rPr>
            </a:br>
            <a:r>
              <a:rPr lang="en-GB" sz="1100" kern="1200" spc="10" baseline="0" dirty="0">
                <a:solidFill>
                  <a:schemeClr val="tx1"/>
                </a:solidFill>
                <a:latin typeface="+mn-lt"/>
                <a:ea typeface="+mn-ea"/>
                <a:cs typeface="+mn-cs"/>
              </a:rPr>
              <a:t>derived from a global country by </a:t>
            </a:r>
            <a:br>
              <a:rPr lang="en-GB" sz="1100" kern="1200" spc="10" baseline="0" dirty="0">
                <a:solidFill>
                  <a:schemeClr val="tx1"/>
                </a:solidFill>
                <a:latin typeface="+mn-lt"/>
                <a:ea typeface="+mn-ea"/>
                <a:cs typeface="+mn-cs"/>
              </a:rPr>
            </a:br>
            <a:r>
              <a:rPr lang="en-GB" sz="1100" kern="1200" spc="10" baseline="0" dirty="0">
                <a:solidFill>
                  <a:schemeClr val="tx1"/>
                </a:solidFill>
                <a:latin typeface="+mn-lt"/>
                <a:ea typeface="+mn-ea"/>
                <a:cs typeface="+mn-cs"/>
              </a:rPr>
              <a:t>country research program</a:t>
            </a:r>
            <a:r>
              <a:rPr lang="en-US" sz="1100" kern="1200" spc="10" baseline="0" dirty="0">
                <a:solidFill>
                  <a:schemeClr val="tx1"/>
                </a:solidFill>
                <a:latin typeface="+mn-lt"/>
                <a:ea typeface="+mn-ea"/>
                <a:cs typeface="+mn-cs"/>
              </a:rPr>
              <a:t>.</a:t>
            </a:r>
          </a:p>
          <a:p>
            <a:pPr marL="0" indent="0" algn="l" defTabSz="914400" rtl="0" eaLnBrk="1" latinLnBrk="0" hangingPunct="1">
              <a:lnSpc>
                <a:spcPts val="1400"/>
              </a:lnSpc>
              <a:spcAft>
                <a:spcPts val="600"/>
              </a:spcAft>
              <a:buNone/>
            </a:pPr>
            <a:r>
              <a:rPr lang="en-US" sz="1100" b="1" kern="1200" spc="10" baseline="0" dirty="0">
                <a:solidFill>
                  <a:schemeClr val="tx1"/>
                </a:solidFill>
                <a:latin typeface="+mn-lt"/>
                <a:ea typeface="+mn-ea"/>
                <a:cs typeface="+mn-cs"/>
              </a:rPr>
              <a:t>Economic</a:t>
            </a:r>
            <a:br>
              <a:rPr lang="en-US" sz="1100" spc="10" baseline="0" dirty="0">
                <a:solidFill>
                  <a:schemeClr val="tx1"/>
                </a:solidFill>
                <a:latin typeface="+mn-lt"/>
              </a:rPr>
            </a:br>
            <a:r>
              <a:rPr lang="en-GB" sz="1100" spc="10" baseline="0" dirty="0">
                <a:solidFill>
                  <a:schemeClr val="tx1"/>
                </a:solidFill>
                <a:latin typeface="+mn-lt"/>
              </a:rPr>
              <a:t>The world's most comprehensive </a:t>
            </a:r>
            <a:br>
              <a:rPr lang="en-GB" sz="1100" spc="10" baseline="0" dirty="0">
                <a:solidFill>
                  <a:schemeClr val="tx1"/>
                </a:solidFill>
                <a:latin typeface="+mn-lt"/>
              </a:rPr>
            </a:br>
            <a:r>
              <a:rPr lang="en-GB" sz="1100" spc="10" baseline="0" dirty="0">
                <a:solidFill>
                  <a:schemeClr val="tx1"/>
                </a:solidFill>
                <a:latin typeface="+mn-lt"/>
              </a:rPr>
              <a:t>market research and in-depth data </a:t>
            </a:r>
            <a:br>
              <a:rPr lang="en-GB" sz="1100" spc="10" baseline="0" dirty="0">
                <a:solidFill>
                  <a:schemeClr val="tx1"/>
                </a:solidFill>
                <a:latin typeface="+mn-lt"/>
              </a:rPr>
            </a:br>
            <a:r>
              <a:rPr lang="en-GB" sz="1100" spc="10" baseline="0" dirty="0">
                <a:solidFill>
                  <a:schemeClr val="tx1"/>
                </a:solidFill>
                <a:latin typeface="+mn-lt"/>
              </a:rPr>
              <a:t>and analysis on national </a:t>
            </a:r>
            <a:r>
              <a:rPr lang="en-GB" sz="1100" kern="1200" spc="10" baseline="0" dirty="0">
                <a:solidFill>
                  <a:schemeClr val="tx1"/>
                </a:solidFill>
                <a:latin typeface="+mn-lt"/>
                <a:ea typeface="+mn-ea"/>
                <a:cs typeface="+mn-cs"/>
              </a:rPr>
              <a:t>economic performance and market sizes</a:t>
            </a:r>
            <a:r>
              <a:rPr lang="en-US" sz="1100" kern="1200" spc="10" baseline="0" dirty="0">
                <a:solidFill>
                  <a:schemeClr val="tx1"/>
                </a:solidFill>
                <a:latin typeface="+mn-lt"/>
                <a:ea typeface="+mn-ea"/>
                <a:cs typeface="+mn-cs"/>
              </a:rPr>
              <a:t>.</a:t>
            </a:r>
          </a:p>
          <a:p>
            <a:pPr marL="0" indent="0">
              <a:lnSpc>
                <a:spcPts val="1400"/>
              </a:lnSpc>
              <a:spcAft>
                <a:spcPts val="300"/>
              </a:spcAft>
              <a:buNone/>
            </a:pPr>
            <a:r>
              <a:rPr lang="en-US" sz="1100" b="1" kern="1200" spc="10" baseline="0" dirty="0">
                <a:solidFill>
                  <a:schemeClr val="tx1"/>
                </a:solidFill>
                <a:latin typeface="+mn-lt"/>
                <a:ea typeface="+mn-ea"/>
                <a:cs typeface="+mn-cs"/>
              </a:rPr>
              <a:t>Consumer</a:t>
            </a:r>
            <a:br>
              <a:rPr lang="en-US" sz="1100" spc="10" baseline="0" dirty="0">
                <a:solidFill>
                  <a:schemeClr val="tx1"/>
                </a:solidFill>
                <a:latin typeface="+mn-lt"/>
              </a:rPr>
            </a:br>
            <a:r>
              <a:rPr lang="en-GB" sz="1100" spc="10" baseline="0" dirty="0">
                <a:solidFill>
                  <a:schemeClr val="tx1"/>
                </a:solidFill>
                <a:latin typeface="+mn-lt"/>
              </a:rPr>
              <a:t>The world's most comprehensive </a:t>
            </a:r>
            <a:br>
              <a:rPr lang="en-GB" sz="1100" spc="10" baseline="0" dirty="0">
                <a:solidFill>
                  <a:schemeClr val="tx1"/>
                </a:solidFill>
                <a:latin typeface="+mn-lt"/>
              </a:rPr>
            </a:br>
            <a:r>
              <a:rPr lang="en-GB" sz="1100" spc="10" baseline="0" dirty="0">
                <a:solidFill>
                  <a:schemeClr val="tx1"/>
                </a:solidFill>
                <a:latin typeface="+mn-lt"/>
              </a:rPr>
              <a:t>market research and in-depth data </a:t>
            </a:r>
            <a:br>
              <a:rPr lang="en-GB" sz="1100" spc="10" baseline="0" dirty="0">
                <a:solidFill>
                  <a:schemeClr val="tx1"/>
                </a:solidFill>
                <a:latin typeface="+mn-lt"/>
              </a:rPr>
            </a:br>
            <a:r>
              <a:rPr lang="en-GB" sz="1100" spc="10" baseline="0" dirty="0">
                <a:solidFill>
                  <a:schemeClr val="tx1"/>
                </a:solidFill>
                <a:latin typeface="+mn-lt"/>
              </a:rPr>
              <a:t>and analysis on consumer </a:t>
            </a:r>
            <a:br>
              <a:rPr lang="en-GB" sz="1100" spc="10" baseline="0" dirty="0">
                <a:solidFill>
                  <a:schemeClr val="tx1"/>
                </a:solidFill>
                <a:latin typeface="+mn-lt"/>
              </a:rPr>
            </a:br>
            <a:r>
              <a:rPr lang="en-GB" sz="1100" spc="10" baseline="0" dirty="0">
                <a:solidFill>
                  <a:schemeClr val="tx1"/>
                </a:solidFill>
                <a:latin typeface="+mn-lt"/>
              </a:rPr>
              <a:t>market behaviour.</a:t>
            </a:r>
            <a:endParaRPr lang="en-US" sz="1100" spc="10" baseline="0" dirty="0">
              <a:solidFill>
                <a:schemeClr val="tx1"/>
              </a:solidFill>
              <a:latin typeface="+mn-lt"/>
            </a:endParaRPr>
          </a:p>
        </p:txBody>
      </p:sp>
      <p:sp>
        <p:nvSpPr>
          <p:cNvPr id="9" name="Rectangle 8">
            <a:extLst>
              <a:ext uri="{FF2B5EF4-FFF2-40B4-BE49-F238E27FC236}">
                <a16:creationId xmlns:a16="http://schemas.microsoft.com/office/drawing/2014/main" id="{97C3A7B5-FA01-6446-BBAA-DE1CFE410311}"/>
              </a:ext>
            </a:extLst>
          </p:cNvPr>
          <p:cNvSpPr/>
          <p:nvPr userDrawn="1"/>
        </p:nvSpPr>
        <p:spPr>
          <a:xfrm>
            <a:off x="7910945" y="4743450"/>
            <a:ext cx="1233055" cy="403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8" name="Picture 7">
            <a:extLst>
              <a:ext uri="{FF2B5EF4-FFF2-40B4-BE49-F238E27FC236}">
                <a16:creationId xmlns:a16="http://schemas.microsoft.com/office/drawing/2014/main" id="{B7FDC7B2-E443-3542-8732-9D6DE56A05DD}"/>
              </a:ext>
            </a:extLst>
          </p:cNvPr>
          <p:cNvPicPr>
            <a:picLocks/>
          </p:cNvPicPr>
          <p:nvPr userDrawn="1"/>
        </p:nvPicPr>
        <p:blipFill>
          <a:blip r:embed="rId3" cstate="screen">
            <a:extLst>
              <a:ext uri="{28A0092B-C50C-407E-A947-70E740481C1C}">
                <a14:useLocalDpi xmlns:a14="http://schemas.microsoft.com/office/drawing/2010/main"/>
              </a:ext>
            </a:extLst>
          </a:blip>
          <a:srcRect/>
          <a:stretch/>
        </p:blipFill>
        <p:spPr>
          <a:xfrm>
            <a:off x="6692823" y="4547490"/>
            <a:ext cx="2176272" cy="311729"/>
          </a:xfrm>
          <a:prstGeom prst="rect">
            <a:avLst/>
          </a:prstGeom>
        </p:spPr>
      </p:pic>
    </p:spTree>
    <p:extLst>
      <p:ext uri="{BB962C8B-B14F-4D97-AF65-F5344CB8AC3E}">
        <p14:creationId xmlns:p14="http://schemas.microsoft.com/office/powerpoint/2010/main" val="2415171942"/>
      </p:ext>
    </p:extLst>
  </p:cSld>
  <p:clrMapOvr>
    <a:masterClrMapping/>
  </p:clrMapOvr>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6up Content Multi">
    <p:spTree>
      <p:nvGrpSpPr>
        <p:cNvPr id="1" name=""/>
        <p:cNvGrpSpPr/>
        <p:nvPr/>
      </p:nvGrpSpPr>
      <p:grpSpPr>
        <a:xfrm>
          <a:off x="0" y="0"/>
          <a:ext cx="0" cy="0"/>
          <a:chOff x="0" y="0"/>
          <a:chExt cx="0" cy="0"/>
        </a:xfrm>
      </p:grpSpPr>
      <p:sp>
        <p:nvSpPr>
          <p:cNvPr id="15" name="Rectangle 14"/>
          <p:cNvSpPr/>
          <p:nvPr userDrawn="1"/>
        </p:nvSpPr>
        <p:spPr>
          <a:xfrm>
            <a:off x="0" y="2571750"/>
            <a:ext cx="3054096" cy="2571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1" name="Rectangle 10"/>
          <p:cNvSpPr/>
          <p:nvPr userDrawn="1"/>
        </p:nvSpPr>
        <p:spPr>
          <a:xfrm>
            <a:off x="3044952" y="0"/>
            <a:ext cx="3054096"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0" name="Rectangle 9"/>
          <p:cNvSpPr/>
          <p:nvPr userDrawn="1"/>
        </p:nvSpPr>
        <p:spPr>
          <a:xfrm>
            <a:off x="0" y="0"/>
            <a:ext cx="3054096"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2" name="Rectangle 11"/>
          <p:cNvSpPr/>
          <p:nvPr userDrawn="1"/>
        </p:nvSpPr>
        <p:spPr>
          <a:xfrm>
            <a:off x="6089904" y="0"/>
            <a:ext cx="3054096" cy="2571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3" name="Text Placeholder 2"/>
          <p:cNvSpPr>
            <a:spLocks noGrp="1"/>
          </p:cNvSpPr>
          <p:nvPr>
            <p:ph type="body" idx="1" hasCustomPrompt="1"/>
          </p:nvPr>
        </p:nvSpPr>
        <p:spPr>
          <a:xfrm>
            <a:off x="315468" y="236575"/>
            <a:ext cx="2423160" cy="617934"/>
          </a:xfrm>
          <a:prstGeom prst="rect">
            <a:avLst/>
          </a:prstGeom>
        </p:spPr>
        <p:txBody>
          <a:bodyPr lIns="0" tIns="0" rIns="0" bIns="0" anchor="b">
            <a:noAutofit/>
          </a:bodyPr>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4" name="Content Placeholder 3"/>
          <p:cNvSpPr>
            <a:spLocks noGrp="1"/>
          </p:cNvSpPr>
          <p:nvPr>
            <p:ph sz="half" idx="2" hasCustomPrompt="1"/>
          </p:nvPr>
        </p:nvSpPr>
        <p:spPr>
          <a:xfrm>
            <a:off x="315468" y="862484"/>
            <a:ext cx="2423160" cy="1395246"/>
          </a:xfrm>
          <a:prstGeom prst="rect">
            <a:avLst/>
          </a:prstGeom>
        </p:spPr>
        <p:txBody>
          <a:bodyPr lIns="0" tIns="0" rIns="0" bIns="0" anchor="t">
            <a:noAutofit/>
          </a:bodyPr>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18" name="Rectangle 17"/>
          <p:cNvSpPr/>
          <p:nvPr userDrawn="1"/>
        </p:nvSpPr>
        <p:spPr>
          <a:xfrm>
            <a:off x="3044952" y="2571750"/>
            <a:ext cx="3054096" cy="257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21" name="Rectangle 20"/>
          <p:cNvSpPr/>
          <p:nvPr userDrawn="1"/>
        </p:nvSpPr>
        <p:spPr>
          <a:xfrm>
            <a:off x="6089904" y="2571750"/>
            <a:ext cx="3054096"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24" name="Text Placeholder 2"/>
          <p:cNvSpPr>
            <a:spLocks noGrp="1"/>
          </p:cNvSpPr>
          <p:nvPr>
            <p:ph type="body" idx="13" hasCustomPrompt="1"/>
          </p:nvPr>
        </p:nvSpPr>
        <p:spPr>
          <a:xfrm>
            <a:off x="3360420" y="236575"/>
            <a:ext cx="2423160" cy="617934"/>
          </a:xfrm>
          <a:prstGeom prst="rect">
            <a:avLst/>
          </a:prstGeom>
        </p:spPr>
        <p:txBody>
          <a:bodyPr lIns="0" tIns="0" rIns="0" bIns="0" anchor="b">
            <a:noAutofit/>
          </a:bodyPr>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25" name="Content Placeholder 3"/>
          <p:cNvSpPr>
            <a:spLocks noGrp="1"/>
          </p:cNvSpPr>
          <p:nvPr>
            <p:ph sz="half" idx="14" hasCustomPrompt="1"/>
          </p:nvPr>
        </p:nvSpPr>
        <p:spPr>
          <a:xfrm>
            <a:off x="3360420" y="862484"/>
            <a:ext cx="2423160" cy="1395246"/>
          </a:xfrm>
          <a:prstGeom prst="rect">
            <a:avLst/>
          </a:prstGeom>
        </p:spPr>
        <p:txBody>
          <a:bodyPr lIns="0" tIns="0" rIns="0" bIns="0" anchor="t">
            <a:noAutofit/>
          </a:bodyPr>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26" name="Text Placeholder 2"/>
          <p:cNvSpPr>
            <a:spLocks noGrp="1"/>
          </p:cNvSpPr>
          <p:nvPr>
            <p:ph type="body" idx="15" hasCustomPrompt="1"/>
          </p:nvPr>
        </p:nvSpPr>
        <p:spPr>
          <a:xfrm>
            <a:off x="6405372" y="236575"/>
            <a:ext cx="2423160" cy="617934"/>
          </a:xfrm>
          <a:prstGeom prst="rect">
            <a:avLst/>
          </a:prstGeom>
        </p:spPr>
        <p:txBody>
          <a:bodyPr lIns="0" tIns="0" rIns="0" bIns="0" anchor="b">
            <a:noAutofit/>
          </a:bodyPr>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27" name="Content Placeholder 3"/>
          <p:cNvSpPr>
            <a:spLocks noGrp="1"/>
          </p:cNvSpPr>
          <p:nvPr>
            <p:ph sz="half" idx="16" hasCustomPrompt="1"/>
          </p:nvPr>
        </p:nvSpPr>
        <p:spPr>
          <a:xfrm>
            <a:off x="6405372" y="862484"/>
            <a:ext cx="2423160" cy="1395246"/>
          </a:xfrm>
          <a:prstGeom prst="rect">
            <a:avLst/>
          </a:prstGeom>
        </p:spPr>
        <p:txBody>
          <a:bodyPr lIns="0" tIns="0" rIns="0" bIns="0" anchor="t">
            <a:noAutofit/>
          </a:bodyPr>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28" name="Text Placeholder 2"/>
          <p:cNvSpPr>
            <a:spLocks noGrp="1"/>
          </p:cNvSpPr>
          <p:nvPr>
            <p:ph type="body" idx="17" hasCustomPrompt="1"/>
          </p:nvPr>
        </p:nvSpPr>
        <p:spPr>
          <a:xfrm>
            <a:off x="315468" y="2817545"/>
            <a:ext cx="2423160" cy="617934"/>
          </a:xfrm>
          <a:prstGeom prst="rect">
            <a:avLst/>
          </a:prstGeom>
        </p:spPr>
        <p:txBody>
          <a:bodyPr lIns="0" tIns="0" rIns="0" bIns="0" anchor="b">
            <a:noAutofit/>
          </a:bodyPr>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29" name="Content Placeholder 3"/>
          <p:cNvSpPr>
            <a:spLocks noGrp="1"/>
          </p:cNvSpPr>
          <p:nvPr>
            <p:ph sz="half" idx="18" hasCustomPrompt="1"/>
          </p:nvPr>
        </p:nvSpPr>
        <p:spPr>
          <a:xfrm>
            <a:off x="315468" y="3443455"/>
            <a:ext cx="2423160" cy="1395246"/>
          </a:xfrm>
          <a:prstGeom prst="rect">
            <a:avLst/>
          </a:prstGeom>
        </p:spPr>
        <p:txBody>
          <a:bodyPr lIns="0" tIns="0" rIns="0" bIns="0" anchor="t">
            <a:noAutofit/>
          </a:bodyPr>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30" name="Text Placeholder 2"/>
          <p:cNvSpPr>
            <a:spLocks noGrp="1"/>
          </p:cNvSpPr>
          <p:nvPr>
            <p:ph type="body" idx="19" hasCustomPrompt="1"/>
          </p:nvPr>
        </p:nvSpPr>
        <p:spPr>
          <a:xfrm>
            <a:off x="3360420" y="2817545"/>
            <a:ext cx="2423160" cy="617934"/>
          </a:xfrm>
          <a:prstGeom prst="rect">
            <a:avLst/>
          </a:prstGeom>
        </p:spPr>
        <p:txBody>
          <a:bodyPr lIns="0" tIns="0" rIns="0" bIns="0" anchor="b">
            <a:noAutofit/>
          </a:bodyPr>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31" name="Content Placeholder 3"/>
          <p:cNvSpPr>
            <a:spLocks noGrp="1"/>
          </p:cNvSpPr>
          <p:nvPr>
            <p:ph sz="half" idx="20" hasCustomPrompt="1"/>
          </p:nvPr>
        </p:nvSpPr>
        <p:spPr>
          <a:xfrm>
            <a:off x="3360420" y="3443455"/>
            <a:ext cx="2423160" cy="1395246"/>
          </a:xfrm>
          <a:prstGeom prst="rect">
            <a:avLst/>
          </a:prstGeom>
        </p:spPr>
        <p:txBody>
          <a:bodyPr lIns="0" tIns="0" rIns="0" bIns="0" anchor="t">
            <a:noAutofit/>
          </a:bodyPr>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32" name="Text Placeholder 2"/>
          <p:cNvSpPr>
            <a:spLocks noGrp="1"/>
          </p:cNvSpPr>
          <p:nvPr>
            <p:ph type="body" idx="21" hasCustomPrompt="1"/>
          </p:nvPr>
        </p:nvSpPr>
        <p:spPr>
          <a:xfrm>
            <a:off x="6405372" y="2817545"/>
            <a:ext cx="2423160" cy="617934"/>
          </a:xfrm>
          <a:prstGeom prst="rect">
            <a:avLst/>
          </a:prstGeom>
        </p:spPr>
        <p:txBody>
          <a:bodyPr lIns="0" tIns="0" rIns="0" bIns="0" anchor="b">
            <a:noAutofit/>
          </a:bodyPr>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33" name="Content Placeholder 3"/>
          <p:cNvSpPr>
            <a:spLocks noGrp="1"/>
          </p:cNvSpPr>
          <p:nvPr>
            <p:ph sz="half" idx="22" hasCustomPrompt="1"/>
          </p:nvPr>
        </p:nvSpPr>
        <p:spPr>
          <a:xfrm>
            <a:off x="6405372" y="3443455"/>
            <a:ext cx="2423160" cy="1395246"/>
          </a:xfrm>
          <a:prstGeom prst="rect">
            <a:avLst/>
          </a:prstGeom>
        </p:spPr>
        <p:txBody>
          <a:bodyPr lIns="0" tIns="0" rIns="0" bIns="0" anchor="t">
            <a:noAutofit/>
          </a:bodyPr>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22" name="Picture Placeholder 11">
            <a:extLst>
              <a:ext uri="{FF2B5EF4-FFF2-40B4-BE49-F238E27FC236}">
                <a16:creationId xmlns:a16="http://schemas.microsoft.com/office/drawing/2014/main" id="{2BD2AF40-8D0D-6147-98A9-A7F6818C54DF}"/>
              </a:ext>
            </a:extLst>
          </p:cNvPr>
          <p:cNvSpPr>
            <a:spLocks noGrp="1"/>
          </p:cNvSpPr>
          <p:nvPr>
            <p:ph type="pic" sz="quarter" idx="24" hasCustomPrompt="1"/>
          </p:nvPr>
        </p:nvSpPr>
        <p:spPr>
          <a:xfrm>
            <a:off x="7891272" y="4892040"/>
            <a:ext cx="1088136" cy="155448"/>
          </a:xfrm>
        </p:spPr>
        <p:txBody>
          <a:bodyPr/>
          <a:lstStyle>
            <a:lvl1pPr>
              <a:lnSpc>
                <a:spcPts val="800"/>
              </a:lnSpc>
              <a:defRPr sz="800">
                <a:solidFill>
                  <a:schemeClr val="bg1"/>
                </a:solidFill>
              </a:defRPr>
            </a:lvl1pPr>
          </a:lstStyle>
          <a:p>
            <a:r>
              <a:rPr lang="en-US" dirty="0"/>
              <a:t>Place EMI logo here</a:t>
            </a:r>
          </a:p>
        </p:txBody>
      </p:sp>
      <p:sp>
        <p:nvSpPr>
          <p:cNvPr id="5" name="Footer Placeholder 4">
            <a:extLst>
              <a:ext uri="{FF2B5EF4-FFF2-40B4-BE49-F238E27FC236}">
                <a16:creationId xmlns:a16="http://schemas.microsoft.com/office/drawing/2014/main" id="{8B226539-5FD9-D547-BAA9-CF9E59DEF96D}"/>
              </a:ext>
            </a:extLst>
          </p:cNvPr>
          <p:cNvSpPr>
            <a:spLocks noGrp="1"/>
          </p:cNvSpPr>
          <p:nvPr>
            <p:ph type="ftr" sz="quarter" idx="25"/>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6" name="Slide Number Placeholder 5">
            <a:extLst>
              <a:ext uri="{FF2B5EF4-FFF2-40B4-BE49-F238E27FC236}">
                <a16:creationId xmlns:a16="http://schemas.microsoft.com/office/drawing/2014/main" id="{D9AFD1B3-7F5D-DA47-9262-18F746FE33A7}"/>
              </a:ext>
            </a:extLst>
          </p:cNvPr>
          <p:cNvSpPr>
            <a:spLocks noGrp="1"/>
          </p:cNvSpPr>
          <p:nvPr>
            <p:ph type="sldNum" sz="quarter" idx="26"/>
          </p:nvPr>
        </p:nvSpPr>
        <p:spPr/>
        <p:txBody>
          <a:bodyPr/>
          <a:lstStyle/>
          <a:p>
            <a:fld id="{5F8EC74F-F43D-B546-84DB-988CF7340E3A}" type="slidenum">
              <a:rPr lang="en-US" smtClean="0"/>
              <a:pPr/>
              <a:t>‹#›</a:t>
            </a:fld>
            <a:endParaRPr lang="en-US" dirty="0"/>
          </a:p>
        </p:txBody>
      </p:sp>
    </p:spTree>
    <p:extLst>
      <p:ext uri="{BB962C8B-B14F-4D97-AF65-F5344CB8AC3E}">
        <p14:creationId xmlns:p14="http://schemas.microsoft.com/office/powerpoint/2010/main" val="7293473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up Content 1 Color">
    <p:spTree>
      <p:nvGrpSpPr>
        <p:cNvPr id="1" name=""/>
        <p:cNvGrpSpPr/>
        <p:nvPr/>
      </p:nvGrpSpPr>
      <p:grpSpPr>
        <a:xfrm>
          <a:off x="0" y="0"/>
          <a:ext cx="0" cy="0"/>
          <a:chOff x="0" y="0"/>
          <a:chExt cx="0" cy="0"/>
        </a:xfrm>
      </p:grpSpPr>
      <p:sp>
        <p:nvSpPr>
          <p:cNvPr id="12" name="Rectangle 11"/>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3" name="Text Placeholder 2"/>
          <p:cNvSpPr>
            <a:spLocks noGrp="1"/>
          </p:cNvSpPr>
          <p:nvPr>
            <p:ph type="body" idx="1" hasCustomPrompt="1"/>
          </p:nvPr>
        </p:nvSpPr>
        <p:spPr>
          <a:xfrm>
            <a:off x="315468" y="236575"/>
            <a:ext cx="2423160" cy="617934"/>
          </a:xfrm>
          <a:prstGeom prst="rect">
            <a:avLst/>
          </a:prstGeom>
        </p:spPr>
        <p:txBody>
          <a:bodyPr lIns="0" tIns="0" rIns="0" bIns="0" anchor="b">
            <a:noAutofit/>
          </a:bodyPr>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4" name="Content Placeholder 3"/>
          <p:cNvSpPr>
            <a:spLocks noGrp="1"/>
          </p:cNvSpPr>
          <p:nvPr>
            <p:ph sz="half" idx="2" hasCustomPrompt="1"/>
          </p:nvPr>
        </p:nvSpPr>
        <p:spPr>
          <a:xfrm>
            <a:off x="315468" y="862484"/>
            <a:ext cx="2423160" cy="1408277"/>
          </a:xfrm>
          <a:prstGeom prst="rect">
            <a:avLst/>
          </a:prstGeom>
        </p:spPr>
        <p:txBody>
          <a:bodyPr lIns="0" tIns="0" rIns="0" bIns="0" anchor="t">
            <a:noAutofit/>
          </a:bodyPr>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24" name="Text Placeholder 2"/>
          <p:cNvSpPr>
            <a:spLocks noGrp="1"/>
          </p:cNvSpPr>
          <p:nvPr>
            <p:ph type="body" idx="13" hasCustomPrompt="1"/>
          </p:nvPr>
        </p:nvSpPr>
        <p:spPr>
          <a:xfrm>
            <a:off x="3360420" y="236575"/>
            <a:ext cx="2423160" cy="617934"/>
          </a:xfrm>
          <a:prstGeom prst="rect">
            <a:avLst/>
          </a:prstGeom>
        </p:spPr>
        <p:txBody>
          <a:bodyPr lIns="0" tIns="0" rIns="0" bIns="0" anchor="b">
            <a:noAutofit/>
          </a:bodyPr>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25" name="Content Placeholder 3"/>
          <p:cNvSpPr>
            <a:spLocks noGrp="1"/>
          </p:cNvSpPr>
          <p:nvPr>
            <p:ph sz="half" idx="14" hasCustomPrompt="1"/>
          </p:nvPr>
        </p:nvSpPr>
        <p:spPr>
          <a:xfrm>
            <a:off x="3360420" y="862484"/>
            <a:ext cx="2423160" cy="1408277"/>
          </a:xfrm>
          <a:prstGeom prst="rect">
            <a:avLst/>
          </a:prstGeom>
        </p:spPr>
        <p:txBody>
          <a:bodyPr lIns="0" tIns="0" rIns="0" bIns="0" anchor="t">
            <a:noAutofit/>
          </a:bodyPr>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26" name="Text Placeholder 2"/>
          <p:cNvSpPr>
            <a:spLocks noGrp="1"/>
          </p:cNvSpPr>
          <p:nvPr>
            <p:ph type="body" idx="15" hasCustomPrompt="1"/>
          </p:nvPr>
        </p:nvSpPr>
        <p:spPr>
          <a:xfrm>
            <a:off x="6405372" y="236575"/>
            <a:ext cx="2423160" cy="617934"/>
          </a:xfrm>
          <a:prstGeom prst="rect">
            <a:avLst/>
          </a:prstGeom>
        </p:spPr>
        <p:txBody>
          <a:bodyPr lIns="0" tIns="0" rIns="0" bIns="0" anchor="b">
            <a:noAutofit/>
          </a:bodyPr>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27" name="Content Placeholder 3"/>
          <p:cNvSpPr>
            <a:spLocks noGrp="1"/>
          </p:cNvSpPr>
          <p:nvPr>
            <p:ph sz="half" idx="16" hasCustomPrompt="1"/>
          </p:nvPr>
        </p:nvSpPr>
        <p:spPr>
          <a:xfrm>
            <a:off x="6405372" y="862484"/>
            <a:ext cx="2423160" cy="1408277"/>
          </a:xfrm>
          <a:prstGeom prst="rect">
            <a:avLst/>
          </a:prstGeom>
        </p:spPr>
        <p:txBody>
          <a:bodyPr lIns="0" tIns="0" rIns="0" bIns="0" anchor="t">
            <a:noAutofit/>
          </a:bodyPr>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28" name="Text Placeholder 2"/>
          <p:cNvSpPr>
            <a:spLocks noGrp="1"/>
          </p:cNvSpPr>
          <p:nvPr>
            <p:ph type="body" idx="17" hasCustomPrompt="1"/>
          </p:nvPr>
        </p:nvSpPr>
        <p:spPr>
          <a:xfrm>
            <a:off x="315468" y="2817545"/>
            <a:ext cx="2423160" cy="617934"/>
          </a:xfrm>
          <a:prstGeom prst="rect">
            <a:avLst/>
          </a:prstGeom>
        </p:spPr>
        <p:txBody>
          <a:bodyPr lIns="0" tIns="0" rIns="0" bIns="0" anchor="b">
            <a:noAutofit/>
          </a:bodyPr>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29" name="Content Placeholder 3"/>
          <p:cNvSpPr>
            <a:spLocks noGrp="1"/>
          </p:cNvSpPr>
          <p:nvPr>
            <p:ph sz="half" idx="18" hasCustomPrompt="1"/>
          </p:nvPr>
        </p:nvSpPr>
        <p:spPr>
          <a:xfrm>
            <a:off x="315468" y="3443455"/>
            <a:ext cx="2423160" cy="1408277"/>
          </a:xfrm>
          <a:prstGeom prst="rect">
            <a:avLst/>
          </a:prstGeom>
        </p:spPr>
        <p:txBody>
          <a:bodyPr lIns="0" tIns="0" rIns="0" bIns="0" anchor="t">
            <a:noAutofit/>
          </a:bodyPr>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30" name="Text Placeholder 2"/>
          <p:cNvSpPr>
            <a:spLocks noGrp="1"/>
          </p:cNvSpPr>
          <p:nvPr>
            <p:ph type="body" idx="19" hasCustomPrompt="1"/>
          </p:nvPr>
        </p:nvSpPr>
        <p:spPr>
          <a:xfrm>
            <a:off x="3360420" y="2817545"/>
            <a:ext cx="2423160" cy="617934"/>
          </a:xfrm>
          <a:prstGeom prst="rect">
            <a:avLst/>
          </a:prstGeom>
        </p:spPr>
        <p:txBody>
          <a:bodyPr lIns="0" tIns="0" rIns="0" bIns="0" anchor="b">
            <a:noAutofit/>
          </a:bodyPr>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31" name="Content Placeholder 3"/>
          <p:cNvSpPr>
            <a:spLocks noGrp="1"/>
          </p:cNvSpPr>
          <p:nvPr>
            <p:ph sz="half" idx="20" hasCustomPrompt="1"/>
          </p:nvPr>
        </p:nvSpPr>
        <p:spPr>
          <a:xfrm>
            <a:off x="3360420" y="3443455"/>
            <a:ext cx="2423160" cy="1408277"/>
          </a:xfrm>
          <a:prstGeom prst="rect">
            <a:avLst/>
          </a:prstGeom>
        </p:spPr>
        <p:txBody>
          <a:bodyPr lIns="0" tIns="0" rIns="0" bIns="0" anchor="t">
            <a:noAutofit/>
          </a:bodyPr>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32" name="Text Placeholder 2"/>
          <p:cNvSpPr>
            <a:spLocks noGrp="1"/>
          </p:cNvSpPr>
          <p:nvPr>
            <p:ph type="body" idx="21" hasCustomPrompt="1"/>
          </p:nvPr>
        </p:nvSpPr>
        <p:spPr>
          <a:xfrm>
            <a:off x="6405372" y="2817545"/>
            <a:ext cx="2423160" cy="617934"/>
          </a:xfrm>
          <a:prstGeom prst="rect">
            <a:avLst/>
          </a:prstGeom>
        </p:spPr>
        <p:txBody>
          <a:bodyPr lIns="0" tIns="0" rIns="0" bIns="0" anchor="b">
            <a:noAutofit/>
          </a:bodyPr>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33" name="Content Placeholder 3"/>
          <p:cNvSpPr>
            <a:spLocks noGrp="1"/>
          </p:cNvSpPr>
          <p:nvPr>
            <p:ph sz="half" idx="22" hasCustomPrompt="1"/>
          </p:nvPr>
        </p:nvSpPr>
        <p:spPr>
          <a:xfrm>
            <a:off x="6405372" y="3443455"/>
            <a:ext cx="2423160" cy="1408277"/>
          </a:xfrm>
          <a:prstGeom prst="rect">
            <a:avLst/>
          </a:prstGeom>
        </p:spPr>
        <p:txBody>
          <a:bodyPr lIns="0" tIns="0" rIns="0" bIns="0" anchor="t">
            <a:noAutofit/>
          </a:bodyPr>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17" name="Picture Placeholder 11">
            <a:extLst>
              <a:ext uri="{FF2B5EF4-FFF2-40B4-BE49-F238E27FC236}">
                <a16:creationId xmlns:a16="http://schemas.microsoft.com/office/drawing/2014/main" id="{A24B3F89-5CA7-3F4B-BA0A-ED2048DD21CB}"/>
              </a:ext>
            </a:extLst>
          </p:cNvPr>
          <p:cNvSpPr>
            <a:spLocks noGrp="1"/>
          </p:cNvSpPr>
          <p:nvPr>
            <p:ph type="pic" sz="quarter" idx="24" hasCustomPrompt="1"/>
          </p:nvPr>
        </p:nvSpPr>
        <p:spPr>
          <a:xfrm>
            <a:off x="7891272" y="4892040"/>
            <a:ext cx="1088136" cy="155448"/>
          </a:xfrm>
        </p:spPr>
        <p:txBody>
          <a:bodyPr/>
          <a:lstStyle>
            <a:lvl1pPr>
              <a:lnSpc>
                <a:spcPts val="800"/>
              </a:lnSpc>
              <a:defRPr sz="800">
                <a:solidFill>
                  <a:schemeClr val="bg1"/>
                </a:solidFill>
              </a:defRPr>
            </a:lvl1pPr>
          </a:lstStyle>
          <a:p>
            <a:r>
              <a:rPr lang="en-US" dirty="0"/>
              <a:t>Place EMI logo here</a:t>
            </a:r>
          </a:p>
        </p:txBody>
      </p:sp>
      <p:sp>
        <p:nvSpPr>
          <p:cNvPr id="5" name="Footer Placeholder 4">
            <a:extLst>
              <a:ext uri="{FF2B5EF4-FFF2-40B4-BE49-F238E27FC236}">
                <a16:creationId xmlns:a16="http://schemas.microsoft.com/office/drawing/2014/main" id="{79649CBC-9516-2342-A8EF-2A45D0AA4174}"/>
              </a:ext>
            </a:extLst>
          </p:cNvPr>
          <p:cNvSpPr>
            <a:spLocks noGrp="1"/>
          </p:cNvSpPr>
          <p:nvPr>
            <p:ph type="ftr" sz="quarter" idx="25"/>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6" name="Slide Number Placeholder 5">
            <a:extLst>
              <a:ext uri="{FF2B5EF4-FFF2-40B4-BE49-F238E27FC236}">
                <a16:creationId xmlns:a16="http://schemas.microsoft.com/office/drawing/2014/main" id="{4BB18E24-99B3-6243-900D-AD63CA3A04D4}"/>
              </a:ext>
            </a:extLst>
          </p:cNvPr>
          <p:cNvSpPr>
            <a:spLocks noGrp="1"/>
          </p:cNvSpPr>
          <p:nvPr>
            <p:ph type="sldNum" sz="quarter" idx="26"/>
          </p:nvPr>
        </p:nvSpPr>
        <p:spPr/>
        <p:txBody>
          <a:bodyPr/>
          <a:lstStyle/>
          <a:p>
            <a:fld id="{5F8EC74F-F43D-B546-84DB-988CF7340E3A}" type="slidenum">
              <a:rPr lang="en-US" smtClean="0"/>
              <a:pPr/>
              <a:t>‹#›</a:t>
            </a:fld>
            <a:endParaRPr lang="en-US" dirty="0"/>
          </a:p>
        </p:txBody>
      </p:sp>
    </p:spTree>
    <p:extLst>
      <p:ext uri="{BB962C8B-B14F-4D97-AF65-F5344CB8AC3E}">
        <p14:creationId xmlns:p14="http://schemas.microsoft.com/office/powerpoint/2010/main" val="14743770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up Short Text - Image Overlay">
    <p:spTree>
      <p:nvGrpSpPr>
        <p:cNvPr id="1" name=""/>
        <p:cNvGrpSpPr/>
        <p:nvPr/>
      </p:nvGrpSpPr>
      <p:grpSpPr>
        <a:xfrm>
          <a:off x="0" y="0"/>
          <a:ext cx="0" cy="0"/>
          <a:chOff x="0" y="0"/>
          <a:chExt cx="0" cy="0"/>
        </a:xfrm>
      </p:grpSpPr>
      <p:sp>
        <p:nvSpPr>
          <p:cNvPr id="4" name="Text Placeholder 3"/>
          <p:cNvSpPr>
            <a:spLocks noGrp="1"/>
          </p:cNvSpPr>
          <p:nvPr>
            <p:ph type="body" sz="quarter" idx="30" hasCustomPrompt="1"/>
          </p:nvPr>
        </p:nvSpPr>
        <p:spPr>
          <a:xfrm>
            <a:off x="0" y="0"/>
            <a:ext cx="9144000" cy="5143500"/>
          </a:xfrm>
          <a:prstGeom prst="rect">
            <a:avLst/>
          </a:prstGeom>
          <a:solidFill>
            <a:schemeClr val="tx1">
              <a:alpha val="80000"/>
            </a:schemeClr>
          </a:solidFill>
          <a:ln>
            <a:noFill/>
          </a:ln>
        </p:spPr>
        <p:txBody>
          <a:bodyPr anchor="b">
            <a:noAutofit/>
          </a:bodyPr>
          <a:lstStyle>
            <a:lvl1pPr>
              <a:defRPr sz="600">
                <a:solidFill>
                  <a:schemeClr val="bg1"/>
                </a:solidFill>
              </a:defRPr>
            </a:lvl1pPr>
            <a:lvl2pPr>
              <a:defRPr sz="600">
                <a:solidFill>
                  <a:schemeClr val="bg1"/>
                </a:solidFill>
              </a:defRPr>
            </a:lvl2pPr>
            <a:lvl3pPr>
              <a:defRPr sz="600">
                <a:solidFill>
                  <a:schemeClr val="bg1"/>
                </a:solidFill>
              </a:defRPr>
            </a:lvl3pPr>
            <a:lvl4pPr>
              <a:defRPr sz="600">
                <a:solidFill>
                  <a:schemeClr val="bg1"/>
                </a:solidFill>
              </a:defRPr>
            </a:lvl4pPr>
            <a:lvl5pPr>
              <a:defRPr sz="600">
                <a:solidFill>
                  <a:schemeClr val="bg1"/>
                </a:solidFill>
              </a:defRPr>
            </a:lvl5pPr>
          </a:lstStyle>
          <a:p>
            <a:pPr lvl="0"/>
            <a:r>
              <a:rPr lang="en-US"/>
              <a:t>  </a:t>
            </a:r>
            <a:endParaRPr lang="en-US" dirty="0"/>
          </a:p>
        </p:txBody>
      </p:sp>
      <p:sp>
        <p:nvSpPr>
          <p:cNvPr id="40" name="Picture Placeholder 37"/>
          <p:cNvSpPr>
            <a:spLocks noGrp="1"/>
          </p:cNvSpPr>
          <p:nvPr>
            <p:ph type="pic" sz="quarter" idx="26" hasCustomPrompt="1"/>
          </p:nvPr>
        </p:nvSpPr>
        <p:spPr>
          <a:xfrm>
            <a:off x="6099048" y="0"/>
            <a:ext cx="3044952" cy="2571750"/>
          </a:xfrm>
          <a:prstGeom prst="rect">
            <a:avLst/>
          </a:prstGeom>
          <a:noFill/>
          <a:ln>
            <a:noFill/>
          </a:ln>
        </p:spPr>
        <p:txBody>
          <a:bodyPr lIns="182880" tIns="182880" rIns="182880" anchor="b">
            <a:noAutofit/>
          </a:bodyPr>
          <a:lstStyle>
            <a:lvl1pPr marL="0" marR="0" indent="0" algn="ctr" defTabSz="914378" rtl="0" eaLnBrk="1" fontAlgn="auto" latinLnBrk="0" hangingPunct="1">
              <a:lnSpc>
                <a:spcPts val="1900"/>
              </a:lnSpc>
              <a:spcBef>
                <a:spcPts val="150"/>
              </a:spcBef>
              <a:spcAft>
                <a:spcPts val="150"/>
              </a:spcAft>
              <a:buClrTx/>
              <a:buSzPct val="100000"/>
              <a:buFont typeface="Wingdings" charset="2"/>
              <a:buNone/>
              <a:tabLst/>
              <a:defRPr>
                <a:solidFill>
                  <a:schemeClr val="accent3"/>
                </a:solidFill>
              </a:defRPr>
            </a:lvl1pPr>
          </a:lstStyle>
          <a:p>
            <a:r>
              <a:rPr lang="en-US"/>
              <a:t>Click icon to insert an image, change to Black and White then right click image and “SEND TO BACK”</a:t>
            </a:r>
          </a:p>
          <a:p>
            <a:endParaRPr lang="en-US"/>
          </a:p>
        </p:txBody>
      </p:sp>
      <p:sp>
        <p:nvSpPr>
          <p:cNvPr id="41" name="Picture Placeholder 37"/>
          <p:cNvSpPr>
            <a:spLocks noGrp="1"/>
          </p:cNvSpPr>
          <p:nvPr>
            <p:ph type="pic" sz="quarter" idx="27" hasCustomPrompt="1"/>
          </p:nvPr>
        </p:nvSpPr>
        <p:spPr>
          <a:xfrm>
            <a:off x="0" y="2571750"/>
            <a:ext cx="3044952" cy="2571750"/>
          </a:xfrm>
          <a:prstGeom prst="rect">
            <a:avLst/>
          </a:prstGeom>
          <a:noFill/>
          <a:ln>
            <a:noFill/>
          </a:ln>
        </p:spPr>
        <p:txBody>
          <a:bodyPr lIns="182880" tIns="182880" rIns="182880" anchor="b">
            <a:noAutofit/>
          </a:bodyPr>
          <a:lstStyle>
            <a:lvl1pPr marL="0" marR="0" indent="0" algn="ctr" defTabSz="914378" rtl="0" eaLnBrk="1" fontAlgn="auto" latinLnBrk="0" hangingPunct="1">
              <a:lnSpc>
                <a:spcPts val="1900"/>
              </a:lnSpc>
              <a:spcBef>
                <a:spcPts val="150"/>
              </a:spcBef>
              <a:spcAft>
                <a:spcPts val="150"/>
              </a:spcAft>
              <a:buClrTx/>
              <a:buSzPct val="100000"/>
              <a:buFont typeface="Wingdings" charset="2"/>
              <a:buNone/>
              <a:tabLst/>
              <a:defRPr>
                <a:solidFill>
                  <a:schemeClr val="accent3"/>
                </a:solidFill>
              </a:defRPr>
            </a:lvl1pPr>
          </a:lstStyle>
          <a:p>
            <a:r>
              <a:rPr lang="en-US" dirty="0"/>
              <a:t>Click icon to insert an image, change to Black and White then right click image and “SEND TO BACK”</a:t>
            </a:r>
          </a:p>
          <a:p>
            <a:endParaRPr lang="en-US" dirty="0"/>
          </a:p>
        </p:txBody>
      </p:sp>
      <p:sp>
        <p:nvSpPr>
          <p:cNvPr id="7" name="Text Placeholder 6"/>
          <p:cNvSpPr>
            <a:spLocks noGrp="1"/>
          </p:cNvSpPr>
          <p:nvPr>
            <p:ph type="body" sz="quarter" idx="13"/>
          </p:nvPr>
        </p:nvSpPr>
        <p:spPr>
          <a:xfrm>
            <a:off x="315468" y="1168363"/>
            <a:ext cx="2423160" cy="860462"/>
          </a:xfrm>
          <a:prstGeom prst="rect">
            <a:avLst/>
          </a:prstGeom>
        </p:spPr>
        <p:txBody>
          <a:bodyPr>
            <a:noAutofit/>
          </a:bodyPr>
          <a:lstStyle>
            <a:lvl1pPr algn="ct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3" name="Text Placeholder 2"/>
          <p:cNvSpPr>
            <a:spLocks noGrp="1"/>
          </p:cNvSpPr>
          <p:nvPr>
            <p:ph type="body" idx="1" hasCustomPrompt="1"/>
          </p:nvPr>
        </p:nvSpPr>
        <p:spPr>
          <a:xfrm>
            <a:off x="315468" y="542925"/>
            <a:ext cx="2423160" cy="617934"/>
          </a:xfrm>
          <a:prstGeom prst="rect">
            <a:avLst/>
          </a:prstGeom>
        </p:spPr>
        <p:txBody>
          <a:bodyPr lIns="0" tIns="0" rIns="0" bIns="0" anchor="b">
            <a:noAutofit/>
          </a:bodyPr>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25" name="Text Placeholder 6"/>
          <p:cNvSpPr>
            <a:spLocks noGrp="1"/>
          </p:cNvSpPr>
          <p:nvPr>
            <p:ph type="body" sz="quarter" idx="14"/>
          </p:nvPr>
        </p:nvSpPr>
        <p:spPr>
          <a:xfrm>
            <a:off x="3360420" y="1168363"/>
            <a:ext cx="2423160" cy="860462"/>
          </a:xfrm>
          <a:prstGeom prst="rect">
            <a:avLst/>
          </a:prstGeom>
        </p:spPr>
        <p:txBody>
          <a:bodyPr>
            <a:noAutofit/>
          </a:bodyPr>
          <a:lstStyle>
            <a:lvl1pPr algn="ct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26" name="Text Placeholder 2"/>
          <p:cNvSpPr>
            <a:spLocks noGrp="1"/>
          </p:cNvSpPr>
          <p:nvPr>
            <p:ph type="body" idx="15" hasCustomPrompt="1"/>
          </p:nvPr>
        </p:nvSpPr>
        <p:spPr>
          <a:xfrm>
            <a:off x="3360420" y="542925"/>
            <a:ext cx="2423160" cy="617934"/>
          </a:xfrm>
          <a:prstGeom prst="rect">
            <a:avLst/>
          </a:prstGeom>
        </p:spPr>
        <p:txBody>
          <a:bodyPr lIns="0" tIns="0" rIns="0" bIns="0" anchor="b">
            <a:noAutofit/>
          </a:bodyPr>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27" name="Text Placeholder 6"/>
          <p:cNvSpPr>
            <a:spLocks noGrp="1"/>
          </p:cNvSpPr>
          <p:nvPr>
            <p:ph type="body" sz="quarter" idx="16"/>
          </p:nvPr>
        </p:nvSpPr>
        <p:spPr>
          <a:xfrm>
            <a:off x="6405372" y="1168363"/>
            <a:ext cx="2423160" cy="860462"/>
          </a:xfrm>
          <a:prstGeom prst="rect">
            <a:avLst/>
          </a:prstGeom>
        </p:spPr>
        <p:txBody>
          <a:bodyPr>
            <a:noAutofit/>
          </a:bodyPr>
          <a:lstStyle>
            <a:lvl1pPr algn="ct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28" name="Text Placeholder 2"/>
          <p:cNvSpPr>
            <a:spLocks noGrp="1"/>
          </p:cNvSpPr>
          <p:nvPr>
            <p:ph type="body" idx="17" hasCustomPrompt="1"/>
          </p:nvPr>
        </p:nvSpPr>
        <p:spPr>
          <a:xfrm>
            <a:off x="6405372" y="542925"/>
            <a:ext cx="2423160" cy="617934"/>
          </a:xfrm>
          <a:prstGeom prst="rect">
            <a:avLst/>
          </a:prstGeom>
        </p:spPr>
        <p:txBody>
          <a:bodyPr lIns="0" tIns="0" rIns="0" bIns="0" anchor="b">
            <a:noAutofit/>
          </a:bodyPr>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29" name="Text Placeholder 6"/>
          <p:cNvSpPr>
            <a:spLocks noGrp="1"/>
          </p:cNvSpPr>
          <p:nvPr>
            <p:ph type="body" sz="quarter" idx="18"/>
          </p:nvPr>
        </p:nvSpPr>
        <p:spPr>
          <a:xfrm>
            <a:off x="315468" y="3742771"/>
            <a:ext cx="2423160" cy="860462"/>
          </a:xfrm>
          <a:prstGeom prst="rect">
            <a:avLst/>
          </a:prstGeom>
        </p:spPr>
        <p:txBody>
          <a:bodyPr>
            <a:noAutofit/>
          </a:bodyPr>
          <a:lstStyle>
            <a:lvl1pPr algn="ct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30" name="Text Placeholder 2"/>
          <p:cNvSpPr>
            <a:spLocks noGrp="1"/>
          </p:cNvSpPr>
          <p:nvPr>
            <p:ph type="body" idx="19" hasCustomPrompt="1"/>
          </p:nvPr>
        </p:nvSpPr>
        <p:spPr>
          <a:xfrm>
            <a:off x="315468" y="3112017"/>
            <a:ext cx="2423160" cy="617934"/>
          </a:xfrm>
          <a:prstGeom prst="rect">
            <a:avLst/>
          </a:prstGeom>
        </p:spPr>
        <p:txBody>
          <a:bodyPr lIns="0" tIns="0" rIns="0" bIns="0" anchor="b">
            <a:noAutofit/>
          </a:bodyPr>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33" name="Text Placeholder 6"/>
          <p:cNvSpPr>
            <a:spLocks noGrp="1"/>
          </p:cNvSpPr>
          <p:nvPr>
            <p:ph type="body" sz="quarter" idx="20"/>
          </p:nvPr>
        </p:nvSpPr>
        <p:spPr>
          <a:xfrm>
            <a:off x="3360420" y="3742771"/>
            <a:ext cx="2423160" cy="860462"/>
          </a:xfrm>
          <a:prstGeom prst="rect">
            <a:avLst/>
          </a:prstGeom>
        </p:spPr>
        <p:txBody>
          <a:bodyPr>
            <a:noAutofit/>
          </a:bodyPr>
          <a:lstStyle>
            <a:lvl1pPr algn="ct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34" name="Text Placeholder 2"/>
          <p:cNvSpPr>
            <a:spLocks noGrp="1"/>
          </p:cNvSpPr>
          <p:nvPr>
            <p:ph type="body" idx="21" hasCustomPrompt="1"/>
          </p:nvPr>
        </p:nvSpPr>
        <p:spPr>
          <a:xfrm>
            <a:off x="3360420" y="3112017"/>
            <a:ext cx="2423160" cy="617934"/>
          </a:xfrm>
          <a:prstGeom prst="rect">
            <a:avLst/>
          </a:prstGeom>
        </p:spPr>
        <p:txBody>
          <a:bodyPr lIns="0" tIns="0" rIns="0" bIns="0" anchor="b">
            <a:noAutofit/>
          </a:bodyPr>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35" name="Text Placeholder 6"/>
          <p:cNvSpPr>
            <a:spLocks noGrp="1"/>
          </p:cNvSpPr>
          <p:nvPr>
            <p:ph type="body" sz="quarter" idx="22"/>
          </p:nvPr>
        </p:nvSpPr>
        <p:spPr>
          <a:xfrm>
            <a:off x="6405372" y="3742771"/>
            <a:ext cx="2423160" cy="860462"/>
          </a:xfrm>
          <a:prstGeom prst="rect">
            <a:avLst/>
          </a:prstGeom>
        </p:spPr>
        <p:txBody>
          <a:bodyPr>
            <a:noAutofit/>
          </a:bodyPr>
          <a:lstStyle>
            <a:lvl1pPr algn="ct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36" name="Text Placeholder 2"/>
          <p:cNvSpPr>
            <a:spLocks noGrp="1"/>
          </p:cNvSpPr>
          <p:nvPr>
            <p:ph type="body" idx="23" hasCustomPrompt="1"/>
          </p:nvPr>
        </p:nvSpPr>
        <p:spPr>
          <a:xfrm>
            <a:off x="6405372" y="3112017"/>
            <a:ext cx="2423160" cy="617934"/>
          </a:xfrm>
          <a:prstGeom prst="rect">
            <a:avLst/>
          </a:prstGeom>
        </p:spPr>
        <p:txBody>
          <a:bodyPr lIns="0" tIns="0" rIns="0" bIns="0" anchor="b">
            <a:noAutofit/>
          </a:bodyPr>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Add</a:t>
            </a:r>
          </a:p>
        </p:txBody>
      </p:sp>
      <p:sp>
        <p:nvSpPr>
          <p:cNvPr id="38" name="Picture Placeholder 37"/>
          <p:cNvSpPr>
            <a:spLocks noGrp="1"/>
          </p:cNvSpPr>
          <p:nvPr>
            <p:ph type="pic" sz="quarter" idx="24" hasCustomPrompt="1"/>
          </p:nvPr>
        </p:nvSpPr>
        <p:spPr>
          <a:xfrm>
            <a:off x="0" y="0"/>
            <a:ext cx="3044952" cy="2571750"/>
          </a:xfrm>
          <a:prstGeom prst="rect">
            <a:avLst/>
          </a:prstGeom>
          <a:noFill/>
          <a:ln>
            <a:noFill/>
          </a:ln>
        </p:spPr>
        <p:txBody>
          <a:bodyPr lIns="182880" tIns="182880" rIns="182880" anchor="b">
            <a:noAutofit/>
          </a:bodyPr>
          <a:lstStyle>
            <a:lvl1pPr marL="0" marR="0" indent="0" algn="ctr" defTabSz="914378" rtl="0" eaLnBrk="1" fontAlgn="auto" latinLnBrk="0" hangingPunct="1">
              <a:lnSpc>
                <a:spcPts val="1900"/>
              </a:lnSpc>
              <a:spcBef>
                <a:spcPts val="150"/>
              </a:spcBef>
              <a:spcAft>
                <a:spcPts val="150"/>
              </a:spcAft>
              <a:buClrTx/>
              <a:buSzPct val="100000"/>
              <a:buFont typeface="Wingdings" charset="2"/>
              <a:buNone/>
              <a:tabLst/>
              <a:defRPr>
                <a:solidFill>
                  <a:schemeClr val="accent3"/>
                </a:solidFill>
              </a:defRPr>
            </a:lvl1pPr>
          </a:lstStyle>
          <a:p>
            <a:r>
              <a:rPr lang="en-US" dirty="0"/>
              <a:t>Click icon to insert an image, change to Black and White then right click image and “SEND TO BACK”</a:t>
            </a:r>
          </a:p>
          <a:p>
            <a:endParaRPr lang="en-US" dirty="0"/>
          </a:p>
        </p:txBody>
      </p:sp>
      <p:sp>
        <p:nvSpPr>
          <p:cNvPr id="39" name="Picture Placeholder 37"/>
          <p:cNvSpPr>
            <a:spLocks noGrp="1"/>
          </p:cNvSpPr>
          <p:nvPr>
            <p:ph type="pic" sz="quarter" idx="25" hasCustomPrompt="1"/>
          </p:nvPr>
        </p:nvSpPr>
        <p:spPr>
          <a:xfrm>
            <a:off x="3049524" y="0"/>
            <a:ext cx="3044952" cy="2571750"/>
          </a:xfrm>
          <a:prstGeom prst="rect">
            <a:avLst/>
          </a:prstGeom>
          <a:noFill/>
          <a:ln>
            <a:noFill/>
          </a:ln>
        </p:spPr>
        <p:txBody>
          <a:bodyPr lIns="182880" tIns="182880" rIns="182880" anchor="b">
            <a:noAutofit/>
          </a:bodyPr>
          <a:lstStyle>
            <a:lvl1pPr marL="0" marR="0" indent="0" algn="ctr" defTabSz="914378" rtl="0" eaLnBrk="1" fontAlgn="auto" latinLnBrk="0" hangingPunct="1">
              <a:lnSpc>
                <a:spcPts val="1900"/>
              </a:lnSpc>
              <a:spcBef>
                <a:spcPts val="150"/>
              </a:spcBef>
              <a:spcAft>
                <a:spcPts val="150"/>
              </a:spcAft>
              <a:buClrTx/>
              <a:buSzPct val="100000"/>
              <a:buFont typeface="Wingdings" charset="2"/>
              <a:buNone/>
              <a:tabLst/>
              <a:defRPr>
                <a:solidFill>
                  <a:schemeClr val="accent3"/>
                </a:solidFill>
              </a:defRPr>
            </a:lvl1pPr>
          </a:lstStyle>
          <a:p>
            <a:r>
              <a:rPr lang="en-US"/>
              <a:t>Click icon to insert an image, change to Black and White then right click image and “SEND TO BACK”</a:t>
            </a:r>
          </a:p>
          <a:p>
            <a:endParaRPr lang="en-US"/>
          </a:p>
        </p:txBody>
      </p:sp>
      <p:sp>
        <p:nvSpPr>
          <p:cNvPr id="42" name="Picture Placeholder 37"/>
          <p:cNvSpPr>
            <a:spLocks noGrp="1"/>
          </p:cNvSpPr>
          <p:nvPr>
            <p:ph type="pic" sz="quarter" idx="28" hasCustomPrompt="1"/>
          </p:nvPr>
        </p:nvSpPr>
        <p:spPr>
          <a:xfrm>
            <a:off x="3049524" y="2571750"/>
            <a:ext cx="3044952" cy="2571750"/>
          </a:xfrm>
          <a:prstGeom prst="rect">
            <a:avLst/>
          </a:prstGeom>
          <a:noFill/>
          <a:ln>
            <a:noFill/>
          </a:ln>
        </p:spPr>
        <p:txBody>
          <a:bodyPr lIns="182880" tIns="182880" rIns="182880" anchor="b">
            <a:noAutofit/>
          </a:bodyPr>
          <a:lstStyle>
            <a:lvl1pPr marL="0" marR="0" indent="0" algn="ctr" defTabSz="914378" rtl="0" eaLnBrk="1" fontAlgn="auto" latinLnBrk="0" hangingPunct="1">
              <a:lnSpc>
                <a:spcPts val="1900"/>
              </a:lnSpc>
              <a:spcBef>
                <a:spcPts val="150"/>
              </a:spcBef>
              <a:spcAft>
                <a:spcPts val="150"/>
              </a:spcAft>
              <a:buClrTx/>
              <a:buSzPct val="100000"/>
              <a:buFont typeface="Wingdings" charset="2"/>
              <a:buNone/>
              <a:tabLst/>
              <a:defRPr>
                <a:solidFill>
                  <a:schemeClr val="accent3"/>
                </a:solidFill>
              </a:defRPr>
            </a:lvl1pPr>
          </a:lstStyle>
          <a:p>
            <a:r>
              <a:rPr lang="en-US"/>
              <a:t>Click icon to insert an image, change to Black and White then right click image and “SEND TO BACK”</a:t>
            </a:r>
          </a:p>
          <a:p>
            <a:endParaRPr lang="en-US"/>
          </a:p>
        </p:txBody>
      </p:sp>
      <p:sp>
        <p:nvSpPr>
          <p:cNvPr id="43" name="Picture Placeholder 37"/>
          <p:cNvSpPr>
            <a:spLocks noGrp="1"/>
          </p:cNvSpPr>
          <p:nvPr>
            <p:ph type="pic" sz="quarter" idx="29" hasCustomPrompt="1"/>
          </p:nvPr>
        </p:nvSpPr>
        <p:spPr>
          <a:xfrm>
            <a:off x="6099048" y="2571750"/>
            <a:ext cx="3044952" cy="2571750"/>
          </a:xfrm>
          <a:prstGeom prst="rect">
            <a:avLst/>
          </a:prstGeom>
          <a:noFill/>
          <a:ln>
            <a:noFill/>
          </a:ln>
        </p:spPr>
        <p:txBody>
          <a:bodyPr lIns="182880" tIns="182880" rIns="182880" anchor="b">
            <a:noAutofit/>
          </a:bodyPr>
          <a:lstStyle>
            <a:lvl1pPr marL="0" marR="0" indent="0" algn="ctr" defTabSz="914378" rtl="0" eaLnBrk="1" fontAlgn="auto" latinLnBrk="0" hangingPunct="1">
              <a:lnSpc>
                <a:spcPts val="1900"/>
              </a:lnSpc>
              <a:spcBef>
                <a:spcPts val="150"/>
              </a:spcBef>
              <a:spcAft>
                <a:spcPts val="150"/>
              </a:spcAft>
              <a:buClrTx/>
              <a:buSzPct val="100000"/>
              <a:buFont typeface="Wingdings" charset="2"/>
              <a:buNone/>
              <a:tabLst/>
              <a:defRPr>
                <a:solidFill>
                  <a:schemeClr val="accent3"/>
                </a:solidFill>
              </a:defRPr>
            </a:lvl1pPr>
          </a:lstStyle>
          <a:p>
            <a:r>
              <a:rPr lang="en-US"/>
              <a:t>Click icon to insert an image, change to Black and White then right click image and “SEND TO BACK”</a:t>
            </a:r>
          </a:p>
          <a:p>
            <a:endParaRPr lang="en-US"/>
          </a:p>
        </p:txBody>
      </p:sp>
      <p:sp>
        <p:nvSpPr>
          <p:cNvPr id="23" name="Picture Placeholder 11">
            <a:extLst>
              <a:ext uri="{FF2B5EF4-FFF2-40B4-BE49-F238E27FC236}">
                <a16:creationId xmlns:a16="http://schemas.microsoft.com/office/drawing/2014/main" id="{A2C2A9A6-CDEA-EC45-A5F3-48B8C0DBC6A5}"/>
              </a:ext>
            </a:extLst>
          </p:cNvPr>
          <p:cNvSpPr>
            <a:spLocks noGrp="1"/>
          </p:cNvSpPr>
          <p:nvPr>
            <p:ph type="pic" sz="quarter" idx="32" hasCustomPrompt="1"/>
          </p:nvPr>
        </p:nvSpPr>
        <p:spPr>
          <a:xfrm>
            <a:off x="7891272" y="4892040"/>
            <a:ext cx="1088136" cy="155448"/>
          </a:xfrm>
        </p:spPr>
        <p:txBody>
          <a:bodyPr/>
          <a:lstStyle>
            <a:lvl1pPr>
              <a:lnSpc>
                <a:spcPts val="800"/>
              </a:lnSpc>
              <a:defRPr sz="800">
                <a:solidFill>
                  <a:schemeClr val="bg1"/>
                </a:solidFill>
              </a:defRPr>
            </a:lvl1pPr>
          </a:lstStyle>
          <a:p>
            <a:r>
              <a:rPr lang="en-US" dirty="0"/>
              <a:t>Place EMI logo here</a:t>
            </a:r>
          </a:p>
        </p:txBody>
      </p:sp>
      <p:sp>
        <p:nvSpPr>
          <p:cNvPr id="5" name="Footer Placeholder 4">
            <a:extLst>
              <a:ext uri="{FF2B5EF4-FFF2-40B4-BE49-F238E27FC236}">
                <a16:creationId xmlns:a16="http://schemas.microsoft.com/office/drawing/2014/main" id="{C6B04749-49A5-DD46-A9E4-9F305FEF6DE9}"/>
              </a:ext>
            </a:extLst>
          </p:cNvPr>
          <p:cNvSpPr>
            <a:spLocks noGrp="1"/>
          </p:cNvSpPr>
          <p:nvPr>
            <p:ph type="ftr" sz="quarter" idx="33"/>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6" name="Slide Number Placeholder 5">
            <a:extLst>
              <a:ext uri="{FF2B5EF4-FFF2-40B4-BE49-F238E27FC236}">
                <a16:creationId xmlns:a16="http://schemas.microsoft.com/office/drawing/2014/main" id="{E4745B1C-F3E2-F249-BF81-60DCE9E91177}"/>
              </a:ext>
            </a:extLst>
          </p:cNvPr>
          <p:cNvSpPr>
            <a:spLocks noGrp="1"/>
          </p:cNvSpPr>
          <p:nvPr>
            <p:ph type="sldNum" sz="quarter" idx="34"/>
          </p:nvPr>
        </p:nvSpPr>
        <p:spPr/>
        <p:txBody>
          <a:bodyPr/>
          <a:lstStyle/>
          <a:p>
            <a:fld id="{5F8EC74F-F43D-B546-84DB-988CF7340E3A}" type="slidenum">
              <a:rPr lang="en-US" smtClean="0"/>
              <a:pPr/>
              <a:t>‹#›</a:t>
            </a:fld>
            <a:endParaRPr lang="en-US" dirty="0"/>
          </a:p>
        </p:txBody>
      </p:sp>
    </p:spTree>
    <p:extLst>
      <p:ext uri="{BB962C8B-B14F-4D97-AF65-F5344CB8AC3E}">
        <p14:creationId xmlns:p14="http://schemas.microsoft.com/office/powerpoint/2010/main" val="29145424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9 Up">
    <p:spTree>
      <p:nvGrpSpPr>
        <p:cNvPr id="1" name=""/>
        <p:cNvGrpSpPr/>
        <p:nvPr/>
      </p:nvGrpSpPr>
      <p:grpSpPr>
        <a:xfrm>
          <a:off x="0" y="0"/>
          <a:ext cx="0" cy="0"/>
          <a:chOff x="0" y="0"/>
          <a:chExt cx="0" cy="0"/>
        </a:xfrm>
      </p:grpSpPr>
      <p:sp>
        <p:nvSpPr>
          <p:cNvPr id="71" name="Content Placeholder 5"/>
          <p:cNvSpPr>
            <a:spLocks noGrp="1"/>
          </p:cNvSpPr>
          <p:nvPr>
            <p:ph sz="quarter" idx="33" hasCustomPrompt="1"/>
          </p:nvPr>
        </p:nvSpPr>
        <p:spPr>
          <a:xfrm>
            <a:off x="6099048" y="0"/>
            <a:ext cx="3044952" cy="1714500"/>
          </a:xfrm>
          <a:prstGeom prst="rect">
            <a:avLst/>
          </a:prstGeom>
          <a:solidFill>
            <a:schemeClr val="tx1"/>
          </a:solidFill>
        </p:spPr>
        <p:txBody>
          <a:bodyPr lIns="155448" tIns="155448" rIns="155448" bIns="155448" anchor="t">
            <a:noAutofit/>
          </a:bodyPr>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62" name="Content Placeholder 5"/>
          <p:cNvSpPr>
            <a:spLocks noGrp="1"/>
          </p:cNvSpPr>
          <p:nvPr>
            <p:ph sz="quarter" idx="24" hasCustomPrompt="1"/>
          </p:nvPr>
        </p:nvSpPr>
        <p:spPr>
          <a:xfrm>
            <a:off x="0" y="3429000"/>
            <a:ext cx="3044952" cy="1714500"/>
          </a:xfrm>
          <a:prstGeom prst="rect">
            <a:avLst/>
          </a:prstGeom>
          <a:solidFill>
            <a:schemeClr val="tx1"/>
          </a:solidFill>
        </p:spPr>
        <p:txBody>
          <a:bodyPr lIns="155448" tIns="155448" rIns="155448" bIns="155448" anchor="t">
            <a:noAutofit/>
          </a:bodyPr>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65" name="Content Placeholder 5"/>
          <p:cNvSpPr>
            <a:spLocks noGrp="1"/>
          </p:cNvSpPr>
          <p:nvPr>
            <p:ph sz="quarter" idx="27" hasCustomPrompt="1"/>
          </p:nvPr>
        </p:nvSpPr>
        <p:spPr>
          <a:xfrm>
            <a:off x="0" y="0"/>
            <a:ext cx="3044952" cy="1714500"/>
          </a:xfrm>
          <a:prstGeom prst="rect">
            <a:avLst/>
          </a:prstGeom>
          <a:solidFill>
            <a:schemeClr val="accent3"/>
          </a:solidFill>
        </p:spPr>
        <p:txBody>
          <a:bodyPr lIns="155448" tIns="155448" rIns="155448" bIns="155448" anchor="t">
            <a:noAutofit/>
          </a:bodyPr>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66" name="Content Placeholder 5"/>
          <p:cNvSpPr>
            <a:spLocks noGrp="1"/>
          </p:cNvSpPr>
          <p:nvPr>
            <p:ph sz="quarter" idx="28" hasCustomPrompt="1"/>
          </p:nvPr>
        </p:nvSpPr>
        <p:spPr>
          <a:xfrm>
            <a:off x="0" y="1714500"/>
            <a:ext cx="3044952" cy="1714500"/>
          </a:xfrm>
          <a:prstGeom prst="rect">
            <a:avLst/>
          </a:prstGeom>
          <a:solidFill>
            <a:schemeClr val="accent1"/>
          </a:solidFill>
        </p:spPr>
        <p:txBody>
          <a:bodyPr lIns="155448" tIns="155448" rIns="155448" bIns="155448" anchor="t">
            <a:noAutofit/>
          </a:bodyPr>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67" name="Content Placeholder 5"/>
          <p:cNvSpPr>
            <a:spLocks noGrp="1"/>
          </p:cNvSpPr>
          <p:nvPr>
            <p:ph sz="quarter" idx="29" hasCustomPrompt="1"/>
          </p:nvPr>
        </p:nvSpPr>
        <p:spPr>
          <a:xfrm>
            <a:off x="3049524" y="3429000"/>
            <a:ext cx="3044952" cy="1714500"/>
          </a:xfrm>
          <a:prstGeom prst="rect">
            <a:avLst/>
          </a:prstGeom>
          <a:solidFill>
            <a:schemeClr val="accent1"/>
          </a:solidFill>
        </p:spPr>
        <p:txBody>
          <a:bodyPr lIns="155448" tIns="155448" rIns="155448" bIns="155448" anchor="t">
            <a:noAutofit/>
          </a:bodyPr>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68" name="Content Placeholder 5"/>
          <p:cNvSpPr>
            <a:spLocks noGrp="1"/>
          </p:cNvSpPr>
          <p:nvPr>
            <p:ph sz="quarter" idx="30" hasCustomPrompt="1"/>
          </p:nvPr>
        </p:nvSpPr>
        <p:spPr>
          <a:xfrm>
            <a:off x="3049524" y="0"/>
            <a:ext cx="3044952" cy="1714500"/>
          </a:xfrm>
          <a:prstGeom prst="rect">
            <a:avLst/>
          </a:prstGeom>
          <a:solidFill>
            <a:schemeClr val="bg2"/>
          </a:solidFill>
        </p:spPr>
        <p:txBody>
          <a:bodyPr lIns="155448" tIns="155448" rIns="155448" bIns="155448" anchor="t">
            <a:noAutofit/>
          </a:bodyPr>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69" name="Content Placeholder 5"/>
          <p:cNvSpPr>
            <a:spLocks noGrp="1"/>
          </p:cNvSpPr>
          <p:nvPr>
            <p:ph sz="quarter" idx="31" hasCustomPrompt="1"/>
          </p:nvPr>
        </p:nvSpPr>
        <p:spPr>
          <a:xfrm>
            <a:off x="3049524" y="1714500"/>
            <a:ext cx="3044952" cy="1714500"/>
          </a:xfrm>
          <a:prstGeom prst="rect">
            <a:avLst/>
          </a:prstGeom>
          <a:solidFill>
            <a:schemeClr val="tx1"/>
          </a:solidFill>
        </p:spPr>
        <p:txBody>
          <a:bodyPr lIns="155448" tIns="155448" rIns="155448" bIns="155448" anchor="t">
            <a:noAutofit/>
          </a:bodyPr>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70" name="Content Placeholder 5"/>
          <p:cNvSpPr>
            <a:spLocks noGrp="1"/>
          </p:cNvSpPr>
          <p:nvPr>
            <p:ph sz="quarter" idx="32" hasCustomPrompt="1"/>
          </p:nvPr>
        </p:nvSpPr>
        <p:spPr>
          <a:xfrm>
            <a:off x="6099048" y="3429000"/>
            <a:ext cx="3044952" cy="1714500"/>
          </a:xfrm>
          <a:prstGeom prst="rect">
            <a:avLst/>
          </a:prstGeom>
          <a:solidFill>
            <a:schemeClr val="accent3"/>
          </a:solidFill>
        </p:spPr>
        <p:txBody>
          <a:bodyPr lIns="155448" tIns="155448" rIns="155448" bIns="155448" anchor="t">
            <a:noAutofit/>
          </a:bodyPr>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72" name="Content Placeholder 5"/>
          <p:cNvSpPr>
            <a:spLocks noGrp="1"/>
          </p:cNvSpPr>
          <p:nvPr>
            <p:ph sz="quarter" idx="34" hasCustomPrompt="1"/>
          </p:nvPr>
        </p:nvSpPr>
        <p:spPr>
          <a:xfrm>
            <a:off x="6099048" y="1714500"/>
            <a:ext cx="3044952" cy="1714500"/>
          </a:xfrm>
          <a:prstGeom prst="rect">
            <a:avLst/>
          </a:prstGeom>
          <a:solidFill>
            <a:schemeClr val="bg2"/>
          </a:solidFill>
        </p:spPr>
        <p:txBody>
          <a:bodyPr lIns="155448" tIns="155448" rIns="155448" bIns="155448" anchor="t">
            <a:noAutofit/>
          </a:bodyPr>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13" name="Picture Placeholder 11">
            <a:extLst>
              <a:ext uri="{FF2B5EF4-FFF2-40B4-BE49-F238E27FC236}">
                <a16:creationId xmlns:a16="http://schemas.microsoft.com/office/drawing/2014/main" id="{86AF019E-D46F-3A4E-BB89-AB5D542C715D}"/>
              </a:ext>
            </a:extLst>
          </p:cNvPr>
          <p:cNvSpPr>
            <a:spLocks noGrp="1"/>
          </p:cNvSpPr>
          <p:nvPr>
            <p:ph type="pic" sz="quarter" idx="16" hasCustomPrompt="1"/>
          </p:nvPr>
        </p:nvSpPr>
        <p:spPr>
          <a:xfrm>
            <a:off x="7891272" y="4892040"/>
            <a:ext cx="1088136" cy="155448"/>
          </a:xfrm>
        </p:spPr>
        <p:txBody>
          <a:bodyPr/>
          <a:lstStyle>
            <a:lvl1pPr>
              <a:lnSpc>
                <a:spcPts val="800"/>
              </a:lnSpc>
              <a:defRPr sz="800"/>
            </a:lvl1pPr>
          </a:lstStyle>
          <a:p>
            <a:r>
              <a:rPr lang="en-US" dirty="0"/>
              <a:t>Place EMI logo here</a:t>
            </a:r>
          </a:p>
        </p:txBody>
      </p:sp>
      <p:sp>
        <p:nvSpPr>
          <p:cNvPr id="4" name="Footer Placeholder 3">
            <a:extLst>
              <a:ext uri="{FF2B5EF4-FFF2-40B4-BE49-F238E27FC236}">
                <a16:creationId xmlns:a16="http://schemas.microsoft.com/office/drawing/2014/main" id="{17007C3E-9B7C-774B-BC97-A6D5A1606C72}"/>
              </a:ext>
            </a:extLst>
          </p:cNvPr>
          <p:cNvSpPr>
            <a:spLocks noGrp="1"/>
          </p:cNvSpPr>
          <p:nvPr>
            <p:ph type="ftr" sz="quarter" idx="35"/>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5" name="Slide Number Placeholder 4">
            <a:extLst>
              <a:ext uri="{FF2B5EF4-FFF2-40B4-BE49-F238E27FC236}">
                <a16:creationId xmlns:a16="http://schemas.microsoft.com/office/drawing/2014/main" id="{DD6E561D-AA24-074F-81E1-5835AADDB75F}"/>
              </a:ext>
            </a:extLst>
          </p:cNvPr>
          <p:cNvSpPr>
            <a:spLocks noGrp="1"/>
          </p:cNvSpPr>
          <p:nvPr>
            <p:ph type="sldNum" sz="quarter" idx="36"/>
          </p:nvPr>
        </p:nvSpPr>
        <p:spPr/>
        <p:txBody>
          <a:bodyPr/>
          <a:lstStyle/>
          <a:p>
            <a:fld id="{5F8EC74F-F43D-B546-84DB-988CF7340E3A}" type="slidenum">
              <a:rPr lang="en-US" smtClean="0"/>
              <a:pPr/>
              <a:t>‹#›</a:t>
            </a:fld>
            <a:endParaRPr lang="en-US" dirty="0"/>
          </a:p>
        </p:txBody>
      </p:sp>
    </p:spTree>
    <p:extLst>
      <p:ext uri="{BB962C8B-B14F-4D97-AF65-F5344CB8AC3E}">
        <p14:creationId xmlns:p14="http://schemas.microsoft.com/office/powerpoint/2010/main" val="1745893486"/>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Content, 2 facts - Charcoal">
    <p:spTree>
      <p:nvGrpSpPr>
        <p:cNvPr id="1" name=""/>
        <p:cNvGrpSpPr/>
        <p:nvPr/>
      </p:nvGrpSpPr>
      <p:grpSpPr>
        <a:xfrm>
          <a:off x="0" y="0"/>
          <a:ext cx="0" cy="0"/>
          <a:chOff x="0" y="0"/>
          <a:chExt cx="0" cy="0"/>
        </a:xfrm>
      </p:grpSpPr>
      <p:sp>
        <p:nvSpPr>
          <p:cNvPr id="11" name="Content Placeholder 10"/>
          <p:cNvSpPr>
            <a:spLocks noGrp="1"/>
          </p:cNvSpPr>
          <p:nvPr>
            <p:ph sz="quarter" idx="21" hasCustomPrompt="1"/>
          </p:nvPr>
        </p:nvSpPr>
        <p:spPr>
          <a:xfrm>
            <a:off x="2" y="0"/>
            <a:ext cx="6094413" cy="5143500"/>
          </a:xfrm>
          <a:prstGeom prst="rect">
            <a:avLst/>
          </a:prstGeom>
        </p:spPr>
        <p:txBody>
          <a:bodyPr lIns="274320" tIns="457200" rIns="274320">
            <a:noAutofit/>
          </a:bodyPr>
          <a:lstStyle/>
          <a:p>
            <a:pPr lvl="0"/>
            <a:r>
              <a:rPr lang="en-US" dirty="0"/>
              <a:t>Insert chart or Image</a:t>
            </a:r>
          </a:p>
        </p:txBody>
      </p:sp>
      <p:sp>
        <p:nvSpPr>
          <p:cNvPr id="4" name="Rectangle 3"/>
          <p:cNvSpPr/>
          <p:nvPr userDrawn="1"/>
        </p:nvSpPr>
        <p:spPr>
          <a:xfrm>
            <a:off x="6094509" y="0"/>
            <a:ext cx="3049492" cy="2571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3" name="Rectangle 12"/>
          <p:cNvSpPr/>
          <p:nvPr userDrawn="1"/>
        </p:nvSpPr>
        <p:spPr>
          <a:xfrm>
            <a:off x="6094509" y="2571750"/>
            <a:ext cx="3049492" cy="2571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6" name="Text Placeholder 5"/>
          <p:cNvSpPr>
            <a:spLocks noGrp="1"/>
          </p:cNvSpPr>
          <p:nvPr>
            <p:ph type="body" sz="quarter" idx="17" hasCustomPrompt="1"/>
          </p:nvPr>
        </p:nvSpPr>
        <p:spPr>
          <a:xfrm>
            <a:off x="6247654" y="658472"/>
            <a:ext cx="2743200" cy="566928"/>
          </a:xfrm>
          <a:prstGeom prst="rect">
            <a:avLst/>
          </a:prstGeom>
        </p:spPr>
        <p:txBody>
          <a:bodyPr anchor="t">
            <a:noAutofit/>
          </a:bodyPr>
          <a:lstStyle>
            <a:lvl1pPr algn="ctr">
              <a:lnSpc>
                <a:spcPts val="5400"/>
              </a:lnSpc>
              <a:spcBef>
                <a:spcPts val="0"/>
              </a:spcBef>
              <a:spcAft>
                <a:spcPts val="0"/>
              </a:spcAft>
              <a:defRPr sz="5400">
                <a:solidFill>
                  <a:schemeClr val="bg1"/>
                </a:solidFill>
                <a:latin typeface="+mj-lt"/>
              </a:defRPr>
            </a:lvl1pPr>
          </a:lstStyle>
          <a:p>
            <a:pPr lvl="0"/>
            <a:r>
              <a:rPr lang="en-US" dirty="0"/>
              <a:t>Fact 1</a:t>
            </a:r>
          </a:p>
        </p:txBody>
      </p:sp>
      <p:sp>
        <p:nvSpPr>
          <p:cNvPr id="9" name="Text Placeholder 8"/>
          <p:cNvSpPr>
            <a:spLocks noGrp="1"/>
          </p:cNvSpPr>
          <p:nvPr>
            <p:ph type="body" sz="quarter" idx="22"/>
          </p:nvPr>
        </p:nvSpPr>
        <p:spPr>
          <a:xfrm>
            <a:off x="6248400" y="1257301"/>
            <a:ext cx="2743200" cy="654050"/>
          </a:xfrm>
        </p:spPr>
        <p:txBody>
          <a:bodyPr>
            <a:noAutofit/>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5" name="Text Placeholder 5"/>
          <p:cNvSpPr>
            <a:spLocks noGrp="1"/>
          </p:cNvSpPr>
          <p:nvPr>
            <p:ph type="body" sz="quarter" idx="23" hasCustomPrompt="1"/>
          </p:nvPr>
        </p:nvSpPr>
        <p:spPr>
          <a:xfrm>
            <a:off x="6247654" y="3232299"/>
            <a:ext cx="2743200" cy="566928"/>
          </a:xfrm>
          <a:prstGeom prst="rect">
            <a:avLst/>
          </a:prstGeom>
        </p:spPr>
        <p:txBody>
          <a:bodyPr anchor="t">
            <a:noAutofit/>
          </a:bodyPr>
          <a:lstStyle>
            <a:lvl1pPr algn="ctr">
              <a:lnSpc>
                <a:spcPts val="5400"/>
              </a:lnSpc>
              <a:spcBef>
                <a:spcPts val="0"/>
              </a:spcBef>
              <a:spcAft>
                <a:spcPts val="0"/>
              </a:spcAft>
              <a:defRPr sz="5400">
                <a:solidFill>
                  <a:schemeClr val="bg1"/>
                </a:solidFill>
                <a:latin typeface="+mj-lt"/>
              </a:defRPr>
            </a:lvl1pPr>
          </a:lstStyle>
          <a:p>
            <a:pPr lvl="0"/>
            <a:r>
              <a:rPr lang="en-US" dirty="0"/>
              <a:t>Fact 2</a:t>
            </a:r>
          </a:p>
        </p:txBody>
      </p:sp>
      <p:sp>
        <p:nvSpPr>
          <p:cNvPr id="18" name="Text Placeholder 8"/>
          <p:cNvSpPr>
            <a:spLocks noGrp="1"/>
          </p:cNvSpPr>
          <p:nvPr>
            <p:ph type="body" sz="quarter" idx="24"/>
          </p:nvPr>
        </p:nvSpPr>
        <p:spPr>
          <a:xfrm>
            <a:off x="6248400" y="3831127"/>
            <a:ext cx="2743200" cy="654050"/>
          </a:xfrm>
        </p:spPr>
        <p:txBody>
          <a:bodyPr>
            <a:noAutofit/>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2" name="Picture Placeholder 11">
            <a:extLst>
              <a:ext uri="{FF2B5EF4-FFF2-40B4-BE49-F238E27FC236}">
                <a16:creationId xmlns:a16="http://schemas.microsoft.com/office/drawing/2014/main" id="{155D7298-DDF7-D547-AD52-62D1C39AEDD1}"/>
              </a:ext>
            </a:extLst>
          </p:cNvPr>
          <p:cNvSpPr>
            <a:spLocks noGrp="1"/>
          </p:cNvSpPr>
          <p:nvPr>
            <p:ph type="pic" sz="quarter" idx="25" hasCustomPrompt="1"/>
          </p:nvPr>
        </p:nvSpPr>
        <p:spPr>
          <a:xfrm>
            <a:off x="7891272" y="4892040"/>
            <a:ext cx="1088136" cy="155448"/>
          </a:xfrm>
        </p:spPr>
        <p:txBody>
          <a:bodyPr/>
          <a:lstStyle>
            <a:lvl1pPr>
              <a:lnSpc>
                <a:spcPts val="800"/>
              </a:lnSpc>
              <a:defRPr sz="800">
                <a:solidFill>
                  <a:schemeClr val="bg1"/>
                </a:solidFill>
              </a:defRPr>
            </a:lvl1pPr>
          </a:lstStyle>
          <a:p>
            <a:r>
              <a:rPr lang="en-US" dirty="0"/>
              <a:t>Place EMI logo here</a:t>
            </a:r>
          </a:p>
        </p:txBody>
      </p:sp>
      <p:sp>
        <p:nvSpPr>
          <p:cNvPr id="5" name="Footer Placeholder 4">
            <a:extLst>
              <a:ext uri="{FF2B5EF4-FFF2-40B4-BE49-F238E27FC236}">
                <a16:creationId xmlns:a16="http://schemas.microsoft.com/office/drawing/2014/main" id="{A0FCD054-E74C-114E-B03A-DA24539B8FC4}"/>
              </a:ext>
            </a:extLst>
          </p:cNvPr>
          <p:cNvSpPr>
            <a:spLocks noGrp="1"/>
          </p:cNvSpPr>
          <p:nvPr>
            <p:ph type="ftr" sz="quarter" idx="26"/>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7" name="Slide Number Placeholder 6">
            <a:extLst>
              <a:ext uri="{FF2B5EF4-FFF2-40B4-BE49-F238E27FC236}">
                <a16:creationId xmlns:a16="http://schemas.microsoft.com/office/drawing/2014/main" id="{280E5678-80B2-964F-8BEF-A781EC40E0FB}"/>
              </a:ext>
            </a:extLst>
          </p:cNvPr>
          <p:cNvSpPr>
            <a:spLocks noGrp="1"/>
          </p:cNvSpPr>
          <p:nvPr>
            <p:ph type="sldNum" sz="quarter" idx="27"/>
          </p:nvPr>
        </p:nvSpPr>
        <p:spPr/>
        <p:txBody>
          <a:bodyPr/>
          <a:lstStyle/>
          <a:p>
            <a:fld id="{5F8EC74F-F43D-B546-84DB-988CF7340E3A}" type="slidenum">
              <a:rPr lang="en-US" smtClean="0"/>
              <a:pPr/>
              <a:t>‹#›</a:t>
            </a:fld>
            <a:endParaRPr lang="en-US" dirty="0"/>
          </a:p>
        </p:txBody>
      </p:sp>
    </p:spTree>
    <p:extLst>
      <p:ext uri="{BB962C8B-B14F-4D97-AF65-F5344CB8AC3E}">
        <p14:creationId xmlns:p14="http://schemas.microsoft.com/office/powerpoint/2010/main" val="3422347694"/>
      </p:ext>
    </p:extLst>
  </p:cSld>
  <p:clrMapOvr>
    <a:masterClrMapping/>
  </p:clrMapOvr>
  <p:transition/>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Content, 3 facts - Charcoal">
    <p:spTree>
      <p:nvGrpSpPr>
        <p:cNvPr id="1" name=""/>
        <p:cNvGrpSpPr/>
        <p:nvPr/>
      </p:nvGrpSpPr>
      <p:grpSpPr>
        <a:xfrm>
          <a:off x="0" y="0"/>
          <a:ext cx="0" cy="0"/>
          <a:chOff x="0" y="0"/>
          <a:chExt cx="0" cy="0"/>
        </a:xfrm>
      </p:grpSpPr>
      <p:sp>
        <p:nvSpPr>
          <p:cNvPr id="11" name="Content Placeholder 10"/>
          <p:cNvSpPr>
            <a:spLocks noGrp="1"/>
          </p:cNvSpPr>
          <p:nvPr>
            <p:ph sz="quarter" idx="21" hasCustomPrompt="1"/>
          </p:nvPr>
        </p:nvSpPr>
        <p:spPr>
          <a:xfrm>
            <a:off x="2" y="0"/>
            <a:ext cx="6094413" cy="5143500"/>
          </a:xfrm>
          <a:prstGeom prst="rect">
            <a:avLst/>
          </a:prstGeom>
        </p:spPr>
        <p:txBody>
          <a:bodyPr lIns="274320" tIns="457200" rIns="274320">
            <a:noAutofit/>
          </a:bodyPr>
          <a:lstStyle/>
          <a:p>
            <a:pPr lvl="0"/>
            <a:r>
              <a:rPr lang="en-US" dirty="0"/>
              <a:t>Insert chart or Image</a:t>
            </a:r>
          </a:p>
        </p:txBody>
      </p:sp>
      <p:sp>
        <p:nvSpPr>
          <p:cNvPr id="13" name="Rectangle 12"/>
          <p:cNvSpPr/>
          <p:nvPr userDrawn="1"/>
        </p:nvSpPr>
        <p:spPr>
          <a:xfrm>
            <a:off x="6094509" y="1714500"/>
            <a:ext cx="3049492" cy="1714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2" name="Rectangle 11"/>
          <p:cNvSpPr/>
          <p:nvPr userDrawn="1"/>
        </p:nvSpPr>
        <p:spPr>
          <a:xfrm>
            <a:off x="6094509" y="3429000"/>
            <a:ext cx="3049492" cy="1714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4" name="Rectangle 3"/>
          <p:cNvSpPr/>
          <p:nvPr userDrawn="1"/>
        </p:nvSpPr>
        <p:spPr>
          <a:xfrm>
            <a:off x="6094509" y="0"/>
            <a:ext cx="3049492" cy="1714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21" name="Text Placeholder 5"/>
          <p:cNvSpPr>
            <a:spLocks noGrp="1"/>
          </p:cNvSpPr>
          <p:nvPr>
            <p:ph type="body" sz="quarter" idx="17" hasCustomPrompt="1"/>
          </p:nvPr>
        </p:nvSpPr>
        <p:spPr>
          <a:xfrm>
            <a:off x="6247654" y="335456"/>
            <a:ext cx="2743200" cy="566928"/>
          </a:xfrm>
          <a:prstGeom prst="rect">
            <a:avLst/>
          </a:prstGeom>
        </p:spPr>
        <p:txBody>
          <a:bodyPr anchor="t">
            <a:noAutofit/>
          </a:bodyPr>
          <a:lstStyle>
            <a:lvl1pPr algn="ctr">
              <a:lnSpc>
                <a:spcPts val="5400"/>
              </a:lnSpc>
              <a:spcBef>
                <a:spcPts val="0"/>
              </a:spcBef>
              <a:spcAft>
                <a:spcPts val="0"/>
              </a:spcAft>
              <a:defRPr sz="5400">
                <a:solidFill>
                  <a:schemeClr val="bg1"/>
                </a:solidFill>
                <a:latin typeface="+mj-lt"/>
              </a:defRPr>
            </a:lvl1pPr>
          </a:lstStyle>
          <a:p>
            <a:pPr lvl="0"/>
            <a:r>
              <a:rPr lang="en-US" dirty="0"/>
              <a:t>Fact 1</a:t>
            </a:r>
          </a:p>
        </p:txBody>
      </p:sp>
      <p:sp>
        <p:nvSpPr>
          <p:cNvPr id="22" name="Text Placeholder 8"/>
          <p:cNvSpPr>
            <a:spLocks noGrp="1"/>
          </p:cNvSpPr>
          <p:nvPr>
            <p:ph type="body" sz="quarter" idx="22"/>
          </p:nvPr>
        </p:nvSpPr>
        <p:spPr>
          <a:xfrm>
            <a:off x="6248400" y="934285"/>
            <a:ext cx="2743200" cy="654050"/>
          </a:xfrm>
        </p:spPr>
        <p:txBody>
          <a:bodyPr>
            <a:noAutofit/>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23" name="Text Placeholder 5"/>
          <p:cNvSpPr>
            <a:spLocks noGrp="1"/>
          </p:cNvSpPr>
          <p:nvPr>
            <p:ph type="body" sz="quarter" idx="23" hasCustomPrompt="1"/>
          </p:nvPr>
        </p:nvSpPr>
        <p:spPr>
          <a:xfrm>
            <a:off x="6247654" y="1993625"/>
            <a:ext cx="2743200" cy="566928"/>
          </a:xfrm>
          <a:prstGeom prst="rect">
            <a:avLst/>
          </a:prstGeom>
        </p:spPr>
        <p:txBody>
          <a:bodyPr anchor="t">
            <a:noAutofit/>
          </a:bodyPr>
          <a:lstStyle>
            <a:lvl1pPr algn="ctr">
              <a:lnSpc>
                <a:spcPts val="5400"/>
              </a:lnSpc>
              <a:spcBef>
                <a:spcPts val="0"/>
              </a:spcBef>
              <a:spcAft>
                <a:spcPts val="0"/>
              </a:spcAft>
              <a:defRPr sz="5400">
                <a:solidFill>
                  <a:schemeClr val="bg1"/>
                </a:solidFill>
                <a:latin typeface="+mj-lt"/>
              </a:defRPr>
            </a:lvl1pPr>
          </a:lstStyle>
          <a:p>
            <a:pPr lvl="0"/>
            <a:r>
              <a:rPr lang="en-US" dirty="0"/>
              <a:t>Fact 2</a:t>
            </a:r>
          </a:p>
        </p:txBody>
      </p:sp>
      <p:sp>
        <p:nvSpPr>
          <p:cNvPr id="24" name="Text Placeholder 8"/>
          <p:cNvSpPr>
            <a:spLocks noGrp="1"/>
          </p:cNvSpPr>
          <p:nvPr>
            <p:ph type="body" sz="quarter" idx="24"/>
          </p:nvPr>
        </p:nvSpPr>
        <p:spPr>
          <a:xfrm>
            <a:off x="6248400" y="2592453"/>
            <a:ext cx="2743200" cy="654050"/>
          </a:xfrm>
        </p:spPr>
        <p:txBody>
          <a:bodyPr>
            <a:noAutofit/>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25" name="Text Placeholder 5"/>
          <p:cNvSpPr>
            <a:spLocks noGrp="1"/>
          </p:cNvSpPr>
          <p:nvPr>
            <p:ph type="body" sz="quarter" idx="25" hasCustomPrompt="1"/>
          </p:nvPr>
        </p:nvSpPr>
        <p:spPr>
          <a:xfrm>
            <a:off x="6247654" y="3546222"/>
            <a:ext cx="2743200" cy="566928"/>
          </a:xfrm>
          <a:prstGeom prst="rect">
            <a:avLst/>
          </a:prstGeom>
        </p:spPr>
        <p:txBody>
          <a:bodyPr anchor="t">
            <a:noAutofit/>
          </a:bodyPr>
          <a:lstStyle>
            <a:lvl1pPr algn="ctr">
              <a:lnSpc>
                <a:spcPts val="5400"/>
              </a:lnSpc>
              <a:spcBef>
                <a:spcPts val="0"/>
              </a:spcBef>
              <a:spcAft>
                <a:spcPts val="0"/>
              </a:spcAft>
              <a:defRPr sz="5400">
                <a:solidFill>
                  <a:schemeClr val="bg1"/>
                </a:solidFill>
                <a:latin typeface="+mj-lt"/>
              </a:defRPr>
            </a:lvl1pPr>
          </a:lstStyle>
          <a:p>
            <a:pPr lvl="0"/>
            <a:r>
              <a:rPr lang="en-US" dirty="0"/>
              <a:t>Fact 3</a:t>
            </a:r>
          </a:p>
        </p:txBody>
      </p:sp>
      <p:sp>
        <p:nvSpPr>
          <p:cNvPr id="26" name="Text Placeholder 8"/>
          <p:cNvSpPr>
            <a:spLocks noGrp="1"/>
          </p:cNvSpPr>
          <p:nvPr>
            <p:ph type="body" sz="quarter" idx="26"/>
          </p:nvPr>
        </p:nvSpPr>
        <p:spPr>
          <a:xfrm>
            <a:off x="6248400" y="4145050"/>
            <a:ext cx="2743200" cy="654050"/>
          </a:xfrm>
        </p:spPr>
        <p:txBody>
          <a:bodyPr>
            <a:noAutofit/>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4" name="Picture Placeholder 11">
            <a:extLst>
              <a:ext uri="{FF2B5EF4-FFF2-40B4-BE49-F238E27FC236}">
                <a16:creationId xmlns:a16="http://schemas.microsoft.com/office/drawing/2014/main" id="{F6E1EFB7-5926-7145-ACFD-4F6CBD84C17E}"/>
              </a:ext>
            </a:extLst>
          </p:cNvPr>
          <p:cNvSpPr>
            <a:spLocks noGrp="1"/>
          </p:cNvSpPr>
          <p:nvPr>
            <p:ph type="pic" sz="quarter" idx="27" hasCustomPrompt="1"/>
          </p:nvPr>
        </p:nvSpPr>
        <p:spPr>
          <a:xfrm>
            <a:off x="7891272" y="4892040"/>
            <a:ext cx="1088136" cy="155448"/>
          </a:xfrm>
        </p:spPr>
        <p:txBody>
          <a:bodyPr/>
          <a:lstStyle>
            <a:lvl1pPr>
              <a:lnSpc>
                <a:spcPts val="800"/>
              </a:lnSpc>
              <a:defRPr sz="800">
                <a:solidFill>
                  <a:schemeClr val="bg1"/>
                </a:solidFill>
              </a:defRPr>
            </a:lvl1pPr>
          </a:lstStyle>
          <a:p>
            <a:r>
              <a:rPr lang="en-US" dirty="0"/>
              <a:t>Place EMI logo here</a:t>
            </a:r>
          </a:p>
        </p:txBody>
      </p:sp>
      <p:sp>
        <p:nvSpPr>
          <p:cNvPr id="5" name="Footer Placeholder 4">
            <a:extLst>
              <a:ext uri="{FF2B5EF4-FFF2-40B4-BE49-F238E27FC236}">
                <a16:creationId xmlns:a16="http://schemas.microsoft.com/office/drawing/2014/main" id="{6A64DD2D-AD9D-9B4C-9BCC-1A29FA95C990}"/>
              </a:ext>
            </a:extLst>
          </p:cNvPr>
          <p:cNvSpPr>
            <a:spLocks noGrp="1"/>
          </p:cNvSpPr>
          <p:nvPr>
            <p:ph type="ftr" sz="quarter" idx="28"/>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6" name="Slide Number Placeholder 5">
            <a:extLst>
              <a:ext uri="{FF2B5EF4-FFF2-40B4-BE49-F238E27FC236}">
                <a16:creationId xmlns:a16="http://schemas.microsoft.com/office/drawing/2014/main" id="{B3D38449-051C-4C40-B964-D28BDB968327}"/>
              </a:ext>
            </a:extLst>
          </p:cNvPr>
          <p:cNvSpPr>
            <a:spLocks noGrp="1"/>
          </p:cNvSpPr>
          <p:nvPr>
            <p:ph type="sldNum" sz="quarter" idx="29"/>
          </p:nvPr>
        </p:nvSpPr>
        <p:spPr/>
        <p:txBody>
          <a:bodyPr/>
          <a:lstStyle/>
          <a:p>
            <a:fld id="{5F8EC74F-F43D-B546-84DB-988CF7340E3A}" type="slidenum">
              <a:rPr lang="en-US" smtClean="0"/>
              <a:pPr/>
              <a:t>‹#›</a:t>
            </a:fld>
            <a:endParaRPr lang="en-US" dirty="0"/>
          </a:p>
        </p:txBody>
      </p:sp>
    </p:spTree>
    <p:extLst>
      <p:ext uri="{BB962C8B-B14F-4D97-AF65-F5344CB8AC3E}">
        <p14:creationId xmlns:p14="http://schemas.microsoft.com/office/powerpoint/2010/main" val="1005615237"/>
      </p:ext>
    </p:extLst>
  </p:cSld>
  <p:clrMapOvr>
    <a:masterClrMapping/>
  </p:clrMapOvr>
  <p:transition/>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Content, 3 facts (b) - Charcoal">
    <p:spTree>
      <p:nvGrpSpPr>
        <p:cNvPr id="1" name=""/>
        <p:cNvGrpSpPr/>
        <p:nvPr/>
      </p:nvGrpSpPr>
      <p:grpSpPr>
        <a:xfrm>
          <a:off x="0" y="0"/>
          <a:ext cx="0" cy="0"/>
          <a:chOff x="0" y="0"/>
          <a:chExt cx="0" cy="0"/>
        </a:xfrm>
      </p:grpSpPr>
      <p:sp>
        <p:nvSpPr>
          <p:cNvPr id="11" name="Content Placeholder 10"/>
          <p:cNvSpPr>
            <a:spLocks noGrp="1"/>
          </p:cNvSpPr>
          <p:nvPr>
            <p:ph sz="quarter" idx="21" hasCustomPrompt="1"/>
          </p:nvPr>
        </p:nvSpPr>
        <p:spPr>
          <a:xfrm>
            <a:off x="0" y="0"/>
            <a:ext cx="9144000" cy="3489766"/>
          </a:xfrm>
          <a:prstGeom prst="rect">
            <a:avLst/>
          </a:prstGeom>
        </p:spPr>
        <p:txBody>
          <a:bodyPr lIns="274320" tIns="457200" rIns="274320">
            <a:noAutofit/>
          </a:bodyPr>
          <a:lstStyle/>
          <a:p>
            <a:pPr lvl="0"/>
            <a:r>
              <a:rPr lang="en-US" dirty="0"/>
              <a:t>Insert chart or Image</a:t>
            </a:r>
          </a:p>
        </p:txBody>
      </p:sp>
      <p:sp>
        <p:nvSpPr>
          <p:cNvPr id="4" name="Rectangle 3"/>
          <p:cNvSpPr/>
          <p:nvPr userDrawn="1"/>
        </p:nvSpPr>
        <p:spPr>
          <a:xfrm>
            <a:off x="747" y="3489768"/>
            <a:ext cx="3049492" cy="16537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3" name="Rectangle 12"/>
          <p:cNvSpPr/>
          <p:nvPr userDrawn="1"/>
        </p:nvSpPr>
        <p:spPr>
          <a:xfrm>
            <a:off x="3048000" y="3489766"/>
            <a:ext cx="3049492" cy="16537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2" name="Rectangle 11"/>
          <p:cNvSpPr/>
          <p:nvPr userDrawn="1"/>
        </p:nvSpPr>
        <p:spPr>
          <a:xfrm>
            <a:off x="6094509" y="3489766"/>
            <a:ext cx="3049492" cy="16537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20" name="Text Placeholder 5"/>
          <p:cNvSpPr>
            <a:spLocks noGrp="1"/>
          </p:cNvSpPr>
          <p:nvPr>
            <p:ph type="body" sz="quarter" idx="17" hasCustomPrompt="1"/>
          </p:nvPr>
        </p:nvSpPr>
        <p:spPr>
          <a:xfrm>
            <a:off x="151654" y="3667936"/>
            <a:ext cx="2743200" cy="566928"/>
          </a:xfrm>
          <a:prstGeom prst="rect">
            <a:avLst/>
          </a:prstGeom>
        </p:spPr>
        <p:txBody>
          <a:bodyPr anchor="t">
            <a:noAutofit/>
          </a:bodyPr>
          <a:lstStyle>
            <a:lvl1pPr algn="ctr">
              <a:lnSpc>
                <a:spcPts val="5400"/>
              </a:lnSpc>
              <a:spcBef>
                <a:spcPts val="0"/>
              </a:spcBef>
              <a:spcAft>
                <a:spcPts val="0"/>
              </a:spcAft>
              <a:defRPr sz="5400">
                <a:solidFill>
                  <a:schemeClr val="bg1"/>
                </a:solidFill>
                <a:latin typeface="+mj-lt"/>
              </a:defRPr>
            </a:lvl1pPr>
          </a:lstStyle>
          <a:p>
            <a:pPr lvl="0"/>
            <a:r>
              <a:rPr lang="en-US" dirty="0"/>
              <a:t>Fact 1</a:t>
            </a:r>
          </a:p>
        </p:txBody>
      </p:sp>
      <p:sp>
        <p:nvSpPr>
          <p:cNvPr id="21" name="Text Placeholder 8"/>
          <p:cNvSpPr>
            <a:spLocks noGrp="1"/>
          </p:cNvSpPr>
          <p:nvPr>
            <p:ph type="body" sz="quarter" idx="22"/>
          </p:nvPr>
        </p:nvSpPr>
        <p:spPr>
          <a:xfrm>
            <a:off x="152400" y="4266765"/>
            <a:ext cx="2743200" cy="533836"/>
          </a:xfrm>
        </p:spPr>
        <p:txBody>
          <a:bodyPr>
            <a:noAutofit/>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22" name="Text Placeholder 5"/>
          <p:cNvSpPr>
            <a:spLocks noGrp="1"/>
          </p:cNvSpPr>
          <p:nvPr>
            <p:ph type="body" sz="quarter" idx="23" hasCustomPrompt="1"/>
          </p:nvPr>
        </p:nvSpPr>
        <p:spPr>
          <a:xfrm>
            <a:off x="3200400" y="3667936"/>
            <a:ext cx="2743200" cy="566928"/>
          </a:xfrm>
          <a:prstGeom prst="rect">
            <a:avLst/>
          </a:prstGeom>
        </p:spPr>
        <p:txBody>
          <a:bodyPr anchor="t">
            <a:noAutofit/>
          </a:bodyPr>
          <a:lstStyle>
            <a:lvl1pPr algn="ctr">
              <a:lnSpc>
                <a:spcPts val="5400"/>
              </a:lnSpc>
              <a:spcBef>
                <a:spcPts val="0"/>
              </a:spcBef>
              <a:spcAft>
                <a:spcPts val="0"/>
              </a:spcAft>
              <a:defRPr sz="5400">
                <a:solidFill>
                  <a:schemeClr val="bg1"/>
                </a:solidFill>
                <a:latin typeface="+mj-lt"/>
              </a:defRPr>
            </a:lvl1pPr>
          </a:lstStyle>
          <a:p>
            <a:pPr lvl="0"/>
            <a:r>
              <a:rPr lang="en-US" dirty="0"/>
              <a:t>Fact 2</a:t>
            </a:r>
          </a:p>
        </p:txBody>
      </p:sp>
      <p:sp>
        <p:nvSpPr>
          <p:cNvPr id="23" name="Text Placeholder 8"/>
          <p:cNvSpPr>
            <a:spLocks noGrp="1"/>
          </p:cNvSpPr>
          <p:nvPr>
            <p:ph type="body" sz="quarter" idx="24"/>
          </p:nvPr>
        </p:nvSpPr>
        <p:spPr>
          <a:xfrm>
            <a:off x="3201146" y="4266765"/>
            <a:ext cx="2743200" cy="533836"/>
          </a:xfrm>
        </p:spPr>
        <p:txBody>
          <a:bodyPr>
            <a:noAutofit/>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24" name="Text Placeholder 5"/>
          <p:cNvSpPr>
            <a:spLocks noGrp="1"/>
          </p:cNvSpPr>
          <p:nvPr>
            <p:ph type="body" sz="quarter" idx="25" hasCustomPrompt="1"/>
          </p:nvPr>
        </p:nvSpPr>
        <p:spPr>
          <a:xfrm>
            <a:off x="6249146" y="3667936"/>
            <a:ext cx="2743200" cy="566928"/>
          </a:xfrm>
          <a:prstGeom prst="rect">
            <a:avLst/>
          </a:prstGeom>
        </p:spPr>
        <p:txBody>
          <a:bodyPr anchor="t">
            <a:noAutofit/>
          </a:bodyPr>
          <a:lstStyle>
            <a:lvl1pPr algn="ctr">
              <a:lnSpc>
                <a:spcPts val="5400"/>
              </a:lnSpc>
              <a:spcBef>
                <a:spcPts val="0"/>
              </a:spcBef>
              <a:spcAft>
                <a:spcPts val="0"/>
              </a:spcAft>
              <a:defRPr sz="5400">
                <a:solidFill>
                  <a:schemeClr val="bg1"/>
                </a:solidFill>
                <a:latin typeface="+mj-lt"/>
              </a:defRPr>
            </a:lvl1pPr>
          </a:lstStyle>
          <a:p>
            <a:pPr lvl="0"/>
            <a:r>
              <a:rPr lang="en-US" dirty="0"/>
              <a:t>Fact 3</a:t>
            </a:r>
          </a:p>
        </p:txBody>
      </p:sp>
      <p:sp>
        <p:nvSpPr>
          <p:cNvPr id="25" name="Text Placeholder 8"/>
          <p:cNvSpPr>
            <a:spLocks noGrp="1"/>
          </p:cNvSpPr>
          <p:nvPr>
            <p:ph type="body" sz="quarter" idx="26"/>
          </p:nvPr>
        </p:nvSpPr>
        <p:spPr>
          <a:xfrm>
            <a:off x="6249892" y="4266765"/>
            <a:ext cx="2743200" cy="533836"/>
          </a:xfrm>
        </p:spPr>
        <p:txBody>
          <a:bodyPr>
            <a:noAutofit/>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4" name="Picture Placeholder 11">
            <a:extLst>
              <a:ext uri="{FF2B5EF4-FFF2-40B4-BE49-F238E27FC236}">
                <a16:creationId xmlns:a16="http://schemas.microsoft.com/office/drawing/2014/main" id="{F022DC79-09BB-534B-BA35-742E48406084}"/>
              </a:ext>
            </a:extLst>
          </p:cNvPr>
          <p:cNvSpPr>
            <a:spLocks noGrp="1"/>
          </p:cNvSpPr>
          <p:nvPr>
            <p:ph type="pic" sz="quarter" idx="27" hasCustomPrompt="1"/>
          </p:nvPr>
        </p:nvSpPr>
        <p:spPr>
          <a:xfrm>
            <a:off x="7891272" y="4892040"/>
            <a:ext cx="1088136" cy="155448"/>
          </a:xfrm>
        </p:spPr>
        <p:txBody>
          <a:bodyPr/>
          <a:lstStyle>
            <a:lvl1pPr>
              <a:lnSpc>
                <a:spcPts val="800"/>
              </a:lnSpc>
              <a:defRPr sz="800">
                <a:solidFill>
                  <a:schemeClr val="bg1"/>
                </a:solidFill>
              </a:defRPr>
            </a:lvl1pPr>
          </a:lstStyle>
          <a:p>
            <a:r>
              <a:rPr lang="en-US" dirty="0"/>
              <a:t>Place EMI logo here</a:t>
            </a:r>
          </a:p>
        </p:txBody>
      </p:sp>
      <p:sp>
        <p:nvSpPr>
          <p:cNvPr id="5" name="Footer Placeholder 4">
            <a:extLst>
              <a:ext uri="{FF2B5EF4-FFF2-40B4-BE49-F238E27FC236}">
                <a16:creationId xmlns:a16="http://schemas.microsoft.com/office/drawing/2014/main" id="{864101AA-7361-3A41-80BB-A6EA3A677DEE}"/>
              </a:ext>
            </a:extLst>
          </p:cNvPr>
          <p:cNvSpPr>
            <a:spLocks noGrp="1"/>
          </p:cNvSpPr>
          <p:nvPr>
            <p:ph type="ftr" sz="quarter" idx="28"/>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6" name="Slide Number Placeholder 5">
            <a:extLst>
              <a:ext uri="{FF2B5EF4-FFF2-40B4-BE49-F238E27FC236}">
                <a16:creationId xmlns:a16="http://schemas.microsoft.com/office/drawing/2014/main" id="{D2A581FD-DCD6-3145-9FC2-A776A20AC599}"/>
              </a:ext>
            </a:extLst>
          </p:cNvPr>
          <p:cNvSpPr>
            <a:spLocks noGrp="1"/>
          </p:cNvSpPr>
          <p:nvPr>
            <p:ph type="sldNum" sz="quarter" idx="29"/>
          </p:nvPr>
        </p:nvSpPr>
        <p:spPr/>
        <p:txBody>
          <a:bodyPr/>
          <a:lstStyle/>
          <a:p>
            <a:fld id="{5F8EC74F-F43D-B546-84DB-988CF7340E3A}" type="slidenum">
              <a:rPr lang="en-US" smtClean="0"/>
              <a:pPr/>
              <a:t>‹#›</a:t>
            </a:fld>
            <a:endParaRPr lang="en-US" dirty="0"/>
          </a:p>
        </p:txBody>
      </p:sp>
    </p:spTree>
    <p:extLst>
      <p:ext uri="{BB962C8B-B14F-4D97-AF65-F5344CB8AC3E}">
        <p14:creationId xmlns:p14="http://schemas.microsoft.com/office/powerpoint/2010/main" val="4099323848"/>
      </p:ext>
    </p:extLst>
  </p:cSld>
  <p:clrMapOvr>
    <a:masterClrMapping/>
  </p:clrMapOvr>
  <p:transition/>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3 Facts Overlay (b) - Charcoal">
    <p:spTree>
      <p:nvGrpSpPr>
        <p:cNvPr id="1" name=""/>
        <p:cNvGrpSpPr/>
        <p:nvPr/>
      </p:nvGrpSpPr>
      <p:grpSpPr>
        <a:xfrm>
          <a:off x="0" y="0"/>
          <a:ext cx="0" cy="0"/>
          <a:chOff x="0" y="0"/>
          <a:chExt cx="0" cy="0"/>
        </a:xfrm>
      </p:grpSpPr>
      <p:sp>
        <p:nvSpPr>
          <p:cNvPr id="10" name="Text Placeholder 9"/>
          <p:cNvSpPr>
            <a:spLocks noGrp="1"/>
          </p:cNvSpPr>
          <p:nvPr>
            <p:ph type="body" sz="quarter" idx="25" hasCustomPrompt="1"/>
          </p:nvPr>
        </p:nvSpPr>
        <p:spPr>
          <a:xfrm>
            <a:off x="0" y="3489766"/>
            <a:ext cx="9144000" cy="1653734"/>
          </a:xfrm>
          <a:prstGeom prst="rect">
            <a:avLst/>
          </a:prstGeom>
          <a:solidFill>
            <a:schemeClr val="tx1">
              <a:alpha val="80000"/>
            </a:schemeClr>
          </a:solidFill>
        </p:spPr>
        <p:txBody>
          <a:bodyPr anchor="b">
            <a:noAutofit/>
          </a:bodyPr>
          <a:lstStyle>
            <a:lvl1pPr>
              <a:defRPr sz="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  </a:t>
            </a:r>
          </a:p>
        </p:txBody>
      </p:sp>
      <p:sp>
        <p:nvSpPr>
          <p:cNvPr id="20" name="Text Placeholder 5"/>
          <p:cNvSpPr>
            <a:spLocks noGrp="1"/>
          </p:cNvSpPr>
          <p:nvPr>
            <p:ph type="body" sz="quarter" idx="28" hasCustomPrompt="1"/>
          </p:nvPr>
        </p:nvSpPr>
        <p:spPr>
          <a:xfrm>
            <a:off x="6248400" y="3667936"/>
            <a:ext cx="2743200" cy="566928"/>
          </a:xfrm>
          <a:prstGeom prst="rect">
            <a:avLst/>
          </a:prstGeom>
        </p:spPr>
        <p:txBody>
          <a:bodyPr anchor="t">
            <a:noAutofit/>
          </a:bodyPr>
          <a:lstStyle>
            <a:lvl1pPr algn="ctr">
              <a:lnSpc>
                <a:spcPts val="5400"/>
              </a:lnSpc>
              <a:spcBef>
                <a:spcPts val="0"/>
              </a:spcBef>
              <a:spcAft>
                <a:spcPts val="0"/>
              </a:spcAft>
              <a:defRPr sz="5400">
                <a:solidFill>
                  <a:schemeClr val="bg1"/>
                </a:solidFill>
                <a:latin typeface="+mj-lt"/>
              </a:defRPr>
            </a:lvl1pPr>
          </a:lstStyle>
          <a:p>
            <a:pPr lvl="0"/>
            <a:r>
              <a:rPr lang="en-US" dirty="0"/>
              <a:t>Fact 3</a:t>
            </a:r>
          </a:p>
        </p:txBody>
      </p:sp>
      <p:sp>
        <p:nvSpPr>
          <p:cNvPr id="21" name="Text Placeholder 8"/>
          <p:cNvSpPr>
            <a:spLocks noGrp="1"/>
          </p:cNvSpPr>
          <p:nvPr>
            <p:ph type="body" sz="quarter" idx="29"/>
          </p:nvPr>
        </p:nvSpPr>
        <p:spPr>
          <a:xfrm>
            <a:off x="6249146" y="4266765"/>
            <a:ext cx="2743200" cy="533836"/>
          </a:xfrm>
        </p:spPr>
        <p:txBody>
          <a:bodyPr>
            <a:noAutofit/>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2" name="Text Placeholder 5"/>
          <p:cNvSpPr>
            <a:spLocks noGrp="1"/>
          </p:cNvSpPr>
          <p:nvPr>
            <p:ph type="body" sz="quarter" idx="17" hasCustomPrompt="1"/>
          </p:nvPr>
        </p:nvSpPr>
        <p:spPr>
          <a:xfrm>
            <a:off x="151654" y="3667936"/>
            <a:ext cx="2743200" cy="566928"/>
          </a:xfrm>
          <a:prstGeom prst="rect">
            <a:avLst/>
          </a:prstGeom>
        </p:spPr>
        <p:txBody>
          <a:bodyPr anchor="t">
            <a:noAutofit/>
          </a:bodyPr>
          <a:lstStyle>
            <a:lvl1pPr algn="ctr">
              <a:lnSpc>
                <a:spcPts val="5400"/>
              </a:lnSpc>
              <a:spcBef>
                <a:spcPts val="0"/>
              </a:spcBef>
              <a:spcAft>
                <a:spcPts val="0"/>
              </a:spcAft>
              <a:defRPr sz="5400">
                <a:solidFill>
                  <a:schemeClr val="bg1"/>
                </a:solidFill>
                <a:latin typeface="+mj-lt"/>
              </a:defRPr>
            </a:lvl1pPr>
          </a:lstStyle>
          <a:p>
            <a:pPr lvl="0"/>
            <a:r>
              <a:rPr lang="en-US" dirty="0"/>
              <a:t>Fact 1</a:t>
            </a:r>
          </a:p>
        </p:txBody>
      </p:sp>
      <p:sp>
        <p:nvSpPr>
          <p:cNvPr id="13" name="Text Placeholder 8"/>
          <p:cNvSpPr>
            <a:spLocks noGrp="1"/>
          </p:cNvSpPr>
          <p:nvPr>
            <p:ph type="body" sz="quarter" idx="22"/>
          </p:nvPr>
        </p:nvSpPr>
        <p:spPr>
          <a:xfrm>
            <a:off x="152400" y="4266765"/>
            <a:ext cx="2743200" cy="533836"/>
          </a:xfrm>
        </p:spPr>
        <p:txBody>
          <a:bodyPr>
            <a:noAutofit/>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8" name="Text Placeholder 5"/>
          <p:cNvSpPr>
            <a:spLocks noGrp="1"/>
          </p:cNvSpPr>
          <p:nvPr>
            <p:ph type="body" sz="quarter" idx="26" hasCustomPrompt="1"/>
          </p:nvPr>
        </p:nvSpPr>
        <p:spPr>
          <a:xfrm>
            <a:off x="3200400" y="3667936"/>
            <a:ext cx="2743200" cy="566928"/>
          </a:xfrm>
          <a:prstGeom prst="rect">
            <a:avLst/>
          </a:prstGeom>
        </p:spPr>
        <p:txBody>
          <a:bodyPr anchor="t">
            <a:noAutofit/>
          </a:bodyPr>
          <a:lstStyle>
            <a:lvl1pPr algn="ctr">
              <a:lnSpc>
                <a:spcPts val="5400"/>
              </a:lnSpc>
              <a:spcBef>
                <a:spcPts val="0"/>
              </a:spcBef>
              <a:spcAft>
                <a:spcPts val="0"/>
              </a:spcAft>
              <a:defRPr sz="5400">
                <a:solidFill>
                  <a:schemeClr val="bg1"/>
                </a:solidFill>
                <a:latin typeface="+mj-lt"/>
              </a:defRPr>
            </a:lvl1pPr>
          </a:lstStyle>
          <a:p>
            <a:pPr lvl="0"/>
            <a:r>
              <a:rPr lang="en-US" dirty="0"/>
              <a:t>Fact 2</a:t>
            </a:r>
          </a:p>
        </p:txBody>
      </p:sp>
      <p:sp>
        <p:nvSpPr>
          <p:cNvPr id="19" name="Text Placeholder 8"/>
          <p:cNvSpPr>
            <a:spLocks noGrp="1"/>
          </p:cNvSpPr>
          <p:nvPr>
            <p:ph type="body" sz="quarter" idx="27"/>
          </p:nvPr>
        </p:nvSpPr>
        <p:spPr>
          <a:xfrm>
            <a:off x="3201146" y="4266765"/>
            <a:ext cx="2743200" cy="533836"/>
          </a:xfrm>
        </p:spPr>
        <p:txBody>
          <a:bodyPr>
            <a:noAutofit/>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4" name="Picture Placeholder 11">
            <a:extLst>
              <a:ext uri="{FF2B5EF4-FFF2-40B4-BE49-F238E27FC236}">
                <a16:creationId xmlns:a16="http://schemas.microsoft.com/office/drawing/2014/main" id="{EB4A6E1D-743D-794C-9924-7F57E3C54F11}"/>
              </a:ext>
            </a:extLst>
          </p:cNvPr>
          <p:cNvSpPr>
            <a:spLocks noGrp="1"/>
          </p:cNvSpPr>
          <p:nvPr>
            <p:ph type="pic" sz="quarter" idx="30" hasCustomPrompt="1"/>
          </p:nvPr>
        </p:nvSpPr>
        <p:spPr>
          <a:xfrm>
            <a:off x="7891272" y="4892040"/>
            <a:ext cx="1088136" cy="155448"/>
          </a:xfrm>
        </p:spPr>
        <p:txBody>
          <a:bodyPr/>
          <a:lstStyle>
            <a:lvl1pPr>
              <a:lnSpc>
                <a:spcPts val="800"/>
              </a:lnSpc>
              <a:defRPr sz="800">
                <a:solidFill>
                  <a:schemeClr val="bg1"/>
                </a:solidFill>
              </a:defRPr>
            </a:lvl1pPr>
          </a:lstStyle>
          <a:p>
            <a:r>
              <a:rPr lang="en-US" dirty="0"/>
              <a:t>Place EMI logo here</a:t>
            </a:r>
          </a:p>
        </p:txBody>
      </p:sp>
      <p:sp>
        <p:nvSpPr>
          <p:cNvPr id="4" name="Footer Placeholder 3">
            <a:extLst>
              <a:ext uri="{FF2B5EF4-FFF2-40B4-BE49-F238E27FC236}">
                <a16:creationId xmlns:a16="http://schemas.microsoft.com/office/drawing/2014/main" id="{B5085551-BC0F-FA4A-8B7C-1B2A21982A21}"/>
              </a:ext>
            </a:extLst>
          </p:cNvPr>
          <p:cNvSpPr>
            <a:spLocks noGrp="1"/>
          </p:cNvSpPr>
          <p:nvPr>
            <p:ph type="ftr" sz="quarter" idx="31"/>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5" name="Slide Number Placeholder 4">
            <a:extLst>
              <a:ext uri="{FF2B5EF4-FFF2-40B4-BE49-F238E27FC236}">
                <a16:creationId xmlns:a16="http://schemas.microsoft.com/office/drawing/2014/main" id="{1BE34853-EE30-5947-9436-74203D5A7C1C}"/>
              </a:ext>
            </a:extLst>
          </p:cNvPr>
          <p:cNvSpPr>
            <a:spLocks noGrp="1"/>
          </p:cNvSpPr>
          <p:nvPr>
            <p:ph type="sldNum" sz="quarter" idx="32"/>
          </p:nvPr>
        </p:nvSpPr>
        <p:spPr/>
        <p:txBody>
          <a:bodyPr/>
          <a:lstStyle/>
          <a:p>
            <a:fld id="{5F8EC74F-F43D-B546-84DB-988CF7340E3A}" type="slidenum">
              <a:rPr lang="en-US" smtClean="0"/>
              <a:pPr/>
              <a:t>‹#›</a:t>
            </a:fld>
            <a:endParaRPr lang="en-US" dirty="0"/>
          </a:p>
        </p:txBody>
      </p:sp>
      <p:sp>
        <p:nvSpPr>
          <p:cNvPr id="7" name="Picture Placeholder 6"/>
          <p:cNvSpPr>
            <a:spLocks noGrp="1"/>
          </p:cNvSpPr>
          <p:nvPr>
            <p:ph type="pic" sz="quarter" idx="24" hasCustomPrompt="1"/>
          </p:nvPr>
        </p:nvSpPr>
        <p:spPr>
          <a:xfrm>
            <a:off x="0" y="0"/>
            <a:ext cx="9144000" cy="5143500"/>
          </a:xfrm>
          <a:prstGeom prst="rect">
            <a:avLst/>
          </a:prstGeom>
        </p:spPr>
        <p:txBody>
          <a:bodyPr lIns="274320" tIns="274320" rIns="274320">
            <a:noAutofit/>
          </a:bodyPr>
          <a:lstStyle>
            <a:lvl1pPr marL="0" marR="0" indent="0" algn="l" defTabSz="914378" rtl="0" eaLnBrk="1" fontAlgn="auto" latinLnBrk="0" hangingPunct="1">
              <a:lnSpc>
                <a:spcPts val="1900"/>
              </a:lnSpc>
              <a:spcBef>
                <a:spcPts val="150"/>
              </a:spcBef>
              <a:spcAft>
                <a:spcPts val="150"/>
              </a:spcAft>
              <a:buClrTx/>
              <a:buSzPct val="100000"/>
              <a:buFont typeface="Wingdings" charset="2"/>
              <a:buNone/>
              <a:tabLst/>
              <a:defRPr/>
            </a:lvl1pPr>
          </a:lstStyle>
          <a:p>
            <a:r>
              <a:rPr lang="en-US"/>
              <a:t>Click icon to insert an image, then right click image and “SEND TO BACK”</a:t>
            </a:r>
          </a:p>
          <a:p>
            <a:endParaRPr lang="en-US"/>
          </a:p>
        </p:txBody>
      </p:sp>
    </p:spTree>
    <p:extLst>
      <p:ext uri="{BB962C8B-B14F-4D97-AF65-F5344CB8AC3E}">
        <p14:creationId xmlns:p14="http://schemas.microsoft.com/office/powerpoint/2010/main" val="3977670095"/>
      </p:ext>
    </p:extLst>
  </p:cSld>
  <p:clrMapOvr>
    <a:masterClrMapping/>
  </p:clrMapOvr>
  <p:transition/>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3 Facts Overlay (b) - Orange">
    <p:spTree>
      <p:nvGrpSpPr>
        <p:cNvPr id="1" name=""/>
        <p:cNvGrpSpPr/>
        <p:nvPr/>
      </p:nvGrpSpPr>
      <p:grpSpPr>
        <a:xfrm>
          <a:off x="0" y="0"/>
          <a:ext cx="0" cy="0"/>
          <a:chOff x="0" y="0"/>
          <a:chExt cx="0" cy="0"/>
        </a:xfrm>
      </p:grpSpPr>
      <p:sp>
        <p:nvSpPr>
          <p:cNvPr id="10" name="Text Placeholder 9"/>
          <p:cNvSpPr>
            <a:spLocks noGrp="1"/>
          </p:cNvSpPr>
          <p:nvPr>
            <p:ph type="body" sz="quarter" idx="25" hasCustomPrompt="1"/>
          </p:nvPr>
        </p:nvSpPr>
        <p:spPr>
          <a:xfrm>
            <a:off x="0" y="3489766"/>
            <a:ext cx="9144000" cy="1653734"/>
          </a:xfrm>
          <a:prstGeom prst="rect">
            <a:avLst/>
          </a:prstGeom>
          <a:solidFill>
            <a:schemeClr val="accent5">
              <a:alpha val="80000"/>
            </a:schemeClr>
          </a:solidFill>
        </p:spPr>
        <p:txBody>
          <a:bodyPr anchor="b">
            <a:noAutofit/>
          </a:bodyPr>
          <a:lstStyle>
            <a:lvl1pPr>
              <a:defRPr sz="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  </a:t>
            </a:r>
          </a:p>
        </p:txBody>
      </p:sp>
      <p:sp>
        <p:nvSpPr>
          <p:cNvPr id="20" name="Text Placeholder 5"/>
          <p:cNvSpPr>
            <a:spLocks noGrp="1"/>
          </p:cNvSpPr>
          <p:nvPr>
            <p:ph type="body" sz="quarter" idx="28" hasCustomPrompt="1"/>
          </p:nvPr>
        </p:nvSpPr>
        <p:spPr>
          <a:xfrm>
            <a:off x="6248400" y="3667936"/>
            <a:ext cx="2743200" cy="566928"/>
          </a:xfrm>
          <a:prstGeom prst="rect">
            <a:avLst/>
          </a:prstGeom>
        </p:spPr>
        <p:txBody>
          <a:bodyPr anchor="t">
            <a:noAutofit/>
          </a:bodyPr>
          <a:lstStyle>
            <a:lvl1pPr algn="ctr">
              <a:lnSpc>
                <a:spcPts val="5400"/>
              </a:lnSpc>
              <a:spcBef>
                <a:spcPts val="0"/>
              </a:spcBef>
              <a:spcAft>
                <a:spcPts val="0"/>
              </a:spcAft>
              <a:defRPr sz="5400">
                <a:solidFill>
                  <a:schemeClr val="bg1"/>
                </a:solidFill>
                <a:latin typeface="+mj-lt"/>
              </a:defRPr>
            </a:lvl1pPr>
          </a:lstStyle>
          <a:p>
            <a:pPr lvl="0"/>
            <a:r>
              <a:rPr lang="en-US" dirty="0"/>
              <a:t>Fact 3</a:t>
            </a:r>
          </a:p>
        </p:txBody>
      </p:sp>
      <p:sp>
        <p:nvSpPr>
          <p:cNvPr id="21" name="Text Placeholder 8"/>
          <p:cNvSpPr>
            <a:spLocks noGrp="1"/>
          </p:cNvSpPr>
          <p:nvPr>
            <p:ph type="body" sz="quarter" idx="29"/>
          </p:nvPr>
        </p:nvSpPr>
        <p:spPr>
          <a:xfrm>
            <a:off x="6249146" y="4266765"/>
            <a:ext cx="2743200" cy="533836"/>
          </a:xfrm>
        </p:spPr>
        <p:txBody>
          <a:bodyPr>
            <a:noAutofit/>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2" name="Text Placeholder 5"/>
          <p:cNvSpPr>
            <a:spLocks noGrp="1"/>
          </p:cNvSpPr>
          <p:nvPr>
            <p:ph type="body" sz="quarter" idx="17" hasCustomPrompt="1"/>
          </p:nvPr>
        </p:nvSpPr>
        <p:spPr>
          <a:xfrm>
            <a:off x="151654" y="3667936"/>
            <a:ext cx="2743200" cy="566928"/>
          </a:xfrm>
          <a:prstGeom prst="rect">
            <a:avLst/>
          </a:prstGeom>
        </p:spPr>
        <p:txBody>
          <a:bodyPr anchor="t">
            <a:noAutofit/>
          </a:bodyPr>
          <a:lstStyle>
            <a:lvl1pPr algn="ctr">
              <a:lnSpc>
                <a:spcPts val="5400"/>
              </a:lnSpc>
              <a:spcBef>
                <a:spcPts val="0"/>
              </a:spcBef>
              <a:spcAft>
                <a:spcPts val="0"/>
              </a:spcAft>
              <a:defRPr sz="5400">
                <a:solidFill>
                  <a:schemeClr val="bg1"/>
                </a:solidFill>
                <a:latin typeface="+mj-lt"/>
              </a:defRPr>
            </a:lvl1pPr>
          </a:lstStyle>
          <a:p>
            <a:pPr lvl="0"/>
            <a:r>
              <a:rPr lang="en-US" dirty="0"/>
              <a:t>Fact 1</a:t>
            </a:r>
          </a:p>
        </p:txBody>
      </p:sp>
      <p:sp>
        <p:nvSpPr>
          <p:cNvPr id="13" name="Text Placeholder 8"/>
          <p:cNvSpPr>
            <a:spLocks noGrp="1"/>
          </p:cNvSpPr>
          <p:nvPr>
            <p:ph type="body" sz="quarter" idx="22"/>
          </p:nvPr>
        </p:nvSpPr>
        <p:spPr>
          <a:xfrm>
            <a:off x="152400" y="4266765"/>
            <a:ext cx="2743200" cy="533836"/>
          </a:xfrm>
        </p:spPr>
        <p:txBody>
          <a:bodyPr>
            <a:noAutofit/>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8" name="Text Placeholder 5"/>
          <p:cNvSpPr>
            <a:spLocks noGrp="1"/>
          </p:cNvSpPr>
          <p:nvPr>
            <p:ph type="body" sz="quarter" idx="26" hasCustomPrompt="1"/>
          </p:nvPr>
        </p:nvSpPr>
        <p:spPr>
          <a:xfrm>
            <a:off x="3200400" y="3667936"/>
            <a:ext cx="2743200" cy="566928"/>
          </a:xfrm>
          <a:prstGeom prst="rect">
            <a:avLst/>
          </a:prstGeom>
        </p:spPr>
        <p:txBody>
          <a:bodyPr anchor="t">
            <a:noAutofit/>
          </a:bodyPr>
          <a:lstStyle>
            <a:lvl1pPr algn="ctr">
              <a:lnSpc>
                <a:spcPts val="5400"/>
              </a:lnSpc>
              <a:spcBef>
                <a:spcPts val="0"/>
              </a:spcBef>
              <a:spcAft>
                <a:spcPts val="0"/>
              </a:spcAft>
              <a:defRPr sz="5400">
                <a:solidFill>
                  <a:schemeClr val="bg1"/>
                </a:solidFill>
                <a:latin typeface="+mj-lt"/>
              </a:defRPr>
            </a:lvl1pPr>
          </a:lstStyle>
          <a:p>
            <a:pPr lvl="0"/>
            <a:r>
              <a:rPr lang="en-US" dirty="0"/>
              <a:t>Fact 2</a:t>
            </a:r>
          </a:p>
        </p:txBody>
      </p:sp>
      <p:sp>
        <p:nvSpPr>
          <p:cNvPr id="19" name="Text Placeholder 8"/>
          <p:cNvSpPr>
            <a:spLocks noGrp="1"/>
          </p:cNvSpPr>
          <p:nvPr>
            <p:ph type="body" sz="quarter" idx="27"/>
          </p:nvPr>
        </p:nvSpPr>
        <p:spPr>
          <a:xfrm>
            <a:off x="3201146" y="4266765"/>
            <a:ext cx="2743200" cy="533836"/>
          </a:xfrm>
        </p:spPr>
        <p:txBody>
          <a:bodyPr>
            <a:noAutofit/>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4" name="Picture Placeholder 11">
            <a:extLst>
              <a:ext uri="{FF2B5EF4-FFF2-40B4-BE49-F238E27FC236}">
                <a16:creationId xmlns:a16="http://schemas.microsoft.com/office/drawing/2014/main" id="{4910910B-8372-4547-AA1E-7523FCD2650E}"/>
              </a:ext>
            </a:extLst>
          </p:cNvPr>
          <p:cNvSpPr>
            <a:spLocks noGrp="1"/>
          </p:cNvSpPr>
          <p:nvPr>
            <p:ph type="pic" sz="quarter" idx="30" hasCustomPrompt="1"/>
          </p:nvPr>
        </p:nvSpPr>
        <p:spPr>
          <a:xfrm>
            <a:off x="7891272" y="4892040"/>
            <a:ext cx="1088136" cy="155448"/>
          </a:xfrm>
        </p:spPr>
        <p:txBody>
          <a:bodyPr/>
          <a:lstStyle>
            <a:lvl1pPr>
              <a:lnSpc>
                <a:spcPts val="800"/>
              </a:lnSpc>
              <a:defRPr sz="800"/>
            </a:lvl1pPr>
          </a:lstStyle>
          <a:p>
            <a:r>
              <a:rPr lang="en-US" dirty="0"/>
              <a:t>Place EMI logo here</a:t>
            </a:r>
          </a:p>
        </p:txBody>
      </p:sp>
      <p:sp>
        <p:nvSpPr>
          <p:cNvPr id="4" name="Footer Placeholder 3">
            <a:extLst>
              <a:ext uri="{FF2B5EF4-FFF2-40B4-BE49-F238E27FC236}">
                <a16:creationId xmlns:a16="http://schemas.microsoft.com/office/drawing/2014/main" id="{1553E2A6-5D67-F544-AE53-59F700707888}"/>
              </a:ext>
            </a:extLst>
          </p:cNvPr>
          <p:cNvSpPr>
            <a:spLocks noGrp="1"/>
          </p:cNvSpPr>
          <p:nvPr>
            <p:ph type="ftr" sz="quarter" idx="31"/>
          </p:nvPr>
        </p:nvSpPr>
        <p:spPr/>
        <p:txBody>
          <a:bodyPr/>
          <a:lstStyle>
            <a:lvl1pPr>
              <a:defRPr>
                <a:solidFill>
                  <a:schemeClr val="bg1">
                    <a:lumMod val="95000"/>
                  </a:schemeClr>
                </a:solidFill>
              </a:defRPr>
            </a:lvl1pPr>
          </a:lstStyle>
          <a:p>
            <a:pPr>
              <a:defRPr/>
            </a:pPr>
            <a:r>
              <a:rPr lang="en-US" dirty="0">
                <a:cs typeface="Arial" charset="0"/>
              </a:rPr>
              <a:t>© </a:t>
            </a:r>
            <a:r>
              <a:rPr lang="en-US" kern="0" dirty="0">
                <a:cs typeface="Arial" charset="0"/>
              </a:rPr>
              <a:t>Euromonitor</a:t>
            </a:r>
            <a:r>
              <a:rPr lang="en-US" dirty="0">
                <a:cs typeface="Arial" charset="0"/>
              </a:rPr>
              <a:t> Internation</a:t>
            </a:r>
            <a:r>
              <a:rPr lang="en-US" dirty="0">
                <a:cs typeface="Tahoma" pitchFamily="34" charset="0"/>
              </a:rPr>
              <a:t>al</a:t>
            </a:r>
          </a:p>
        </p:txBody>
      </p:sp>
      <p:sp>
        <p:nvSpPr>
          <p:cNvPr id="5" name="Slide Number Placeholder 4">
            <a:extLst>
              <a:ext uri="{FF2B5EF4-FFF2-40B4-BE49-F238E27FC236}">
                <a16:creationId xmlns:a16="http://schemas.microsoft.com/office/drawing/2014/main" id="{BB74FF48-1167-7F4E-B23A-D884E37C1362}"/>
              </a:ext>
            </a:extLst>
          </p:cNvPr>
          <p:cNvSpPr>
            <a:spLocks noGrp="1"/>
          </p:cNvSpPr>
          <p:nvPr>
            <p:ph type="sldNum" sz="quarter" idx="32"/>
          </p:nvPr>
        </p:nvSpPr>
        <p:spPr/>
        <p:txBody>
          <a:bodyPr/>
          <a:lstStyle/>
          <a:p>
            <a:fld id="{5F8EC74F-F43D-B546-84DB-988CF7340E3A}" type="slidenum">
              <a:rPr lang="en-US" smtClean="0"/>
              <a:pPr/>
              <a:t>‹#›</a:t>
            </a:fld>
            <a:endParaRPr lang="en-US" dirty="0"/>
          </a:p>
        </p:txBody>
      </p:sp>
      <p:sp>
        <p:nvSpPr>
          <p:cNvPr id="7" name="Picture Placeholder 6"/>
          <p:cNvSpPr>
            <a:spLocks noGrp="1"/>
          </p:cNvSpPr>
          <p:nvPr>
            <p:ph type="pic" sz="quarter" idx="24" hasCustomPrompt="1"/>
          </p:nvPr>
        </p:nvSpPr>
        <p:spPr>
          <a:xfrm>
            <a:off x="0" y="0"/>
            <a:ext cx="9144000" cy="5143500"/>
          </a:xfrm>
          <a:prstGeom prst="rect">
            <a:avLst/>
          </a:prstGeom>
        </p:spPr>
        <p:txBody>
          <a:bodyPr lIns="274320" tIns="274320" rIns="274320">
            <a:noAutofit/>
          </a:bodyPr>
          <a:lstStyle>
            <a:lvl1pPr marL="0" marR="0" indent="0" algn="l" defTabSz="914378" rtl="0" eaLnBrk="1" fontAlgn="auto" latinLnBrk="0" hangingPunct="1">
              <a:lnSpc>
                <a:spcPts val="1900"/>
              </a:lnSpc>
              <a:spcBef>
                <a:spcPts val="150"/>
              </a:spcBef>
              <a:spcAft>
                <a:spcPts val="150"/>
              </a:spcAft>
              <a:buClrTx/>
              <a:buSzPct val="100000"/>
              <a:buFont typeface="Wingdings" charset="2"/>
              <a:buNone/>
              <a:tabLst/>
              <a:defRPr/>
            </a:lvl1pPr>
          </a:lstStyle>
          <a:p>
            <a:r>
              <a:rPr lang="en-US" dirty="0"/>
              <a:t>Click icon to insert an image, then right click image and “SEND TO BACK”</a:t>
            </a:r>
          </a:p>
          <a:p>
            <a:endParaRPr lang="en-US" dirty="0"/>
          </a:p>
        </p:txBody>
      </p:sp>
    </p:spTree>
    <p:extLst>
      <p:ext uri="{BB962C8B-B14F-4D97-AF65-F5344CB8AC3E}">
        <p14:creationId xmlns:p14="http://schemas.microsoft.com/office/powerpoint/2010/main" val="3751789771"/>
      </p:ext>
    </p:extLst>
  </p:cSld>
  <p:clrMapOvr>
    <a:masterClrMapping/>
  </p:clrMapOvr>
  <p:transition/>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6" name="Title "/>
          <p:cNvSpPr>
            <a:spLocks noGrp="1"/>
          </p:cNvSpPr>
          <p:nvPr>
            <p:ph type="title"/>
          </p:nvPr>
        </p:nvSpPr>
        <p:spPr>
          <a:xfrm>
            <a:off x="2133600" y="342900"/>
            <a:ext cx="4876800" cy="457200"/>
          </a:xfrm>
          <a:prstGeom prst="rect">
            <a:avLst/>
          </a:prstGeom>
        </p:spPr>
        <p:txBody>
          <a:bodyPr/>
          <a:lstStyle/>
          <a:p>
            <a:r>
              <a:rPr lang="en-US"/>
              <a:t>Click to edit Master title style</a:t>
            </a:r>
          </a:p>
        </p:txBody>
      </p:sp>
      <p:sp>
        <p:nvSpPr>
          <p:cNvPr id="9" name="Subtitle"/>
          <p:cNvSpPr>
            <a:spLocks noGrp="1"/>
          </p:cNvSpPr>
          <p:nvPr>
            <p:ph type="body" sz="quarter" idx="13"/>
          </p:nvPr>
        </p:nvSpPr>
        <p:spPr>
          <a:xfrm>
            <a:off x="155448" y="41148"/>
            <a:ext cx="6702552" cy="144018"/>
          </a:xfrm>
          <a:prstGeom prst="rect">
            <a:avLst/>
          </a:prstGeom>
        </p:spPr>
        <p:txBody>
          <a:bodyPr anchor="ctr">
            <a:noAutofit/>
          </a:bodyPr>
          <a:lstStyle>
            <a:lvl1pPr marL="0" indent="0" algn="l">
              <a:lnSpc>
                <a:spcPts val="900"/>
              </a:lnSpc>
              <a:spcBef>
                <a:spcPts val="0"/>
              </a:spcBef>
              <a:spcAft>
                <a:spcPts val="0"/>
              </a:spcAft>
              <a:buNone/>
              <a:defRPr sz="900" cap="all" baseline="0">
                <a:solidFill>
                  <a:schemeClr val="bg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
        <p:nvSpPr>
          <p:cNvPr id="7" name="Content Placeholder 6"/>
          <p:cNvSpPr>
            <a:spLocks noGrp="1"/>
          </p:cNvSpPr>
          <p:nvPr>
            <p:ph sz="quarter" idx="14" hasCustomPrompt="1"/>
          </p:nvPr>
        </p:nvSpPr>
        <p:spPr/>
        <p:txBody>
          <a:bodyPr/>
          <a:lstStyle/>
          <a:p>
            <a:pPr lvl="0"/>
            <a:r>
              <a:rPr lang="en-US" dirty="0"/>
              <a:t>Insert image, chart or table</a:t>
            </a:r>
          </a:p>
        </p:txBody>
      </p:sp>
    </p:spTree>
    <p:extLst>
      <p:ext uri="{BB962C8B-B14F-4D97-AF65-F5344CB8AC3E}">
        <p14:creationId xmlns:p14="http://schemas.microsoft.com/office/powerpoint/2010/main" val="299111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4EBF8D74-5293-43C9-8333-5CDE8336261A}"/>
              </a:ext>
            </a:extLst>
          </p:cNvPr>
          <p:cNvSpPr>
            <a:spLocks noGrp="1"/>
          </p:cNvSpPr>
          <p:nvPr>
            <p:ph idx="1" hasCustomPrompt="1"/>
          </p:nvPr>
        </p:nvSpPr>
        <p:spPr>
          <a:xfrm>
            <a:off x="301752" y="1207007"/>
            <a:ext cx="8528304" cy="3529399"/>
          </a:xfrm>
          <a:prstGeom prst="rect">
            <a:avLst/>
          </a:prstGeom>
        </p:spPr>
        <p:txBody>
          <a:bodyPr>
            <a:noAutofit/>
          </a:bodyPr>
          <a:lstStyle>
            <a:lvl1pPr>
              <a:defRPr/>
            </a:lvl1p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2A0A83A6-D4EE-468C-BBCD-E714D5BF0435}"/>
              </a:ext>
            </a:extLst>
          </p:cNvPr>
          <p:cNvSpPr>
            <a:spLocks noGrp="1"/>
          </p:cNvSpPr>
          <p:nvPr>
            <p:ph type="subTitle" idx="17" hasCustomPrompt="1"/>
          </p:nvPr>
        </p:nvSpPr>
        <p:spPr>
          <a:xfrm>
            <a:off x="306000" y="361951"/>
            <a:ext cx="6357600" cy="609600"/>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8" name="Title 1">
            <a:extLst>
              <a:ext uri="{FF2B5EF4-FFF2-40B4-BE49-F238E27FC236}">
                <a16:creationId xmlns:a16="http://schemas.microsoft.com/office/drawing/2014/main" id="{5A4A20C3-D31F-410E-92DB-0B9CC6109C19}"/>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25640981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6867" name="Rectangle 1027"/>
          <p:cNvSpPr>
            <a:spLocks noGrp="1" noChangeArrowheads="1"/>
          </p:cNvSpPr>
          <p:nvPr>
            <p:ph type="ctrTitle"/>
          </p:nvPr>
        </p:nvSpPr>
        <p:spPr>
          <a:xfrm>
            <a:off x="0" y="0"/>
            <a:ext cx="9144000" cy="5143500"/>
          </a:xfrm>
          <a:prstGeom prst="rect">
            <a:avLst/>
          </a:prstGeom>
          <a:gradFill>
            <a:gsLst>
              <a:gs pos="5000">
                <a:srgbClr val="FF6A13">
                  <a:alpha val="85000"/>
                </a:srgbClr>
              </a:gs>
              <a:gs pos="100000">
                <a:srgbClr val="F1B434">
                  <a:alpha val="85000"/>
                </a:srgbClr>
              </a:gs>
            </a:gsLst>
            <a:lin ang="0" scaled="1"/>
          </a:gradFill>
        </p:spPr>
        <p:txBody>
          <a:bodyPr lIns="457200" tIns="914400" rIns="3017520" bIns="1737360" anchor="b" anchorCtr="0">
            <a:noAutofit/>
          </a:bodyPr>
          <a:lstStyle>
            <a:lvl1pPr algn="l">
              <a:lnSpc>
                <a:spcPts val="4400"/>
              </a:lnSpc>
              <a:defRPr sz="4400" b="0" cap="none" baseline="0">
                <a:solidFill>
                  <a:schemeClr val="bg1"/>
                </a:solidFill>
                <a:latin typeface="+mj-lt"/>
              </a:defRPr>
            </a:lvl1pPr>
          </a:lstStyle>
          <a:p>
            <a:r>
              <a:rPr lang="en-US"/>
              <a:t>Click to edit Master title style</a:t>
            </a:r>
            <a:endParaRPr lang="en-GB"/>
          </a:p>
        </p:txBody>
      </p:sp>
      <p:sp>
        <p:nvSpPr>
          <p:cNvPr id="5" name="Picture Placeholder 4"/>
          <p:cNvSpPr>
            <a:spLocks noGrp="1"/>
          </p:cNvSpPr>
          <p:nvPr>
            <p:ph type="pic" sz="quarter" idx="12" hasCustomPrompt="1"/>
          </p:nvPr>
        </p:nvSpPr>
        <p:spPr>
          <a:xfrm>
            <a:off x="0" y="0"/>
            <a:ext cx="9144000" cy="5143500"/>
          </a:xfrm>
          <a:prstGeom prst="rect">
            <a:avLst/>
          </a:prstGeom>
          <a:noFill/>
        </p:spPr>
        <p:txBody>
          <a:bodyPr lIns="1828800" tIns="1828800" rIns="1828800" bIns="3657600" anchor="ctr" anchorCtr="0">
            <a:noAutofit/>
          </a:bodyPr>
          <a:lstStyle>
            <a:lvl1pPr marL="0" indent="0" algn="ctr">
              <a:buNone/>
              <a:defRPr>
                <a:solidFill>
                  <a:schemeClr val="tx2"/>
                </a:solidFill>
              </a:defRPr>
            </a:lvl1pPr>
          </a:lstStyle>
          <a:p>
            <a:r>
              <a:rPr lang="en-US"/>
              <a:t>Click icon to insert an image, change to Black and White then right click image and “SEND TO BACK”</a:t>
            </a:r>
          </a:p>
        </p:txBody>
      </p:sp>
      <p:sp>
        <p:nvSpPr>
          <p:cNvPr id="36868" name="Rectangle 1028"/>
          <p:cNvSpPr>
            <a:spLocks noGrp="1" noChangeArrowheads="1"/>
          </p:cNvSpPr>
          <p:nvPr>
            <p:ph type="subTitle" idx="1"/>
          </p:nvPr>
        </p:nvSpPr>
        <p:spPr>
          <a:xfrm>
            <a:off x="457200" y="3648195"/>
            <a:ext cx="5486400" cy="460289"/>
          </a:xfrm>
          <a:prstGeom prst="rect">
            <a:avLst/>
          </a:prstGeom>
        </p:spPr>
        <p:txBody>
          <a:bodyPr lIns="0" tIns="0" rIns="0" bIns="0" anchor="ctr" anchorCtr="0">
            <a:noAutofit/>
          </a:bodyPr>
          <a:lstStyle>
            <a:lvl1pPr marL="0" marR="0" indent="0" algn="l" defTabSz="914400" rtl="0" eaLnBrk="1" fontAlgn="auto" latinLnBrk="0" hangingPunct="1">
              <a:lnSpc>
                <a:spcPct val="100000"/>
              </a:lnSpc>
              <a:spcBef>
                <a:spcPts val="150"/>
              </a:spcBef>
              <a:spcAft>
                <a:spcPts val="150"/>
              </a:spcAft>
              <a:buClr>
                <a:srgbClr val="77787B"/>
              </a:buClr>
              <a:buSzPct val="100000"/>
              <a:buFont typeface="Wingdings" pitchFamily="2" charset="2"/>
              <a:buNone/>
              <a:tabLst/>
              <a:defRPr kumimoji="0" lang="en-GB" sz="1600" b="0" i="0" u="none" strike="noStrike" kern="1200" cap="none" spc="0" normalizeH="0" baseline="0" noProof="0" dirty="0">
                <a:ln>
                  <a:noFill/>
                </a:ln>
                <a:solidFill>
                  <a:schemeClr val="bg1"/>
                </a:solidFill>
                <a:effectLst/>
                <a:uLnTx/>
                <a:uFillTx/>
                <a:latin typeface="+mn-lt"/>
                <a:ea typeface="+mn-ea"/>
                <a:cs typeface="Arial" pitchFamily="34" charset="0"/>
              </a:defRPr>
            </a:lvl1pPr>
          </a:lstStyle>
          <a:p>
            <a:pPr marL="0" marR="0" lvl="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a:pPr>
            <a:r>
              <a:rPr lang="en-US"/>
              <a:t>Click to edit Master subtitle style</a:t>
            </a:r>
            <a:endParaRPr lang="en-GB"/>
          </a:p>
        </p:txBody>
      </p:sp>
      <p:sp>
        <p:nvSpPr>
          <p:cNvPr id="3" name="Picture Placeholder 2"/>
          <p:cNvSpPr>
            <a:spLocks noGrp="1" noChangeAspect="1"/>
          </p:cNvSpPr>
          <p:nvPr>
            <p:ph type="pic" sz="quarter" idx="11" hasCustomPrompt="1"/>
          </p:nvPr>
        </p:nvSpPr>
        <p:spPr>
          <a:xfrm>
            <a:off x="6979920" y="4636008"/>
            <a:ext cx="2011680" cy="289682"/>
          </a:xfrm>
          <a:prstGeom prst="rect">
            <a:avLst/>
          </a:prstGeom>
        </p:spPr>
        <p:txBody>
          <a:bodyPr anchor="ctr">
            <a:noAutofit/>
          </a:bodyPr>
          <a:lstStyle>
            <a:lvl1pPr marL="0" indent="0">
              <a:buNone/>
              <a:defRPr sz="1100" baseline="0">
                <a:solidFill>
                  <a:schemeClr val="tx2"/>
                </a:solidFill>
              </a:defRPr>
            </a:lvl1pPr>
          </a:lstStyle>
          <a:p>
            <a:r>
              <a:rPr lang="en-US"/>
              <a:t>Place EMI Logo Here</a:t>
            </a:r>
          </a:p>
        </p:txBody>
      </p:sp>
      <p:sp>
        <p:nvSpPr>
          <p:cNvPr id="10" name="Text Placeholder 9"/>
          <p:cNvSpPr>
            <a:spLocks noGrp="1"/>
          </p:cNvSpPr>
          <p:nvPr>
            <p:ph type="body" sz="quarter" idx="13"/>
          </p:nvPr>
        </p:nvSpPr>
        <p:spPr>
          <a:xfrm>
            <a:off x="457200" y="4190238"/>
            <a:ext cx="5486400" cy="352168"/>
          </a:xfrm>
          <a:prstGeom prst="rect">
            <a:avLst/>
          </a:prstGeom>
        </p:spPr>
        <p:txBody>
          <a:bodyPr lIns="0" tIns="0" rIns="0" bIns="0">
            <a:noAutofit/>
          </a:bodyPr>
          <a:lstStyle>
            <a:lvl1pPr marL="0" indent="0">
              <a:lnSpc>
                <a:spcPts val="1600"/>
              </a:lnSpc>
              <a:spcBef>
                <a:spcPts val="0"/>
              </a:spcBef>
              <a:spcAft>
                <a:spcPts val="0"/>
              </a:spcAft>
              <a:buNone/>
              <a:defRPr sz="130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Click to edit Master text styles</a:t>
            </a:r>
          </a:p>
        </p:txBody>
      </p:sp>
      <p:sp>
        <p:nvSpPr>
          <p:cNvPr id="12" name="SmartArt Placeholder 11"/>
          <p:cNvSpPr>
            <a:spLocks noGrp="1"/>
          </p:cNvSpPr>
          <p:nvPr>
            <p:ph type="dgm" sz="quarter" idx="14" hasCustomPrompt="1"/>
          </p:nvPr>
        </p:nvSpPr>
        <p:spPr>
          <a:xfrm>
            <a:off x="457200" y="3480168"/>
            <a:ext cx="914400" cy="61722"/>
          </a:xfrm>
          <a:prstGeom prst="rect">
            <a:avLst/>
          </a:prstGeom>
          <a:solidFill>
            <a:schemeClr val="bg1"/>
          </a:solidFill>
        </p:spPr>
        <p:txBody>
          <a:bodyPr lIns="0" tIns="0" rIns="0" bIns="0" anchor="ctr">
            <a:noAutofit/>
          </a:bodyPr>
          <a:lstStyle>
            <a:lvl1pPr marL="0" indent="0">
              <a:buNone/>
              <a:defRPr sz="800" baseline="0"/>
            </a:lvl1pPr>
          </a:lstStyle>
          <a:p>
            <a:r>
              <a:rPr lang="en-US"/>
              <a:t> </a:t>
            </a:r>
          </a:p>
        </p:txBody>
      </p:sp>
      <p:sp>
        <p:nvSpPr>
          <p:cNvPr id="14" name="Picture Placeholder 13"/>
          <p:cNvSpPr>
            <a:spLocks noGrp="1"/>
          </p:cNvSpPr>
          <p:nvPr>
            <p:ph type="pic" sz="quarter" idx="15" hasCustomPrompt="1"/>
          </p:nvPr>
        </p:nvSpPr>
        <p:spPr>
          <a:xfrm>
            <a:off x="457200" y="4636008"/>
            <a:ext cx="3200400" cy="274320"/>
          </a:xfrm>
          <a:prstGeom prst="rect">
            <a:avLst/>
          </a:prstGeom>
        </p:spPr>
        <p:txBody>
          <a:bodyPr lIns="0" tIns="0" rIns="0" bIns="0" anchor="ctr">
            <a:noAutofit/>
          </a:bodyPr>
          <a:lstStyle>
            <a:lvl1pPr marL="0" indent="0" algn="l">
              <a:buNone/>
              <a:defRPr sz="1100" baseline="0">
                <a:ln>
                  <a:noFill/>
                </a:ln>
                <a:solidFill>
                  <a:schemeClr val="tx2"/>
                </a:solidFill>
              </a:defRPr>
            </a:lvl1pPr>
          </a:lstStyle>
          <a:p>
            <a:r>
              <a:rPr lang="en-US"/>
              <a:t>Place Partner Logo here if needed</a:t>
            </a:r>
          </a:p>
        </p:txBody>
      </p:sp>
    </p:spTree>
    <p:extLst>
      <p:ext uri="{BB962C8B-B14F-4D97-AF65-F5344CB8AC3E}">
        <p14:creationId xmlns:p14="http://schemas.microsoft.com/office/powerpoint/2010/main" val="2340119510"/>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Slide - No Image">
    <p:spTree>
      <p:nvGrpSpPr>
        <p:cNvPr id="1" name=""/>
        <p:cNvGrpSpPr/>
        <p:nvPr/>
      </p:nvGrpSpPr>
      <p:grpSpPr>
        <a:xfrm>
          <a:off x="0" y="0"/>
          <a:ext cx="0" cy="0"/>
          <a:chOff x="0" y="0"/>
          <a:chExt cx="0" cy="0"/>
        </a:xfrm>
      </p:grpSpPr>
      <p:sp>
        <p:nvSpPr>
          <p:cNvPr id="36867" name="Rectangle 1027"/>
          <p:cNvSpPr>
            <a:spLocks noGrp="1" noChangeArrowheads="1"/>
          </p:cNvSpPr>
          <p:nvPr>
            <p:ph type="ctrTitle"/>
          </p:nvPr>
        </p:nvSpPr>
        <p:spPr>
          <a:xfrm>
            <a:off x="0" y="0"/>
            <a:ext cx="9144000" cy="5143500"/>
          </a:xfrm>
          <a:prstGeom prst="rect">
            <a:avLst/>
          </a:prstGeom>
          <a:gradFill>
            <a:gsLst>
              <a:gs pos="5000">
                <a:srgbClr val="FF6A13"/>
              </a:gs>
              <a:gs pos="99000">
                <a:srgbClr val="F1B434"/>
              </a:gs>
            </a:gsLst>
            <a:lin ang="0" scaled="1"/>
          </a:gradFill>
        </p:spPr>
        <p:txBody>
          <a:bodyPr lIns="457200" tIns="914400" rIns="3017520" bIns="1737360" anchor="b" anchorCtr="0">
            <a:noAutofit/>
          </a:bodyPr>
          <a:lstStyle>
            <a:lvl1pPr algn="l">
              <a:lnSpc>
                <a:spcPts val="4400"/>
              </a:lnSpc>
              <a:defRPr sz="4400" b="0" cap="none" baseline="0">
                <a:solidFill>
                  <a:schemeClr val="bg1"/>
                </a:solidFill>
                <a:latin typeface="+mj-lt"/>
              </a:defRPr>
            </a:lvl1pPr>
          </a:lstStyle>
          <a:p>
            <a:r>
              <a:rPr lang="en-US"/>
              <a:t>Click to edit Master title style</a:t>
            </a:r>
            <a:endParaRPr lang="en-GB"/>
          </a:p>
        </p:txBody>
      </p:sp>
      <p:sp>
        <p:nvSpPr>
          <p:cNvPr id="36868" name="Rectangle 1028"/>
          <p:cNvSpPr>
            <a:spLocks noGrp="1" noChangeArrowheads="1"/>
          </p:cNvSpPr>
          <p:nvPr>
            <p:ph type="subTitle" idx="1"/>
          </p:nvPr>
        </p:nvSpPr>
        <p:spPr>
          <a:xfrm>
            <a:off x="457200" y="3650988"/>
            <a:ext cx="5486400" cy="460289"/>
          </a:xfrm>
          <a:prstGeom prst="rect">
            <a:avLst/>
          </a:prstGeom>
        </p:spPr>
        <p:txBody>
          <a:bodyPr lIns="0" tIns="0" rIns="0" bIns="0" anchor="ctr" anchorCtr="0">
            <a:noAutofit/>
          </a:bodyPr>
          <a:lstStyle>
            <a:lvl1pPr marL="0" marR="0" indent="0" algn="l" defTabSz="914400" rtl="0" eaLnBrk="1" fontAlgn="auto" latinLnBrk="0" hangingPunct="1">
              <a:lnSpc>
                <a:spcPct val="100000"/>
              </a:lnSpc>
              <a:spcBef>
                <a:spcPts val="150"/>
              </a:spcBef>
              <a:spcAft>
                <a:spcPts val="150"/>
              </a:spcAft>
              <a:buClr>
                <a:srgbClr val="77787B"/>
              </a:buClr>
              <a:buSzPct val="100000"/>
              <a:buFont typeface="Wingdings" pitchFamily="2" charset="2"/>
              <a:buNone/>
              <a:tabLst/>
              <a:defRPr kumimoji="0" lang="en-GB" sz="1600" b="0" i="0" u="none" strike="noStrike" kern="1200" cap="none" spc="0" normalizeH="0" baseline="0" noProof="0" dirty="0">
                <a:ln>
                  <a:noFill/>
                </a:ln>
                <a:solidFill>
                  <a:schemeClr val="bg1"/>
                </a:solidFill>
                <a:effectLst/>
                <a:uLnTx/>
                <a:uFillTx/>
                <a:latin typeface="+mn-lt"/>
                <a:ea typeface="+mn-ea"/>
                <a:cs typeface="Arial" pitchFamily="34" charset="0"/>
              </a:defRPr>
            </a:lvl1pPr>
          </a:lstStyle>
          <a:p>
            <a:pPr marL="0" marR="0" lvl="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a:pPr>
            <a:r>
              <a:rPr lang="en-US"/>
              <a:t>Click to edit Master subtitle style</a:t>
            </a:r>
            <a:endParaRPr lang="en-GB"/>
          </a:p>
        </p:txBody>
      </p:sp>
      <p:sp>
        <p:nvSpPr>
          <p:cNvPr id="10" name="Text Placeholder 9"/>
          <p:cNvSpPr>
            <a:spLocks noGrp="1"/>
          </p:cNvSpPr>
          <p:nvPr>
            <p:ph type="body" sz="quarter" idx="13"/>
          </p:nvPr>
        </p:nvSpPr>
        <p:spPr>
          <a:xfrm>
            <a:off x="457200" y="4191848"/>
            <a:ext cx="5486400" cy="352168"/>
          </a:xfrm>
          <a:prstGeom prst="rect">
            <a:avLst/>
          </a:prstGeom>
        </p:spPr>
        <p:txBody>
          <a:bodyPr lIns="0" tIns="0" rIns="0" bIns="0">
            <a:noAutofit/>
          </a:bodyPr>
          <a:lstStyle>
            <a:lvl1pPr marL="0" indent="0">
              <a:lnSpc>
                <a:spcPts val="1600"/>
              </a:lnSpc>
              <a:spcBef>
                <a:spcPts val="0"/>
              </a:spcBef>
              <a:spcAft>
                <a:spcPts val="0"/>
              </a:spcAft>
              <a:buNone/>
              <a:defRPr sz="130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Click to edit Master text styles</a:t>
            </a:r>
          </a:p>
        </p:txBody>
      </p:sp>
      <p:sp>
        <p:nvSpPr>
          <p:cNvPr id="12" name="SmartArt Placeholder 11"/>
          <p:cNvSpPr>
            <a:spLocks noGrp="1"/>
          </p:cNvSpPr>
          <p:nvPr>
            <p:ph type="dgm" sz="quarter" idx="14" hasCustomPrompt="1"/>
          </p:nvPr>
        </p:nvSpPr>
        <p:spPr>
          <a:xfrm>
            <a:off x="457200" y="3473308"/>
            <a:ext cx="914400" cy="61722"/>
          </a:xfrm>
          <a:prstGeom prst="rect">
            <a:avLst/>
          </a:prstGeom>
          <a:solidFill>
            <a:schemeClr val="bg1"/>
          </a:solidFill>
        </p:spPr>
        <p:txBody>
          <a:bodyPr lIns="0" tIns="0" rIns="0" bIns="0" anchor="ctr">
            <a:noAutofit/>
          </a:bodyPr>
          <a:lstStyle>
            <a:lvl1pPr marL="0" indent="0">
              <a:buNone/>
              <a:defRPr sz="800" baseline="0"/>
            </a:lvl1pPr>
          </a:lstStyle>
          <a:p>
            <a:r>
              <a:rPr lang="en-US"/>
              <a:t> </a:t>
            </a:r>
          </a:p>
        </p:txBody>
      </p:sp>
      <p:sp>
        <p:nvSpPr>
          <p:cNvPr id="14" name="Picture Placeholder 13"/>
          <p:cNvSpPr>
            <a:spLocks noGrp="1"/>
          </p:cNvSpPr>
          <p:nvPr>
            <p:ph type="pic" sz="quarter" idx="15" hasCustomPrompt="1"/>
          </p:nvPr>
        </p:nvSpPr>
        <p:spPr>
          <a:xfrm>
            <a:off x="457200" y="4636008"/>
            <a:ext cx="3200400" cy="292608"/>
          </a:xfrm>
          <a:prstGeom prst="rect">
            <a:avLst/>
          </a:prstGeom>
        </p:spPr>
        <p:txBody>
          <a:bodyPr lIns="0" tIns="0" rIns="0" bIns="0" anchor="ctr">
            <a:noAutofit/>
          </a:bodyPr>
          <a:lstStyle>
            <a:lvl1pPr marL="0" indent="0" algn="l">
              <a:buNone/>
              <a:defRPr sz="1100" baseline="0">
                <a:ln>
                  <a:noFill/>
                </a:ln>
                <a:solidFill>
                  <a:schemeClr val="tx2"/>
                </a:solidFill>
              </a:defRPr>
            </a:lvl1pPr>
          </a:lstStyle>
          <a:p>
            <a:r>
              <a:rPr lang="en-US"/>
              <a:t>Place Partner Logo here if needed</a:t>
            </a:r>
          </a:p>
        </p:txBody>
      </p:sp>
      <p:sp>
        <p:nvSpPr>
          <p:cNvPr id="8" name="Picture Placeholder 2"/>
          <p:cNvSpPr>
            <a:spLocks noGrp="1" noChangeAspect="1"/>
          </p:cNvSpPr>
          <p:nvPr>
            <p:ph type="pic" sz="quarter" idx="16" hasCustomPrompt="1"/>
          </p:nvPr>
        </p:nvSpPr>
        <p:spPr>
          <a:xfrm>
            <a:off x="6979920" y="4636008"/>
            <a:ext cx="2011680" cy="289682"/>
          </a:xfrm>
          <a:prstGeom prst="rect">
            <a:avLst/>
          </a:prstGeom>
        </p:spPr>
        <p:txBody>
          <a:bodyPr anchor="ctr">
            <a:noAutofit/>
          </a:bodyPr>
          <a:lstStyle>
            <a:lvl1pPr marL="0" indent="0">
              <a:buNone/>
              <a:defRPr sz="1100" baseline="0">
                <a:solidFill>
                  <a:schemeClr val="tx2"/>
                </a:solidFill>
              </a:defRPr>
            </a:lvl1pPr>
          </a:lstStyle>
          <a:p>
            <a:r>
              <a:rPr lang="en-US"/>
              <a:t>Place EMI Logo Here</a:t>
            </a:r>
          </a:p>
        </p:txBody>
      </p:sp>
    </p:spTree>
    <p:extLst>
      <p:ext uri="{BB962C8B-B14F-4D97-AF65-F5344CB8AC3E}">
        <p14:creationId xmlns:p14="http://schemas.microsoft.com/office/powerpoint/2010/main" val="3087666702"/>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OC Overview 3up">
    <p:spTree>
      <p:nvGrpSpPr>
        <p:cNvPr id="1" name=""/>
        <p:cNvGrpSpPr/>
        <p:nvPr/>
      </p:nvGrpSpPr>
      <p:grpSpPr>
        <a:xfrm>
          <a:off x="0" y="0"/>
          <a:ext cx="0" cy="0"/>
          <a:chOff x="0" y="0"/>
          <a:chExt cx="0" cy="0"/>
        </a:xfrm>
      </p:grpSpPr>
      <p:sp>
        <p:nvSpPr>
          <p:cNvPr id="2" name="TextBox 1"/>
          <p:cNvSpPr txBox="1"/>
          <p:nvPr userDrawn="1"/>
        </p:nvSpPr>
        <p:spPr>
          <a:xfrm>
            <a:off x="2133600" y="342900"/>
            <a:ext cx="4876800" cy="457200"/>
          </a:xfrm>
          <a:prstGeom prst="rect">
            <a:avLst/>
          </a:prstGeom>
        </p:spPr>
        <p:txBody>
          <a:bodyPr vert="horz" wrap="square" lIns="0" tIns="0" rIns="0" bIns="0" rtlCol="0" anchor="ctr" anchorCtr="0">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3600" b="0" i="0" u="none" strike="noStrike" kern="1200" cap="none" spc="0" normalizeH="0" noProof="0">
                <a:ln>
                  <a:noFill/>
                </a:ln>
                <a:effectLst/>
                <a:uLnTx/>
                <a:uFillTx/>
                <a:latin typeface="+mj-lt"/>
                <a:ea typeface="+mj-ea"/>
                <a:cs typeface="+mj-cs"/>
              </a:rPr>
              <a:t>Overview</a:t>
            </a:r>
          </a:p>
        </p:txBody>
      </p:sp>
      <p:sp>
        <p:nvSpPr>
          <p:cNvPr id="13" name="Rectangle 12"/>
          <p:cNvSpPr/>
          <p:nvPr userDrawn="1"/>
        </p:nvSpPr>
        <p:spPr>
          <a:xfrm>
            <a:off x="1524000" y="2730234"/>
            <a:ext cx="914400" cy="617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6" name="Picture Placeholder 5"/>
          <p:cNvSpPr>
            <a:spLocks noGrp="1"/>
          </p:cNvSpPr>
          <p:nvPr>
            <p:ph type="pic" sz="quarter" idx="13"/>
          </p:nvPr>
        </p:nvSpPr>
        <p:spPr>
          <a:xfrm>
            <a:off x="1524000" y="1257300"/>
            <a:ext cx="1524000" cy="1005840"/>
          </a:xfrm>
          <a:prstGeom prst="rect">
            <a:avLst/>
          </a:prstGeom>
        </p:spPr>
        <p:txBody>
          <a:bodyPr>
            <a:noAutofit/>
          </a:bodyPr>
          <a:lstStyle>
            <a:lvl1pPr marL="0" indent="0">
              <a:buNone/>
              <a:defRPr/>
            </a:lvl1pPr>
          </a:lstStyle>
          <a:p>
            <a:r>
              <a:rPr lang="en-US"/>
              <a:t>Click icon to add picture</a:t>
            </a:r>
          </a:p>
        </p:txBody>
      </p:sp>
      <p:sp>
        <p:nvSpPr>
          <p:cNvPr id="8" name="Text Placeholder 7"/>
          <p:cNvSpPr>
            <a:spLocks noGrp="1"/>
          </p:cNvSpPr>
          <p:nvPr>
            <p:ph type="body" sz="quarter" idx="14" hasCustomPrompt="1"/>
          </p:nvPr>
        </p:nvSpPr>
        <p:spPr>
          <a:xfrm>
            <a:off x="1524000" y="2457391"/>
            <a:ext cx="1524000" cy="218395"/>
          </a:xfrm>
          <a:prstGeom prst="rect">
            <a:avLst/>
          </a:prstGeom>
        </p:spPr>
        <p:txBody>
          <a:bodyPr anchor="ctr">
            <a:noAutofit/>
          </a:bodyPr>
          <a:lstStyle>
            <a:lvl1pPr marL="0" indent="0">
              <a:lnSpc>
                <a:spcPts val="2800"/>
              </a:lnSpc>
              <a:spcBef>
                <a:spcPts val="0"/>
              </a:spcBef>
              <a:spcAft>
                <a:spcPts val="0"/>
              </a:spcAft>
              <a:buNone/>
              <a:defRPr sz="2800">
                <a:latin typeface="+mj-lt"/>
              </a:defRPr>
            </a:lvl1pPr>
            <a:lvl2pPr marL="0" indent="0">
              <a:buNone/>
              <a:defRPr sz="2800">
                <a:latin typeface="+mj-lt"/>
              </a:defRPr>
            </a:lvl2pPr>
            <a:lvl3pPr marL="0" indent="0">
              <a:buNone/>
              <a:defRPr sz="2800">
                <a:latin typeface="+mj-lt"/>
              </a:defRPr>
            </a:lvl3pPr>
            <a:lvl4pPr marL="0" indent="0">
              <a:buNone/>
              <a:defRPr sz="2800">
                <a:latin typeface="+mj-lt"/>
              </a:defRPr>
            </a:lvl4pPr>
            <a:lvl5pPr marL="0" indent="0">
              <a:buNone/>
              <a:defRPr sz="2800">
                <a:latin typeface="+mj-lt"/>
              </a:defRPr>
            </a:lvl5pPr>
          </a:lstStyle>
          <a:p>
            <a:pPr lvl="0"/>
            <a:r>
              <a:rPr lang="en-US"/>
              <a:t>##.</a:t>
            </a:r>
          </a:p>
        </p:txBody>
      </p:sp>
      <p:sp>
        <p:nvSpPr>
          <p:cNvPr id="10" name="Text Placeholder 9"/>
          <p:cNvSpPr>
            <a:spLocks noGrp="1"/>
          </p:cNvSpPr>
          <p:nvPr>
            <p:ph type="body" sz="quarter" idx="15" hasCustomPrompt="1"/>
          </p:nvPr>
        </p:nvSpPr>
        <p:spPr>
          <a:xfrm>
            <a:off x="1524000" y="2906256"/>
            <a:ext cx="1524000" cy="1722835"/>
          </a:xfrm>
          <a:prstGeom prst="rect">
            <a:avLst/>
          </a:prstGeom>
        </p:spPr>
        <p:txBody>
          <a:bodyPr>
            <a:noAutofit/>
          </a:bodyPr>
          <a:lstStyle>
            <a:lvl1pPr marL="0" indent="0">
              <a:buNone/>
              <a:defRPr sz="1800" baseline="0">
                <a:latin typeface="+mj-lt"/>
              </a:defRPr>
            </a:lvl1pPr>
            <a:lvl2pPr marL="0" indent="0">
              <a:buNone/>
              <a:defRPr sz="1800">
                <a:latin typeface="+mj-lt"/>
              </a:defRPr>
            </a:lvl2pPr>
            <a:lvl3pPr marL="0" indent="0">
              <a:buNone/>
              <a:defRPr sz="1800">
                <a:latin typeface="+mj-lt"/>
              </a:defRPr>
            </a:lvl3pPr>
            <a:lvl4pPr marL="0" indent="0">
              <a:buNone/>
              <a:defRPr sz="1800">
                <a:latin typeface="+mj-lt"/>
              </a:defRPr>
            </a:lvl4pPr>
            <a:lvl5pPr marL="0" indent="0">
              <a:buNone/>
              <a:defRPr sz="1800">
                <a:latin typeface="+mj-lt"/>
              </a:defRPr>
            </a:lvl5pPr>
          </a:lstStyle>
          <a:p>
            <a:pPr lvl="0"/>
            <a:r>
              <a:rPr lang="en-US"/>
              <a:t>Click to add section title</a:t>
            </a:r>
          </a:p>
        </p:txBody>
      </p:sp>
      <p:sp>
        <p:nvSpPr>
          <p:cNvPr id="14" name="Rectangle 13"/>
          <p:cNvSpPr/>
          <p:nvPr userDrawn="1"/>
        </p:nvSpPr>
        <p:spPr>
          <a:xfrm>
            <a:off x="3810000" y="2730234"/>
            <a:ext cx="914400" cy="617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5" name="Picture Placeholder 5"/>
          <p:cNvSpPr>
            <a:spLocks noGrp="1"/>
          </p:cNvSpPr>
          <p:nvPr>
            <p:ph type="pic" sz="quarter" idx="16"/>
          </p:nvPr>
        </p:nvSpPr>
        <p:spPr>
          <a:xfrm>
            <a:off x="3810000" y="1257300"/>
            <a:ext cx="1524000" cy="1005840"/>
          </a:xfrm>
          <a:prstGeom prst="rect">
            <a:avLst/>
          </a:prstGeom>
        </p:spPr>
        <p:txBody>
          <a:bodyPr>
            <a:noAutofit/>
          </a:bodyPr>
          <a:lstStyle>
            <a:lvl1pPr marL="0" indent="0">
              <a:buNone/>
              <a:defRPr/>
            </a:lvl1pPr>
          </a:lstStyle>
          <a:p>
            <a:r>
              <a:rPr lang="en-US"/>
              <a:t>Click icon to add picture</a:t>
            </a:r>
          </a:p>
        </p:txBody>
      </p:sp>
      <p:sp>
        <p:nvSpPr>
          <p:cNvPr id="16" name="Text Placeholder 7"/>
          <p:cNvSpPr>
            <a:spLocks noGrp="1"/>
          </p:cNvSpPr>
          <p:nvPr>
            <p:ph type="body" sz="quarter" idx="17" hasCustomPrompt="1"/>
          </p:nvPr>
        </p:nvSpPr>
        <p:spPr>
          <a:xfrm>
            <a:off x="3810000" y="2457391"/>
            <a:ext cx="1524000" cy="218395"/>
          </a:xfrm>
          <a:prstGeom prst="rect">
            <a:avLst/>
          </a:prstGeom>
        </p:spPr>
        <p:txBody>
          <a:bodyPr anchor="ctr">
            <a:noAutofit/>
          </a:bodyPr>
          <a:lstStyle>
            <a:lvl1pPr marL="0" indent="0">
              <a:lnSpc>
                <a:spcPts val="2800"/>
              </a:lnSpc>
              <a:spcBef>
                <a:spcPts val="0"/>
              </a:spcBef>
              <a:spcAft>
                <a:spcPts val="0"/>
              </a:spcAft>
              <a:buNone/>
              <a:defRPr sz="2800">
                <a:latin typeface="+mj-lt"/>
              </a:defRPr>
            </a:lvl1pPr>
            <a:lvl2pPr marL="0" indent="0">
              <a:buNone/>
              <a:defRPr sz="2800">
                <a:latin typeface="+mj-lt"/>
              </a:defRPr>
            </a:lvl2pPr>
            <a:lvl3pPr marL="0" indent="0">
              <a:buNone/>
              <a:defRPr sz="2800">
                <a:latin typeface="+mj-lt"/>
              </a:defRPr>
            </a:lvl3pPr>
            <a:lvl4pPr marL="0" indent="0">
              <a:buNone/>
              <a:defRPr sz="2800">
                <a:latin typeface="+mj-lt"/>
              </a:defRPr>
            </a:lvl4pPr>
            <a:lvl5pPr marL="0" indent="0">
              <a:buNone/>
              <a:defRPr sz="2800">
                <a:latin typeface="+mj-lt"/>
              </a:defRPr>
            </a:lvl5pPr>
          </a:lstStyle>
          <a:p>
            <a:pPr lvl="0"/>
            <a:r>
              <a:rPr lang="en-US"/>
              <a:t>##.</a:t>
            </a:r>
          </a:p>
        </p:txBody>
      </p:sp>
      <p:sp>
        <p:nvSpPr>
          <p:cNvPr id="17" name="Text Placeholder 9"/>
          <p:cNvSpPr>
            <a:spLocks noGrp="1"/>
          </p:cNvSpPr>
          <p:nvPr>
            <p:ph type="body" sz="quarter" idx="18" hasCustomPrompt="1"/>
          </p:nvPr>
        </p:nvSpPr>
        <p:spPr>
          <a:xfrm>
            <a:off x="3810000" y="2906256"/>
            <a:ext cx="1524000" cy="1722835"/>
          </a:xfrm>
          <a:prstGeom prst="rect">
            <a:avLst/>
          </a:prstGeom>
        </p:spPr>
        <p:txBody>
          <a:bodyPr>
            <a:noAutofit/>
          </a:bodyPr>
          <a:lstStyle>
            <a:lvl1pPr marL="0" indent="0">
              <a:buNone/>
              <a:defRPr sz="1800" baseline="0">
                <a:latin typeface="+mj-lt"/>
              </a:defRPr>
            </a:lvl1pPr>
            <a:lvl2pPr marL="0" indent="0">
              <a:buNone/>
              <a:defRPr sz="1800">
                <a:latin typeface="+mj-lt"/>
              </a:defRPr>
            </a:lvl2pPr>
            <a:lvl3pPr marL="0" indent="0">
              <a:buNone/>
              <a:defRPr sz="1800">
                <a:latin typeface="+mj-lt"/>
              </a:defRPr>
            </a:lvl3pPr>
            <a:lvl4pPr marL="0" indent="0">
              <a:buNone/>
              <a:defRPr sz="1800">
                <a:latin typeface="+mj-lt"/>
              </a:defRPr>
            </a:lvl4pPr>
            <a:lvl5pPr marL="0" indent="0">
              <a:buNone/>
              <a:defRPr sz="1800">
                <a:latin typeface="+mj-lt"/>
              </a:defRPr>
            </a:lvl5pPr>
          </a:lstStyle>
          <a:p>
            <a:pPr lvl="0"/>
            <a:r>
              <a:rPr lang="en-US"/>
              <a:t>Click to add section title</a:t>
            </a:r>
          </a:p>
        </p:txBody>
      </p:sp>
      <p:sp>
        <p:nvSpPr>
          <p:cNvPr id="18" name="Rectangle 17"/>
          <p:cNvSpPr/>
          <p:nvPr userDrawn="1"/>
        </p:nvSpPr>
        <p:spPr>
          <a:xfrm>
            <a:off x="6096000" y="2730234"/>
            <a:ext cx="914400" cy="617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9" name="Picture Placeholder 5"/>
          <p:cNvSpPr>
            <a:spLocks noGrp="1"/>
          </p:cNvSpPr>
          <p:nvPr>
            <p:ph type="pic" sz="quarter" idx="19"/>
          </p:nvPr>
        </p:nvSpPr>
        <p:spPr>
          <a:xfrm>
            <a:off x="6096000" y="1257300"/>
            <a:ext cx="1524000" cy="1005840"/>
          </a:xfrm>
          <a:prstGeom prst="rect">
            <a:avLst/>
          </a:prstGeom>
        </p:spPr>
        <p:txBody>
          <a:bodyPr>
            <a:noAutofit/>
          </a:bodyPr>
          <a:lstStyle>
            <a:lvl1pPr marL="0" indent="0">
              <a:buNone/>
              <a:defRPr/>
            </a:lvl1pPr>
          </a:lstStyle>
          <a:p>
            <a:r>
              <a:rPr lang="en-US"/>
              <a:t>Click icon to add picture</a:t>
            </a:r>
          </a:p>
        </p:txBody>
      </p:sp>
      <p:sp>
        <p:nvSpPr>
          <p:cNvPr id="20" name="Text Placeholder 7"/>
          <p:cNvSpPr>
            <a:spLocks noGrp="1"/>
          </p:cNvSpPr>
          <p:nvPr>
            <p:ph type="body" sz="quarter" idx="20" hasCustomPrompt="1"/>
          </p:nvPr>
        </p:nvSpPr>
        <p:spPr>
          <a:xfrm>
            <a:off x="6096000" y="2457391"/>
            <a:ext cx="1524000" cy="218395"/>
          </a:xfrm>
          <a:prstGeom prst="rect">
            <a:avLst/>
          </a:prstGeom>
        </p:spPr>
        <p:txBody>
          <a:bodyPr anchor="ctr">
            <a:noAutofit/>
          </a:bodyPr>
          <a:lstStyle>
            <a:lvl1pPr marL="0" indent="0">
              <a:lnSpc>
                <a:spcPts val="2800"/>
              </a:lnSpc>
              <a:spcBef>
                <a:spcPts val="0"/>
              </a:spcBef>
              <a:spcAft>
                <a:spcPts val="0"/>
              </a:spcAft>
              <a:buNone/>
              <a:defRPr sz="2800">
                <a:latin typeface="+mj-lt"/>
              </a:defRPr>
            </a:lvl1pPr>
            <a:lvl2pPr marL="0" indent="0">
              <a:buNone/>
              <a:defRPr sz="2800">
                <a:latin typeface="+mj-lt"/>
              </a:defRPr>
            </a:lvl2pPr>
            <a:lvl3pPr marL="0" indent="0">
              <a:buNone/>
              <a:defRPr sz="2800">
                <a:latin typeface="+mj-lt"/>
              </a:defRPr>
            </a:lvl3pPr>
            <a:lvl4pPr marL="0" indent="0">
              <a:buNone/>
              <a:defRPr sz="2800">
                <a:latin typeface="+mj-lt"/>
              </a:defRPr>
            </a:lvl4pPr>
            <a:lvl5pPr marL="0" indent="0">
              <a:buNone/>
              <a:defRPr sz="2800">
                <a:latin typeface="+mj-lt"/>
              </a:defRPr>
            </a:lvl5pPr>
          </a:lstStyle>
          <a:p>
            <a:pPr lvl="0"/>
            <a:r>
              <a:rPr lang="en-US"/>
              <a:t>##.</a:t>
            </a:r>
          </a:p>
        </p:txBody>
      </p:sp>
      <p:sp>
        <p:nvSpPr>
          <p:cNvPr id="21" name="Text Placeholder 9"/>
          <p:cNvSpPr>
            <a:spLocks noGrp="1"/>
          </p:cNvSpPr>
          <p:nvPr>
            <p:ph type="body" sz="quarter" idx="21" hasCustomPrompt="1"/>
          </p:nvPr>
        </p:nvSpPr>
        <p:spPr>
          <a:xfrm>
            <a:off x="6096000" y="2906256"/>
            <a:ext cx="1524000" cy="1722835"/>
          </a:xfrm>
          <a:prstGeom prst="rect">
            <a:avLst/>
          </a:prstGeom>
        </p:spPr>
        <p:txBody>
          <a:bodyPr>
            <a:noAutofit/>
          </a:bodyPr>
          <a:lstStyle>
            <a:lvl1pPr marL="0" indent="0">
              <a:buNone/>
              <a:defRPr sz="1800" baseline="0">
                <a:latin typeface="+mj-lt"/>
              </a:defRPr>
            </a:lvl1pPr>
            <a:lvl2pPr marL="0" indent="0">
              <a:buNone/>
              <a:defRPr sz="1800">
                <a:latin typeface="+mj-lt"/>
              </a:defRPr>
            </a:lvl2pPr>
            <a:lvl3pPr marL="0" indent="0">
              <a:buNone/>
              <a:defRPr sz="1800">
                <a:latin typeface="+mj-lt"/>
              </a:defRPr>
            </a:lvl3pPr>
            <a:lvl4pPr marL="0" indent="0">
              <a:buNone/>
              <a:defRPr sz="1800">
                <a:latin typeface="+mj-lt"/>
              </a:defRPr>
            </a:lvl4pPr>
            <a:lvl5pPr marL="0" indent="0">
              <a:buNone/>
              <a:defRPr sz="1800">
                <a:latin typeface="+mj-lt"/>
              </a:defRPr>
            </a:lvl5pPr>
          </a:lstStyle>
          <a:p>
            <a:pPr lvl="0"/>
            <a:r>
              <a:rPr lang="en-US"/>
              <a:t>Click to add section title</a:t>
            </a:r>
          </a:p>
        </p:txBody>
      </p:sp>
      <p:sp>
        <p:nvSpPr>
          <p:cNvPr id="5" name="Rectangle 4"/>
          <p:cNvSpPr/>
          <p:nvPr userDrawn="1"/>
        </p:nvSpPr>
        <p:spPr>
          <a:xfrm>
            <a:off x="4053840" y="873760"/>
            <a:ext cx="1036320" cy="142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1601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OC Overview 4up">
    <p:spTree>
      <p:nvGrpSpPr>
        <p:cNvPr id="1" name=""/>
        <p:cNvGrpSpPr/>
        <p:nvPr/>
      </p:nvGrpSpPr>
      <p:grpSpPr>
        <a:xfrm>
          <a:off x="0" y="0"/>
          <a:ext cx="0" cy="0"/>
          <a:chOff x="0" y="0"/>
          <a:chExt cx="0" cy="0"/>
        </a:xfrm>
      </p:grpSpPr>
      <p:sp>
        <p:nvSpPr>
          <p:cNvPr id="2" name="TextBox 1"/>
          <p:cNvSpPr txBox="1"/>
          <p:nvPr userDrawn="1"/>
        </p:nvSpPr>
        <p:spPr>
          <a:xfrm>
            <a:off x="2133600" y="342900"/>
            <a:ext cx="4876800" cy="457200"/>
          </a:xfrm>
          <a:prstGeom prst="rect">
            <a:avLst/>
          </a:prstGeom>
        </p:spPr>
        <p:txBody>
          <a:bodyPr vert="horz" wrap="square" lIns="0" tIns="0" rIns="0" bIns="0" rtlCol="0" anchor="ctr" anchorCtr="0">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3600" b="0" i="0" u="none" strike="noStrike" kern="1200" cap="none" spc="0" normalizeH="0" noProof="0">
                <a:ln>
                  <a:noFill/>
                </a:ln>
                <a:effectLst/>
                <a:uLnTx/>
                <a:uFillTx/>
                <a:latin typeface="+mj-lt"/>
                <a:ea typeface="+mj-ea"/>
                <a:cs typeface="+mj-cs"/>
              </a:rPr>
              <a:t>Overview</a:t>
            </a:r>
          </a:p>
        </p:txBody>
      </p:sp>
      <p:sp>
        <p:nvSpPr>
          <p:cNvPr id="13" name="Rectangle 12"/>
          <p:cNvSpPr/>
          <p:nvPr userDrawn="1"/>
        </p:nvSpPr>
        <p:spPr>
          <a:xfrm>
            <a:off x="1056409" y="2723299"/>
            <a:ext cx="914400" cy="617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6" name="Picture Placeholder 5"/>
          <p:cNvSpPr>
            <a:spLocks noGrp="1"/>
          </p:cNvSpPr>
          <p:nvPr>
            <p:ph type="pic" sz="quarter" idx="13"/>
          </p:nvPr>
        </p:nvSpPr>
        <p:spPr>
          <a:xfrm>
            <a:off x="1056409" y="1257300"/>
            <a:ext cx="1524000" cy="1005840"/>
          </a:xfrm>
          <a:prstGeom prst="rect">
            <a:avLst/>
          </a:prstGeom>
        </p:spPr>
        <p:txBody>
          <a:bodyPr>
            <a:noAutofit/>
          </a:bodyPr>
          <a:lstStyle>
            <a:lvl1pPr marL="0" indent="0">
              <a:buNone/>
              <a:defRPr/>
            </a:lvl1pPr>
          </a:lstStyle>
          <a:p>
            <a:r>
              <a:rPr lang="en-US"/>
              <a:t>Click icon to add picture</a:t>
            </a:r>
          </a:p>
        </p:txBody>
      </p:sp>
      <p:sp>
        <p:nvSpPr>
          <p:cNvPr id="8" name="Text Placeholder 7"/>
          <p:cNvSpPr>
            <a:spLocks noGrp="1"/>
          </p:cNvSpPr>
          <p:nvPr>
            <p:ph type="body" sz="quarter" idx="14" hasCustomPrompt="1"/>
          </p:nvPr>
        </p:nvSpPr>
        <p:spPr>
          <a:xfrm>
            <a:off x="1056409" y="2450456"/>
            <a:ext cx="1524000" cy="218395"/>
          </a:xfrm>
          <a:prstGeom prst="rect">
            <a:avLst/>
          </a:prstGeom>
        </p:spPr>
        <p:txBody>
          <a:bodyPr anchor="ctr">
            <a:noAutofit/>
          </a:bodyPr>
          <a:lstStyle>
            <a:lvl1pPr marL="0" indent="0">
              <a:lnSpc>
                <a:spcPts val="2800"/>
              </a:lnSpc>
              <a:spcBef>
                <a:spcPts val="0"/>
              </a:spcBef>
              <a:spcAft>
                <a:spcPts val="0"/>
              </a:spcAft>
              <a:buNone/>
              <a:defRPr sz="2800">
                <a:latin typeface="+mj-lt"/>
              </a:defRPr>
            </a:lvl1pPr>
            <a:lvl2pPr marL="0" indent="0">
              <a:buNone/>
              <a:defRPr sz="2800">
                <a:latin typeface="+mj-lt"/>
              </a:defRPr>
            </a:lvl2pPr>
            <a:lvl3pPr marL="0" indent="0">
              <a:buNone/>
              <a:defRPr sz="2800">
                <a:latin typeface="+mj-lt"/>
              </a:defRPr>
            </a:lvl3pPr>
            <a:lvl4pPr marL="0" indent="0">
              <a:buNone/>
              <a:defRPr sz="2800">
                <a:latin typeface="+mj-lt"/>
              </a:defRPr>
            </a:lvl4pPr>
            <a:lvl5pPr marL="0" indent="0">
              <a:buNone/>
              <a:defRPr sz="2800">
                <a:latin typeface="+mj-lt"/>
              </a:defRPr>
            </a:lvl5pPr>
          </a:lstStyle>
          <a:p>
            <a:pPr lvl="0"/>
            <a:r>
              <a:rPr lang="en-US"/>
              <a:t>##.</a:t>
            </a:r>
          </a:p>
        </p:txBody>
      </p:sp>
      <p:sp>
        <p:nvSpPr>
          <p:cNvPr id="10" name="Text Placeholder 9"/>
          <p:cNvSpPr>
            <a:spLocks noGrp="1"/>
          </p:cNvSpPr>
          <p:nvPr>
            <p:ph type="body" sz="quarter" idx="15" hasCustomPrompt="1"/>
          </p:nvPr>
        </p:nvSpPr>
        <p:spPr>
          <a:xfrm>
            <a:off x="1056409" y="2899321"/>
            <a:ext cx="1524000" cy="1722835"/>
          </a:xfrm>
          <a:prstGeom prst="rect">
            <a:avLst/>
          </a:prstGeom>
        </p:spPr>
        <p:txBody>
          <a:bodyPr>
            <a:noAutofit/>
          </a:bodyPr>
          <a:lstStyle>
            <a:lvl1pPr marL="0" indent="0">
              <a:buNone/>
              <a:defRPr sz="1800" baseline="0">
                <a:latin typeface="+mj-lt"/>
              </a:defRPr>
            </a:lvl1pPr>
            <a:lvl2pPr marL="0" indent="0">
              <a:buNone/>
              <a:defRPr sz="1800">
                <a:latin typeface="+mj-lt"/>
              </a:defRPr>
            </a:lvl2pPr>
            <a:lvl3pPr marL="0" indent="0">
              <a:buNone/>
              <a:defRPr sz="1800">
                <a:latin typeface="+mj-lt"/>
              </a:defRPr>
            </a:lvl3pPr>
            <a:lvl4pPr marL="0" indent="0">
              <a:buNone/>
              <a:defRPr sz="1800">
                <a:latin typeface="+mj-lt"/>
              </a:defRPr>
            </a:lvl4pPr>
            <a:lvl5pPr marL="0" indent="0">
              <a:buNone/>
              <a:defRPr sz="1800">
                <a:latin typeface="+mj-lt"/>
              </a:defRPr>
            </a:lvl5pPr>
          </a:lstStyle>
          <a:p>
            <a:pPr lvl="0"/>
            <a:r>
              <a:rPr lang="en-US"/>
              <a:t>Click to add section title</a:t>
            </a:r>
          </a:p>
        </p:txBody>
      </p:sp>
      <p:sp>
        <p:nvSpPr>
          <p:cNvPr id="14" name="Rectangle 13"/>
          <p:cNvSpPr/>
          <p:nvPr userDrawn="1"/>
        </p:nvSpPr>
        <p:spPr>
          <a:xfrm>
            <a:off x="2895600" y="2723299"/>
            <a:ext cx="914400" cy="617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5" name="Picture Placeholder 5"/>
          <p:cNvSpPr>
            <a:spLocks noGrp="1"/>
          </p:cNvSpPr>
          <p:nvPr>
            <p:ph type="pic" sz="quarter" idx="16"/>
          </p:nvPr>
        </p:nvSpPr>
        <p:spPr>
          <a:xfrm>
            <a:off x="2895600" y="1257300"/>
            <a:ext cx="1524000" cy="1005840"/>
          </a:xfrm>
          <a:prstGeom prst="rect">
            <a:avLst/>
          </a:prstGeom>
        </p:spPr>
        <p:txBody>
          <a:bodyPr>
            <a:noAutofit/>
          </a:bodyPr>
          <a:lstStyle>
            <a:lvl1pPr marL="0" indent="0">
              <a:buNone/>
              <a:defRPr/>
            </a:lvl1pPr>
          </a:lstStyle>
          <a:p>
            <a:r>
              <a:rPr lang="en-US"/>
              <a:t>Click icon to add picture</a:t>
            </a:r>
          </a:p>
        </p:txBody>
      </p:sp>
      <p:sp>
        <p:nvSpPr>
          <p:cNvPr id="16" name="Text Placeholder 7"/>
          <p:cNvSpPr>
            <a:spLocks noGrp="1"/>
          </p:cNvSpPr>
          <p:nvPr>
            <p:ph type="body" sz="quarter" idx="17" hasCustomPrompt="1"/>
          </p:nvPr>
        </p:nvSpPr>
        <p:spPr>
          <a:xfrm>
            <a:off x="2895600" y="2450456"/>
            <a:ext cx="1524000" cy="218395"/>
          </a:xfrm>
          <a:prstGeom prst="rect">
            <a:avLst/>
          </a:prstGeom>
        </p:spPr>
        <p:txBody>
          <a:bodyPr anchor="ctr">
            <a:noAutofit/>
          </a:bodyPr>
          <a:lstStyle>
            <a:lvl1pPr marL="0" indent="0">
              <a:lnSpc>
                <a:spcPts val="2800"/>
              </a:lnSpc>
              <a:spcBef>
                <a:spcPts val="0"/>
              </a:spcBef>
              <a:spcAft>
                <a:spcPts val="0"/>
              </a:spcAft>
              <a:buNone/>
              <a:defRPr sz="2800">
                <a:latin typeface="+mj-lt"/>
              </a:defRPr>
            </a:lvl1pPr>
            <a:lvl2pPr marL="0" indent="0">
              <a:buNone/>
              <a:defRPr sz="2800">
                <a:latin typeface="+mj-lt"/>
              </a:defRPr>
            </a:lvl2pPr>
            <a:lvl3pPr marL="0" indent="0">
              <a:buNone/>
              <a:defRPr sz="2800">
                <a:latin typeface="+mj-lt"/>
              </a:defRPr>
            </a:lvl3pPr>
            <a:lvl4pPr marL="0" indent="0">
              <a:buNone/>
              <a:defRPr sz="2800">
                <a:latin typeface="+mj-lt"/>
              </a:defRPr>
            </a:lvl4pPr>
            <a:lvl5pPr marL="0" indent="0">
              <a:buNone/>
              <a:defRPr sz="2800">
                <a:latin typeface="+mj-lt"/>
              </a:defRPr>
            </a:lvl5pPr>
          </a:lstStyle>
          <a:p>
            <a:pPr lvl="0"/>
            <a:r>
              <a:rPr lang="en-US"/>
              <a:t>##.</a:t>
            </a:r>
          </a:p>
        </p:txBody>
      </p:sp>
      <p:sp>
        <p:nvSpPr>
          <p:cNvPr id="17" name="Text Placeholder 9"/>
          <p:cNvSpPr>
            <a:spLocks noGrp="1"/>
          </p:cNvSpPr>
          <p:nvPr>
            <p:ph type="body" sz="quarter" idx="18" hasCustomPrompt="1"/>
          </p:nvPr>
        </p:nvSpPr>
        <p:spPr>
          <a:xfrm>
            <a:off x="2895600" y="2899321"/>
            <a:ext cx="1524000" cy="1722835"/>
          </a:xfrm>
          <a:prstGeom prst="rect">
            <a:avLst/>
          </a:prstGeom>
        </p:spPr>
        <p:txBody>
          <a:bodyPr>
            <a:noAutofit/>
          </a:bodyPr>
          <a:lstStyle>
            <a:lvl1pPr marL="0" indent="0">
              <a:buNone/>
              <a:defRPr sz="1800" baseline="0">
                <a:latin typeface="+mj-lt"/>
              </a:defRPr>
            </a:lvl1pPr>
            <a:lvl2pPr marL="0" indent="0">
              <a:buNone/>
              <a:defRPr sz="1800">
                <a:latin typeface="+mj-lt"/>
              </a:defRPr>
            </a:lvl2pPr>
            <a:lvl3pPr marL="0" indent="0">
              <a:buNone/>
              <a:defRPr sz="1800">
                <a:latin typeface="+mj-lt"/>
              </a:defRPr>
            </a:lvl3pPr>
            <a:lvl4pPr marL="0" indent="0">
              <a:buNone/>
              <a:defRPr sz="1800">
                <a:latin typeface="+mj-lt"/>
              </a:defRPr>
            </a:lvl4pPr>
            <a:lvl5pPr marL="0" indent="0">
              <a:buNone/>
              <a:defRPr sz="1800">
                <a:latin typeface="+mj-lt"/>
              </a:defRPr>
            </a:lvl5pPr>
          </a:lstStyle>
          <a:p>
            <a:pPr lvl="0"/>
            <a:r>
              <a:rPr lang="en-US"/>
              <a:t>Click to add section title</a:t>
            </a:r>
          </a:p>
        </p:txBody>
      </p:sp>
      <p:sp>
        <p:nvSpPr>
          <p:cNvPr id="18" name="Rectangle 17"/>
          <p:cNvSpPr/>
          <p:nvPr userDrawn="1"/>
        </p:nvSpPr>
        <p:spPr>
          <a:xfrm>
            <a:off x="4724400" y="2723299"/>
            <a:ext cx="914400" cy="617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9" name="Picture Placeholder 5"/>
          <p:cNvSpPr>
            <a:spLocks noGrp="1"/>
          </p:cNvSpPr>
          <p:nvPr>
            <p:ph type="pic" sz="quarter" idx="19"/>
          </p:nvPr>
        </p:nvSpPr>
        <p:spPr>
          <a:xfrm>
            <a:off x="4724400" y="1257300"/>
            <a:ext cx="1524000" cy="1005840"/>
          </a:xfrm>
          <a:prstGeom prst="rect">
            <a:avLst/>
          </a:prstGeom>
        </p:spPr>
        <p:txBody>
          <a:bodyPr>
            <a:noAutofit/>
          </a:bodyPr>
          <a:lstStyle>
            <a:lvl1pPr marL="0" indent="0">
              <a:buNone/>
              <a:defRPr/>
            </a:lvl1pPr>
          </a:lstStyle>
          <a:p>
            <a:r>
              <a:rPr lang="en-US"/>
              <a:t>Click icon to add picture</a:t>
            </a:r>
          </a:p>
        </p:txBody>
      </p:sp>
      <p:sp>
        <p:nvSpPr>
          <p:cNvPr id="20" name="Text Placeholder 7"/>
          <p:cNvSpPr>
            <a:spLocks noGrp="1"/>
          </p:cNvSpPr>
          <p:nvPr>
            <p:ph type="body" sz="quarter" idx="20" hasCustomPrompt="1"/>
          </p:nvPr>
        </p:nvSpPr>
        <p:spPr>
          <a:xfrm>
            <a:off x="4724400" y="2450456"/>
            <a:ext cx="1524000" cy="218395"/>
          </a:xfrm>
          <a:prstGeom prst="rect">
            <a:avLst/>
          </a:prstGeom>
        </p:spPr>
        <p:txBody>
          <a:bodyPr anchor="ctr">
            <a:noAutofit/>
          </a:bodyPr>
          <a:lstStyle>
            <a:lvl1pPr marL="0" indent="0">
              <a:lnSpc>
                <a:spcPts val="2800"/>
              </a:lnSpc>
              <a:spcBef>
                <a:spcPts val="0"/>
              </a:spcBef>
              <a:spcAft>
                <a:spcPts val="0"/>
              </a:spcAft>
              <a:buNone/>
              <a:defRPr sz="2800">
                <a:latin typeface="+mj-lt"/>
              </a:defRPr>
            </a:lvl1pPr>
            <a:lvl2pPr marL="0" indent="0">
              <a:buNone/>
              <a:defRPr sz="2800">
                <a:latin typeface="+mj-lt"/>
              </a:defRPr>
            </a:lvl2pPr>
            <a:lvl3pPr marL="0" indent="0">
              <a:buNone/>
              <a:defRPr sz="2800">
                <a:latin typeface="+mj-lt"/>
              </a:defRPr>
            </a:lvl3pPr>
            <a:lvl4pPr marL="0" indent="0">
              <a:buNone/>
              <a:defRPr sz="2800">
                <a:latin typeface="+mj-lt"/>
              </a:defRPr>
            </a:lvl4pPr>
            <a:lvl5pPr marL="0" indent="0">
              <a:buNone/>
              <a:defRPr sz="2800">
                <a:latin typeface="+mj-lt"/>
              </a:defRPr>
            </a:lvl5pPr>
          </a:lstStyle>
          <a:p>
            <a:pPr lvl="0"/>
            <a:r>
              <a:rPr lang="en-US"/>
              <a:t>##.</a:t>
            </a:r>
          </a:p>
        </p:txBody>
      </p:sp>
      <p:sp>
        <p:nvSpPr>
          <p:cNvPr id="21" name="Text Placeholder 9"/>
          <p:cNvSpPr>
            <a:spLocks noGrp="1"/>
          </p:cNvSpPr>
          <p:nvPr>
            <p:ph type="body" sz="quarter" idx="21" hasCustomPrompt="1"/>
          </p:nvPr>
        </p:nvSpPr>
        <p:spPr>
          <a:xfrm>
            <a:off x="4724400" y="2899321"/>
            <a:ext cx="1524000" cy="1722835"/>
          </a:xfrm>
          <a:prstGeom prst="rect">
            <a:avLst/>
          </a:prstGeom>
        </p:spPr>
        <p:txBody>
          <a:bodyPr>
            <a:noAutofit/>
          </a:bodyPr>
          <a:lstStyle>
            <a:lvl1pPr marL="0" indent="0">
              <a:buNone/>
              <a:defRPr sz="1800" baseline="0">
                <a:latin typeface="+mj-lt"/>
              </a:defRPr>
            </a:lvl1pPr>
            <a:lvl2pPr marL="0" indent="0">
              <a:buNone/>
              <a:defRPr sz="1800">
                <a:latin typeface="+mj-lt"/>
              </a:defRPr>
            </a:lvl2pPr>
            <a:lvl3pPr marL="0" indent="0">
              <a:buNone/>
              <a:defRPr sz="1800">
                <a:latin typeface="+mj-lt"/>
              </a:defRPr>
            </a:lvl3pPr>
            <a:lvl4pPr marL="0" indent="0">
              <a:buNone/>
              <a:defRPr sz="1800">
                <a:latin typeface="+mj-lt"/>
              </a:defRPr>
            </a:lvl4pPr>
            <a:lvl5pPr marL="0" indent="0">
              <a:buNone/>
              <a:defRPr sz="1800">
                <a:latin typeface="+mj-lt"/>
              </a:defRPr>
            </a:lvl5pPr>
          </a:lstStyle>
          <a:p>
            <a:pPr lvl="0"/>
            <a:r>
              <a:rPr lang="en-US"/>
              <a:t>Click to add section title</a:t>
            </a:r>
          </a:p>
        </p:txBody>
      </p:sp>
      <p:sp>
        <p:nvSpPr>
          <p:cNvPr id="22" name="Rectangle 21"/>
          <p:cNvSpPr/>
          <p:nvPr userDrawn="1"/>
        </p:nvSpPr>
        <p:spPr>
          <a:xfrm>
            <a:off x="6553200" y="2723299"/>
            <a:ext cx="914400" cy="617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23" name="Picture Placeholder 5"/>
          <p:cNvSpPr>
            <a:spLocks noGrp="1"/>
          </p:cNvSpPr>
          <p:nvPr>
            <p:ph type="pic" sz="quarter" idx="22"/>
          </p:nvPr>
        </p:nvSpPr>
        <p:spPr>
          <a:xfrm>
            <a:off x="6553200" y="1257300"/>
            <a:ext cx="1524000" cy="1005840"/>
          </a:xfrm>
          <a:prstGeom prst="rect">
            <a:avLst/>
          </a:prstGeom>
        </p:spPr>
        <p:txBody>
          <a:bodyPr>
            <a:noAutofit/>
          </a:bodyPr>
          <a:lstStyle>
            <a:lvl1pPr marL="0" indent="0">
              <a:buNone/>
              <a:defRPr/>
            </a:lvl1pPr>
          </a:lstStyle>
          <a:p>
            <a:r>
              <a:rPr lang="en-US"/>
              <a:t>Click icon to add picture</a:t>
            </a:r>
          </a:p>
        </p:txBody>
      </p:sp>
      <p:sp>
        <p:nvSpPr>
          <p:cNvPr id="24" name="Text Placeholder 7"/>
          <p:cNvSpPr>
            <a:spLocks noGrp="1"/>
          </p:cNvSpPr>
          <p:nvPr>
            <p:ph type="body" sz="quarter" idx="23" hasCustomPrompt="1"/>
          </p:nvPr>
        </p:nvSpPr>
        <p:spPr>
          <a:xfrm>
            <a:off x="6553200" y="2450456"/>
            <a:ext cx="1524000" cy="218395"/>
          </a:xfrm>
          <a:prstGeom prst="rect">
            <a:avLst/>
          </a:prstGeom>
        </p:spPr>
        <p:txBody>
          <a:bodyPr anchor="ctr">
            <a:noAutofit/>
          </a:bodyPr>
          <a:lstStyle>
            <a:lvl1pPr marL="0" indent="0">
              <a:lnSpc>
                <a:spcPts val="2800"/>
              </a:lnSpc>
              <a:spcBef>
                <a:spcPts val="0"/>
              </a:spcBef>
              <a:spcAft>
                <a:spcPts val="0"/>
              </a:spcAft>
              <a:buNone/>
              <a:defRPr sz="2800">
                <a:latin typeface="+mj-lt"/>
              </a:defRPr>
            </a:lvl1pPr>
            <a:lvl2pPr marL="0" indent="0">
              <a:buNone/>
              <a:defRPr sz="2800">
                <a:latin typeface="+mj-lt"/>
              </a:defRPr>
            </a:lvl2pPr>
            <a:lvl3pPr marL="0" indent="0">
              <a:buNone/>
              <a:defRPr sz="2800">
                <a:latin typeface="+mj-lt"/>
              </a:defRPr>
            </a:lvl3pPr>
            <a:lvl4pPr marL="0" indent="0">
              <a:buNone/>
              <a:defRPr sz="2800">
                <a:latin typeface="+mj-lt"/>
              </a:defRPr>
            </a:lvl4pPr>
            <a:lvl5pPr marL="0" indent="0">
              <a:buNone/>
              <a:defRPr sz="2800">
                <a:latin typeface="+mj-lt"/>
              </a:defRPr>
            </a:lvl5pPr>
          </a:lstStyle>
          <a:p>
            <a:pPr lvl="0"/>
            <a:r>
              <a:rPr lang="en-US"/>
              <a:t>##.</a:t>
            </a:r>
          </a:p>
        </p:txBody>
      </p:sp>
      <p:sp>
        <p:nvSpPr>
          <p:cNvPr id="25" name="Text Placeholder 9"/>
          <p:cNvSpPr>
            <a:spLocks noGrp="1"/>
          </p:cNvSpPr>
          <p:nvPr>
            <p:ph type="body" sz="quarter" idx="24" hasCustomPrompt="1"/>
          </p:nvPr>
        </p:nvSpPr>
        <p:spPr>
          <a:xfrm>
            <a:off x="6553200" y="2899321"/>
            <a:ext cx="1524000" cy="1722835"/>
          </a:xfrm>
          <a:prstGeom prst="rect">
            <a:avLst/>
          </a:prstGeom>
        </p:spPr>
        <p:txBody>
          <a:bodyPr>
            <a:noAutofit/>
          </a:bodyPr>
          <a:lstStyle>
            <a:lvl1pPr marL="0" indent="0">
              <a:buNone/>
              <a:defRPr sz="1800" baseline="0">
                <a:latin typeface="+mj-lt"/>
              </a:defRPr>
            </a:lvl1pPr>
            <a:lvl2pPr marL="0" indent="0">
              <a:buNone/>
              <a:defRPr sz="1800">
                <a:latin typeface="+mj-lt"/>
              </a:defRPr>
            </a:lvl2pPr>
            <a:lvl3pPr marL="0" indent="0">
              <a:buNone/>
              <a:defRPr sz="1800">
                <a:latin typeface="+mj-lt"/>
              </a:defRPr>
            </a:lvl3pPr>
            <a:lvl4pPr marL="0" indent="0">
              <a:buNone/>
              <a:defRPr sz="1800">
                <a:latin typeface="+mj-lt"/>
              </a:defRPr>
            </a:lvl4pPr>
            <a:lvl5pPr marL="0" indent="0">
              <a:buNone/>
              <a:defRPr sz="1800">
                <a:latin typeface="+mj-lt"/>
              </a:defRPr>
            </a:lvl5pPr>
          </a:lstStyle>
          <a:p>
            <a:pPr lvl="0"/>
            <a:r>
              <a:rPr lang="en-US"/>
              <a:t>Click to add section title</a:t>
            </a:r>
          </a:p>
        </p:txBody>
      </p:sp>
      <p:sp>
        <p:nvSpPr>
          <p:cNvPr id="26" name="Rectangle 25"/>
          <p:cNvSpPr/>
          <p:nvPr userDrawn="1"/>
        </p:nvSpPr>
        <p:spPr>
          <a:xfrm>
            <a:off x="4053840" y="873760"/>
            <a:ext cx="1036320" cy="142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80581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OC Overview 5up">
    <p:spTree>
      <p:nvGrpSpPr>
        <p:cNvPr id="1" name=""/>
        <p:cNvGrpSpPr/>
        <p:nvPr/>
      </p:nvGrpSpPr>
      <p:grpSpPr>
        <a:xfrm>
          <a:off x="0" y="0"/>
          <a:ext cx="0" cy="0"/>
          <a:chOff x="0" y="0"/>
          <a:chExt cx="0" cy="0"/>
        </a:xfrm>
      </p:grpSpPr>
      <p:sp>
        <p:nvSpPr>
          <p:cNvPr id="2" name="TextBox 1"/>
          <p:cNvSpPr txBox="1"/>
          <p:nvPr userDrawn="1"/>
        </p:nvSpPr>
        <p:spPr>
          <a:xfrm>
            <a:off x="2133600" y="342900"/>
            <a:ext cx="4876800" cy="457200"/>
          </a:xfrm>
          <a:prstGeom prst="rect">
            <a:avLst/>
          </a:prstGeom>
        </p:spPr>
        <p:txBody>
          <a:bodyPr vert="horz" wrap="square" lIns="0" tIns="0" rIns="0" bIns="0" rtlCol="0" anchor="ctr" anchorCtr="0">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3600" b="0" i="0" u="none" strike="noStrike" kern="1200" cap="none" spc="0" normalizeH="0" noProof="0">
                <a:ln>
                  <a:noFill/>
                </a:ln>
                <a:effectLst/>
                <a:uLnTx/>
                <a:uFillTx/>
                <a:latin typeface="+mj-lt"/>
                <a:ea typeface="+mj-ea"/>
                <a:cs typeface="+mj-cs"/>
              </a:rPr>
              <a:t>Overview</a:t>
            </a:r>
          </a:p>
        </p:txBody>
      </p:sp>
      <p:sp>
        <p:nvSpPr>
          <p:cNvPr id="13" name="Rectangle 12"/>
          <p:cNvSpPr/>
          <p:nvPr userDrawn="1"/>
        </p:nvSpPr>
        <p:spPr>
          <a:xfrm>
            <a:off x="457200" y="2729207"/>
            <a:ext cx="914400" cy="617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6" name="Picture Placeholder 5"/>
          <p:cNvSpPr>
            <a:spLocks noGrp="1"/>
          </p:cNvSpPr>
          <p:nvPr>
            <p:ph type="pic" sz="quarter" idx="13"/>
          </p:nvPr>
        </p:nvSpPr>
        <p:spPr>
          <a:xfrm>
            <a:off x="457200" y="1257299"/>
            <a:ext cx="1524000" cy="1005840"/>
          </a:xfrm>
          <a:prstGeom prst="rect">
            <a:avLst/>
          </a:prstGeom>
        </p:spPr>
        <p:txBody>
          <a:bodyPr>
            <a:noAutofit/>
          </a:bodyPr>
          <a:lstStyle>
            <a:lvl1pPr marL="0" indent="0">
              <a:buNone/>
              <a:defRPr/>
            </a:lvl1pPr>
          </a:lstStyle>
          <a:p>
            <a:r>
              <a:rPr lang="en-US"/>
              <a:t>Click icon to add picture</a:t>
            </a:r>
          </a:p>
        </p:txBody>
      </p:sp>
      <p:sp>
        <p:nvSpPr>
          <p:cNvPr id="8" name="Text Placeholder 7"/>
          <p:cNvSpPr>
            <a:spLocks noGrp="1"/>
          </p:cNvSpPr>
          <p:nvPr>
            <p:ph type="body" sz="quarter" idx="14" hasCustomPrompt="1"/>
          </p:nvPr>
        </p:nvSpPr>
        <p:spPr>
          <a:xfrm>
            <a:off x="457200" y="2456364"/>
            <a:ext cx="1524000" cy="218395"/>
          </a:xfrm>
          <a:prstGeom prst="rect">
            <a:avLst/>
          </a:prstGeom>
        </p:spPr>
        <p:txBody>
          <a:bodyPr anchor="ctr">
            <a:noAutofit/>
          </a:bodyPr>
          <a:lstStyle>
            <a:lvl1pPr marL="0" indent="0">
              <a:lnSpc>
                <a:spcPts val="2800"/>
              </a:lnSpc>
              <a:spcBef>
                <a:spcPts val="0"/>
              </a:spcBef>
              <a:spcAft>
                <a:spcPts val="0"/>
              </a:spcAft>
              <a:buNone/>
              <a:defRPr sz="2800">
                <a:latin typeface="+mj-lt"/>
              </a:defRPr>
            </a:lvl1pPr>
            <a:lvl2pPr marL="0" indent="0">
              <a:buNone/>
              <a:defRPr sz="2800">
                <a:latin typeface="+mj-lt"/>
              </a:defRPr>
            </a:lvl2pPr>
            <a:lvl3pPr marL="0" indent="0">
              <a:buNone/>
              <a:defRPr sz="2800">
                <a:latin typeface="+mj-lt"/>
              </a:defRPr>
            </a:lvl3pPr>
            <a:lvl4pPr marL="0" indent="0">
              <a:buNone/>
              <a:defRPr sz="2800">
                <a:latin typeface="+mj-lt"/>
              </a:defRPr>
            </a:lvl4pPr>
            <a:lvl5pPr marL="0" indent="0">
              <a:buNone/>
              <a:defRPr sz="2800">
                <a:latin typeface="+mj-lt"/>
              </a:defRPr>
            </a:lvl5pPr>
          </a:lstStyle>
          <a:p>
            <a:pPr lvl="0"/>
            <a:r>
              <a:rPr lang="en-US"/>
              <a:t>##.</a:t>
            </a:r>
          </a:p>
        </p:txBody>
      </p:sp>
      <p:sp>
        <p:nvSpPr>
          <p:cNvPr id="10" name="Text Placeholder 9"/>
          <p:cNvSpPr>
            <a:spLocks noGrp="1"/>
          </p:cNvSpPr>
          <p:nvPr>
            <p:ph type="body" sz="quarter" idx="15" hasCustomPrompt="1"/>
          </p:nvPr>
        </p:nvSpPr>
        <p:spPr>
          <a:xfrm>
            <a:off x="457200" y="2905229"/>
            <a:ext cx="1524000" cy="1722835"/>
          </a:xfrm>
          <a:prstGeom prst="rect">
            <a:avLst/>
          </a:prstGeom>
        </p:spPr>
        <p:txBody>
          <a:bodyPr>
            <a:noAutofit/>
          </a:bodyPr>
          <a:lstStyle>
            <a:lvl1pPr marL="0" indent="0">
              <a:buNone/>
              <a:defRPr sz="1800" baseline="0">
                <a:latin typeface="+mj-lt"/>
              </a:defRPr>
            </a:lvl1pPr>
            <a:lvl2pPr marL="0" indent="0">
              <a:buNone/>
              <a:defRPr sz="1800">
                <a:latin typeface="+mj-lt"/>
              </a:defRPr>
            </a:lvl2pPr>
            <a:lvl3pPr marL="0" indent="0">
              <a:buNone/>
              <a:defRPr sz="1800">
                <a:latin typeface="+mj-lt"/>
              </a:defRPr>
            </a:lvl3pPr>
            <a:lvl4pPr marL="0" indent="0">
              <a:buNone/>
              <a:defRPr sz="1800">
                <a:latin typeface="+mj-lt"/>
              </a:defRPr>
            </a:lvl4pPr>
            <a:lvl5pPr marL="0" indent="0">
              <a:buNone/>
              <a:defRPr sz="1800">
                <a:latin typeface="+mj-lt"/>
              </a:defRPr>
            </a:lvl5pPr>
          </a:lstStyle>
          <a:p>
            <a:pPr lvl="0"/>
            <a:r>
              <a:rPr lang="en-US"/>
              <a:t>Click to add section title</a:t>
            </a:r>
          </a:p>
        </p:txBody>
      </p:sp>
      <p:sp>
        <p:nvSpPr>
          <p:cNvPr id="14" name="Rectangle 13"/>
          <p:cNvSpPr/>
          <p:nvPr userDrawn="1"/>
        </p:nvSpPr>
        <p:spPr>
          <a:xfrm>
            <a:off x="2133600" y="2729207"/>
            <a:ext cx="914400" cy="617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5" name="Picture Placeholder 5"/>
          <p:cNvSpPr>
            <a:spLocks noGrp="1"/>
          </p:cNvSpPr>
          <p:nvPr>
            <p:ph type="pic" sz="quarter" idx="16"/>
          </p:nvPr>
        </p:nvSpPr>
        <p:spPr>
          <a:xfrm>
            <a:off x="2133600" y="1257299"/>
            <a:ext cx="1524000" cy="1005840"/>
          </a:xfrm>
          <a:prstGeom prst="rect">
            <a:avLst/>
          </a:prstGeom>
        </p:spPr>
        <p:txBody>
          <a:bodyPr>
            <a:noAutofit/>
          </a:bodyPr>
          <a:lstStyle>
            <a:lvl1pPr marL="0" indent="0">
              <a:buNone/>
              <a:defRPr/>
            </a:lvl1pPr>
          </a:lstStyle>
          <a:p>
            <a:r>
              <a:rPr lang="en-US"/>
              <a:t>Click icon to add picture</a:t>
            </a:r>
          </a:p>
        </p:txBody>
      </p:sp>
      <p:sp>
        <p:nvSpPr>
          <p:cNvPr id="16" name="Text Placeholder 7"/>
          <p:cNvSpPr>
            <a:spLocks noGrp="1"/>
          </p:cNvSpPr>
          <p:nvPr>
            <p:ph type="body" sz="quarter" idx="17" hasCustomPrompt="1"/>
          </p:nvPr>
        </p:nvSpPr>
        <p:spPr>
          <a:xfrm>
            <a:off x="2133600" y="2456364"/>
            <a:ext cx="1524000" cy="218395"/>
          </a:xfrm>
          <a:prstGeom prst="rect">
            <a:avLst/>
          </a:prstGeom>
        </p:spPr>
        <p:txBody>
          <a:bodyPr anchor="ctr">
            <a:noAutofit/>
          </a:bodyPr>
          <a:lstStyle>
            <a:lvl1pPr marL="0" indent="0">
              <a:lnSpc>
                <a:spcPts val="2800"/>
              </a:lnSpc>
              <a:spcBef>
                <a:spcPts val="0"/>
              </a:spcBef>
              <a:spcAft>
                <a:spcPts val="0"/>
              </a:spcAft>
              <a:buNone/>
              <a:defRPr sz="2800">
                <a:latin typeface="+mj-lt"/>
              </a:defRPr>
            </a:lvl1pPr>
            <a:lvl2pPr marL="0" indent="0">
              <a:buNone/>
              <a:defRPr sz="2800">
                <a:latin typeface="+mj-lt"/>
              </a:defRPr>
            </a:lvl2pPr>
            <a:lvl3pPr marL="0" indent="0">
              <a:buNone/>
              <a:defRPr sz="2800">
                <a:latin typeface="+mj-lt"/>
              </a:defRPr>
            </a:lvl3pPr>
            <a:lvl4pPr marL="0" indent="0">
              <a:buNone/>
              <a:defRPr sz="2800">
                <a:latin typeface="+mj-lt"/>
              </a:defRPr>
            </a:lvl4pPr>
            <a:lvl5pPr marL="0" indent="0">
              <a:buNone/>
              <a:defRPr sz="2800">
                <a:latin typeface="+mj-lt"/>
              </a:defRPr>
            </a:lvl5pPr>
          </a:lstStyle>
          <a:p>
            <a:pPr lvl="0"/>
            <a:r>
              <a:rPr lang="en-US"/>
              <a:t>##.</a:t>
            </a:r>
          </a:p>
        </p:txBody>
      </p:sp>
      <p:sp>
        <p:nvSpPr>
          <p:cNvPr id="17" name="Text Placeholder 9"/>
          <p:cNvSpPr>
            <a:spLocks noGrp="1"/>
          </p:cNvSpPr>
          <p:nvPr>
            <p:ph type="body" sz="quarter" idx="18" hasCustomPrompt="1"/>
          </p:nvPr>
        </p:nvSpPr>
        <p:spPr>
          <a:xfrm>
            <a:off x="2133600" y="2905229"/>
            <a:ext cx="1524000" cy="1722835"/>
          </a:xfrm>
          <a:prstGeom prst="rect">
            <a:avLst/>
          </a:prstGeom>
        </p:spPr>
        <p:txBody>
          <a:bodyPr>
            <a:noAutofit/>
          </a:bodyPr>
          <a:lstStyle>
            <a:lvl1pPr marL="0" indent="0">
              <a:buNone/>
              <a:defRPr sz="1800" baseline="0">
                <a:latin typeface="+mj-lt"/>
              </a:defRPr>
            </a:lvl1pPr>
            <a:lvl2pPr marL="0" indent="0">
              <a:buNone/>
              <a:defRPr sz="1800">
                <a:latin typeface="+mj-lt"/>
              </a:defRPr>
            </a:lvl2pPr>
            <a:lvl3pPr marL="0" indent="0">
              <a:buNone/>
              <a:defRPr sz="1800">
                <a:latin typeface="+mj-lt"/>
              </a:defRPr>
            </a:lvl3pPr>
            <a:lvl4pPr marL="0" indent="0">
              <a:buNone/>
              <a:defRPr sz="1800">
                <a:latin typeface="+mj-lt"/>
              </a:defRPr>
            </a:lvl4pPr>
            <a:lvl5pPr marL="0" indent="0">
              <a:buNone/>
              <a:defRPr sz="1800">
                <a:latin typeface="+mj-lt"/>
              </a:defRPr>
            </a:lvl5pPr>
          </a:lstStyle>
          <a:p>
            <a:pPr lvl="0"/>
            <a:r>
              <a:rPr lang="en-US"/>
              <a:t>Click to add section title</a:t>
            </a:r>
          </a:p>
        </p:txBody>
      </p:sp>
      <p:sp>
        <p:nvSpPr>
          <p:cNvPr id="18" name="Rectangle 17"/>
          <p:cNvSpPr/>
          <p:nvPr userDrawn="1"/>
        </p:nvSpPr>
        <p:spPr>
          <a:xfrm>
            <a:off x="3810000" y="2729207"/>
            <a:ext cx="914400" cy="617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9" name="Picture Placeholder 5"/>
          <p:cNvSpPr>
            <a:spLocks noGrp="1"/>
          </p:cNvSpPr>
          <p:nvPr>
            <p:ph type="pic" sz="quarter" idx="19"/>
          </p:nvPr>
        </p:nvSpPr>
        <p:spPr>
          <a:xfrm>
            <a:off x="3810000" y="1257299"/>
            <a:ext cx="1524000" cy="1005840"/>
          </a:xfrm>
          <a:prstGeom prst="rect">
            <a:avLst/>
          </a:prstGeom>
        </p:spPr>
        <p:txBody>
          <a:bodyPr>
            <a:noAutofit/>
          </a:bodyPr>
          <a:lstStyle>
            <a:lvl1pPr marL="0" indent="0">
              <a:buNone/>
              <a:defRPr/>
            </a:lvl1pPr>
          </a:lstStyle>
          <a:p>
            <a:r>
              <a:rPr lang="en-US"/>
              <a:t>Click icon to add picture</a:t>
            </a:r>
          </a:p>
        </p:txBody>
      </p:sp>
      <p:sp>
        <p:nvSpPr>
          <p:cNvPr id="20" name="Text Placeholder 7"/>
          <p:cNvSpPr>
            <a:spLocks noGrp="1"/>
          </p:cNvSpPr>
          <p:nvPr>
            <p:ph type="body" sz="quarter" idx="20" hasCustomPrompt="1"/>
          </p:nvPr>
        </p:nvSpPr>
        <p:spPr>
          <a:xfrm>
            <a:off x="3810000" y="2456364"/>
            <a:ext cx="1524000" cy="218395"/>
          </a:xfrm>
          <a:prstGeom prst="rect">
            <a:avLst/>
          </a:prstGeom>
        </p:spPr>
        <p:txBody>
          <a:bodyPr anchor="ctr">
            <a:noAutofit/>
          </a:bodyPr>
          <a:lstStyle>
            <a:lvl1pPr marL="0" indent="0">
              <a:lnSpc>
                <a:spcPts val="2800"/>
              </a:lnSpc>
              <a:spcBef>
                <a:spcPts val="0"/>
              </a:spcBef>
              <a:spcAft>
                <a:spcPts val="0"/>
              </a:spcAft>
              <a:buNone/>
              <a:defRPr sz="2800">
                <a:latin typeface="+mj-lt"/>
              </a:defRPr>
            </a:lvl1pPr>
            <a:lvl2pPr marL="0" indent="0">
              <a:buNone/>
              <a:defRPr sz="2800">
                <a:latin typeface="+mj-lt"/>
              </a:defRPr>
            </a:lvl2pPr>
            <a:lvl3pPr marL="0" indent="0">
              <a:buNone/>
              <a:defRPr sz="2800">
                <a:latin typeface="+mj-lt"/>
              </a:defRPr>
            </a:lvl3pPr>
            <a:lvl4pPr marL="0" indent="0">
              <a:buNone/>
              <a:defRPr sz="2800">
                <a:latin typeface="+mj-lt"/>
              </a:defRPr>
            </a:lvl4pPr>
            <a:lvl5pPr marL="0" indent="0">
              <a:buNone/>
              <a:defRPr sz="2800">
                <a:latin typeface="+mj-lt"/>
              </a:defRPr>
            </a:lvl5pPr>
          </a:lstStyle>
          <a:p>
            <a:pPr lvl="0"/>
            <a:r>
              <a:rPr lang="en-US"/>
              <a:t>##.</a:t>
            </a:r>
          </a:p>
        </p:txBody>
      </p:sp>
      <p:sp>
        <p:nvSpPr>
          <p:cNvPr id="21" name="Text Placeholder 9"/>
          <p:cNvSpPr>
            <a:spLocks noGrp="1"/>
          </p:cNvSpPr>
          <p:nvPr>
            <p:ph type="body" sz="quarter" idx="21" hasCustomPrompt="1"/>
          </p:nvPr>
        </p:nvSpPr>
        <p:spPr>
          <a:xfrm>
            <a:off x="3810000" y="2905229"/>
            <a:ext cx="1524000" cy="1722835"/>
          </a:xfrm>
          <a:prstGeom prst="rect">
            <a:avLst/>
          </a:prstGeom>
        </p:spPr>
        <p:txBody>
          <a:bodyPr>
            <a:noAutofit/>
          </a:bodyPr>
          <a:lstStyle>
            <a:lvl1pPr marL="0" indent="0">
              <a:buNone/>
              <a:defRPr sz="1800" baseline="0">
                <a:latin typeface="+mj-lt"/>
              </a:defRPr>
            </a:lvl1pPr>
            <a:lvl2pPr marL="0" indent="0">
              <a:buNone/>
              <a:defRPr sz="1800">
                <a:latin typeface="+mj-lt"/>
              </a:defRPr>
            </a:lvl2pPr>
            <a:lvl3pPr marL="0" indent="0">
              <a:buNone/>
              <a:defRPr sz="1800">
                <a:latin typeface="+mj-lt"/>
              </a:defRPr>
            </a:lvl3pPr>
            <a:lvl4pPr marL="0" indent="0">
              <a:buNone/>
              <a:defRPr sz="1800">
                <a:latin typeface="+mj-lt"/>
              </a:defRPr>
            </a:lvl4pPr>
            <a:lvl5pPr marL="0" indent="0">
              <a:buNone/>
              <a:defRPr sz="1800">
                <a:latin typeface="+mj-lt"/>
              </a:defRPr>
            </a:lvl5pPr>
          </a:lstStyle>
          <a:p>
            <a:pPr lvl="0"/>
            <a:r>
              <a:rPr lang="en-US"/>
              <a:t>Click to add section title</a:t>
            </a:r>
          </a:p>
        </p:txBody>
      </p:sp>
      <p:sp>
        <p:nvSpPr>
          <p:cNvPr id="22" name="Rectangle 21"/>
          <p:cNvSpPr/>
          <p:nvPr userDrawn="1"/>
        </p:nvSpPr>
        <p:spPr>
          <a:xfrm>
            <a:off x="5486400" y="2729207"/>
            <a:ext cx="914400" cy="617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23" name="Picture Placeholder 5"/>
          <p:cNvSpPr>
            <a:spLocks noGrp="1"/>
          </p:cNvSpPr>
          <p:nvPr>
            <p:ph type="pic" sz="quarter" idx="22"/>
          </p:nvPr>
        </p:nvSpPr>
        <p:spPr>
          <a:xfrm>
            <a:off x="5486400" y="1257299"/>
            <a:ext cx="1524000" cy="1005840"/>
          </a:xfrm>
          <a:prstGeom prst="rect">
            <a:avLst/>
          </a:prstGeom>
        </p:spPr>
        <p:txBody>
          <a:bodyPr>
            <a:noAutofit/>
          </a:bodyPr>
          <a:lstStyle>
            <a:lvl1pPr marL="0" indent="0">
              <a:buNone/>
              <a:defRPr/>
            </a:lvl1pPr>
          </a:lstStyle>
          <a:p>
            <a:r>
              <a:rPr lang="en-US"/>
              <a:t>Click icon to add picture</a:t>
            </a:r>
          </a:p>
        </p:txBody>
      </p:sp>
      <p:sp>
        <p:nvSpPr>
          <p:cNvPr id="24" name="Text Placeholder 7"/>
          <p:cNvSpPr>
            <a:spLocks noGrp="1"/>
          </p:cNvSpPr>
          <p:nvPr>
            <p:ph type="body" sz="quarter" idx="23" hasCustomPrompt="1"/>
          </p:nvPr>
        </p:nvSpPr>
        <p:spPr>
          <a:xfrm>
            <a:off x="5486400" y="2456364"/>
            <a:ext cx="1524000" cy="218395"/>
          </a:xfrm>
          <a:prstGeom prst="rect">
            <a:avLst/>
          </a:prstGeom>
        </p:spPr>
        <p:txBody>
          <a:bodyPr anchor="ctr">
            <a:noAutofit/>
          </a:bodyPr>
          <a:lstStyle>
            <a:lvl1pPr marL="0" indent="0">
              <a:lnSpc>
                <a:spcPts val="2800"/>
              </a:lnSpc>
              <a:spcBef>
                <a:spcPts val="0"/>
              </a:spcBef>
              <a:spcAft>
                <a:spcPts val="0"/>
              </a:spcAft>
              <a:buNone/>
              <a:defRPr sz="2800">
                <a:latin typeface="+mj-lt"/>
              </a:defRPr>
            </a:lvl1pPr>
            <a:lvl2pPr marL="0" indent="0">
              <a:buNone/>
              <a:defRPr sz="2800">
                <a:latin typeface="+mj-lt"/>
              </a:defRPr>
            </a:lvl2pPr>
            <a:lvl3pPr marL="0" indent="0">
              <a:buNone/>
              <a:defRPr sz="2800">
                <a:latin typeface="+mj-lt"/>
              </a:defRPr>
            </a:lvl3pPr>
            <a:lvl4pPr marL="0" indent="0">
              <a:buNone/>
              <a:defRPr sz="2800">
                <a:latin typeface="+mj-lt"/>
              </a:defRPr>
            </a:lvl4pPr>
            <a:lvl5pPr marL="0" indent="0">
              <a:buNone/>
              <a:defRPr sz="2800">
                <a:latin typeface="+mj-lt"/>
              </a:defRPr>
            </a:lvl5pPr>
          </a:lstStyle>
          <a:p>
            <a:pPr lvl="0"/>
            <a:r>
              <a:rPr lang="en-US"/>
              <a:t>##.</a:t>
            </a:r>
          </a:p>
        </p:txBody>
      </p:sp>
      <p:sp>
        <p:nvSpPr>
          <p:cNvPr id="25" name="Text Placeholder 9"/>
          <p:cNvSpPr>
            <a:spLocks noGrp="1"/>
          </p:cNvSpPr>
          <p:nvPr>
            <p:ph type="body" sz="quarter" idx="24" hasCustomPrompt="1"/>
          </p:nvPr>
        </p:nvSpPr>
        <p:spPr>
          <a:xfrm>
            <a:off x="5486400" y="2905229"/>
            <a:ext cx="1524000" cy="1722835"/>
          </a:xfrm>
          <a:prstGeom prst="rect">
            <a:avLst/>
          </a:prstGeom>
        </p:spPr>
        <p:txBody>
          <a:bodyPr>
            <a:noAutofit/>
          </a:bodyPr>
          <a:lstStyle>
            <a:lvl1pPr marL="0" indent="0">
              <a:buNone/>
              <a:defRPr sz="1800" baseline="0">
                <a:latin typeface="+mj-lt"/>
              </a:defRPr>
            </a:lvl1pPr>
            <a:lvl2pPr marL="0" indent="0">
              <a:buNone/>
              <a:defRPr sz="1800">
                <a:latin typeface="+mj-lt"/>
              </a:defRPr>
            </a:lvl2pPr>
            <a:lvl3pPr marL="0" indent="0">
              <a:buNone/>
              <a:defRPr sz="1800">
                <a:latin typeface="+mj-lt"/>
              </a:defRPr>
            </a:lvl3pPr>
            <a:lvl4pPr marL="0" indent="0">
              <a:buNone/>
              <a:defRPr sz="1800">
                <a:latin typeface="+mj-lt"/>
              </a:defRPr>
            </a:lvl4pPr>
            <a:lvl5pPr marL="0" indent="0">
              <a:buNone/>
              <a:defRPr sz="1800">
                <a:latin typeface="+mj-lt"/>
              </a:defRPr>
            </a:lvl5pPr>
          </a:lstStyle>
          <a:p>
            <a:pPr lvl="0"/>
            <a:r>
              <a:rPr lang="en-US"/>
              <a:t>Click to add section title</a:t>
            </a:r>
          </a:p>
        </p:txBody>
      </p:sp>
      <p:sp>
        <p:nvSpPr>
          <p:cNvPr id="26" name="Rectangle 25"/>
          <p:cNvSpPr/>
          <p:nvPr userDrawn="1"/>
        </p:nvSpPr>
        <p:spPr>
          <a:xfrm>
            <a:off x="7162800" y="2729207"/>
            <a:ext cx="914400" cy="617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27" name="Picture Placeholder 5"/>
          <p:cNvSpPr>
            <a:spLocks noGrp="1"/>
          </p:cNvSpPr>
          <p:nvPr>
            <p:ph type="pic" sz="quarter" idx="25"/>
          </p:nvPr>
        </p:nvSpPr>
        <p:spPr>
          <a:xfrm>
            <a:off x="7162800" y="1257299"/>
            <a:ext cx="1524000" cy="1005840"/>
          </a:xfrm>
          <a:prstGeom prst="rect">
            <a:avLst/>
          </a:prstGeom>
        </p:spPr>
        <p:txBody>
          <a:bodyPr>
            <a:noAutofit/>
          </a:bodyPr>
          <a:lstStyle>
            <a:lvl1pPr marL="0" indent="0">
              <a:buNone/>
              <a:defRPr/>
            </a:lvl1pPr>
          </a:lstStyle>
          <a:p>
            <a:r>
              <a:rPr lang="en-US"/>
              <a:t>Click icon to add picture</a:t>
            </a:r>
          </a:p>
        </p:txBody>
      </p:sp>
      <p:sp>
        <p:nvSpPr>
          <p:cNvPr id="28" name="Text Placeholder 7"/>
          <p:cNvSpPr>
            <a:spLocks noGrp="1"/>
          </p:cNvSpPr>
          <p:nvPr>
            <p:ph type="body" sz="quarter" idx="26" hasCustomPrompt="1"/>
          </p:nvPr>
        </p:nvSpPr>
        <p:spPr>
          <a:xfrm>
            <a:off x="7162800" y="2456364"/>
            <a:ext cx="1524000" cy="218395"/>
          </a:xfrm>
          <a:prstGeom prst="rect">
            <a:avLst/>
          </a:prstGeom>
        </p:spPr>
        <p:txBody>
          <a:bodyPr anchor="ctr">
            <a:noAutofit/>
          </a:bodyPr>
          <a:lstStyle>
            <a:lvl1pPr marL="0" indent="0">
              <a:lnSpc>
                <a:spcPts val="2800"/>
              </a:lnSpc>
              <a:spcBef>
                <a:spcPts val="0"/>
              </a:spcBef>
              <a:spcAft>
                <a:spcPts val="0"/>
              </a:spcAft>
              <a:buNone/>
              <a:defRPr sz="2800">
                <a:latin typeface="+mj-lt"/>
              </a:defRPr>
            </a:lvl1pPr>
            <a:lvl2pPr marL="0" indent="0">
              <a:buNone/>
              <a:defRPr sz="2800">
                <a:latin typeface="+mj-lt"/>
              </a:defRPr>
            </a:lvl2pPr>
            <a:lvl3pPr marL="0" indent="0">
              <a:buNone/>
              <a:defRPr sz="2800">
                <a:latin typeface="+mj-lt"/>
              </a:defRPr>
            </a:lvl3pPr>
            <a:lvl4pPr marL="0" indent="0">
              <a:buNone/>
              <a:defRPr sz="2800">
                <a:latin typeface="+mj-lt"/>
              </a:defRPr>
            </a:lvl4pPr>
            <a:lvl5pPr marL="0" indent="0">
              <a:buNone/>
              <a:defRPr sz="2800">
                <a:latin typeface="+mj-lt"/>
              </a:defRPr>
            </a:lvl5pPr>
          </a:lstStyle>
          <a:p>
            <a:pPr lvl="0"/>
            <a:r>
              <a:rPr lang="en-US"/>
              <a:t>##.</a:t>
            </a:r>
          </a:p>
        </p:txBody>
      </p:sp>
      <p:sp>
        <p:nvSpPr>
          <p:cNvPr id="29" name="Text Placeholder 9"/>
          <p:cNvSpPr>
            <a:spLocks noGrp="1"/>
          </p:cNvSpPr>
          <p:nvPr>
            <p:ph type="body" sz="quarter" idx="27" hasCustomPrompt="1"/>
          </p:nvPr>
        </p:nvSpPr>
        <p:spPr>
          <a:xfrm>
            <a:off x="7162800" y="2905229"/>
            <a:ext cx="1524000" cy="1722835"/>
          </a:xfrm>
          <a:prstGeom prst="rect">
            <a:avLst/>
          </a:prstGeom>
        </p:spPr>
        <p:txBody>
          <a:bodyPr>
            <a:noAutofit/>
          </a:bodyPr>
          <a:lstStyle>
            <a:lvl1pPr marL="0" indent="0">
              <a:buNone/>
              <a:defRPr sz="1800" baseline="0">
                <a:latin typeface="+mj-lt"/>
              </a:defRPr>
            </a:lvl1pPr>
            <a:lvl2pPr marL="0" indent="0">
              <a:buNone/>
              <a:defRPr sz="1800">
                <a:latin typeface="+mj-lt"/>
              </a:defRPr>
            </a:lvl2pPr>
            <a:lvl3pPr marL="0" indent="0">
              <a:buNone/>
              <a:defRPr sz="1800">
                <a:latin typeface="+mj-lt"/>
              </a:defRPr>
            </a:lvl3pPr>
            <a:lvl4pPr marL="0" indent="0">
              <a:buNone/>
              <a:defRPr sz="1800">
                <a:latin typeface="+mj-lt"/>
              </a:defRPr>
            </a:lvl4pPr>
            <a:lvl5pPr marL="0" indent="0">
              <a:buNone/>
              <a:defRPr sz="1800">
                <a:latin typeface="+mj-lt"/>
              </a:defRPr>
            </a:lvl5pPr>
          </a:lstStyle>
          <a:p>
            <a:pPr lvl="0"/>
            <a:r>
              <a:rPr lang="en-US"/>
              <a:t>Click to add section title</a:t>
            </a:r>
          </a:p>
        </p:txBody>
      </p:sp>
      <p:sp>
        <p:nvSpPr>
          <p:cNvPr id="30" name="Rectangle 29"/>
          <p:cNvSpPr/>
          <p:nvPr userDrawn="1"/>
        </p:nvSpPr>
        <p:spPr>
          <a:xfrm>
            <a:off x="4053840" y="873760"/>
            <a:ext cx="1036320" cy="142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79241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OC Overview - Image">
    <p:spTree>
      <p:nvGrpSpPr>
        <p:cNvPr id="1" name=""/>
        <p:cNvGrpSpPr/>
        <p:nvPr/>
      </p:nvGrpSpPr>
      <p:grpSpPr>
        <a:xfrm>
          <a:off x="0" y="0"/>
          <a:ext cx="0" cy="0"/>
          <a:chOff x="0" y="0"/>
          <a:chExt cx="0" cy="0"/>
        </a:xfrm>
      </p:grpSpPr>
      <p:sp>
        <p:nvSpPr>
          <p:cNvPr id="9" name="Text Placeholder 8"/>
          <p:cNvSpPr>
            <a:spLocks noGrp="1"/>
          </p:cNvSpPr>
          <p:nvPr>
            <p:ph type="body" sz="quarter" idx="15" hasCustomPrompt="1"/>
          </p:nvPr>
        </p:nvSpPr>
        <p:spPr>
          <a:xfrm>
            <a:off x="4572000" y="0"/>
            <a:ext cx="4572000" cy="5143500"/>
          </a:xfrm>
          <a:prstGeom prst="rect">
            <a:avLst/>
          </a:prstGeom>
          <a:gradFill>
            <a:gsLst>
              <a:gs pos="5000">
                <a:srgbClr val="FF6A13">
                  <a:alpha val="80000"/>
                </a:srgbClr>
              </a:gs>
              <a:gs pos="100000">
                <a:srgbClr val="F1B434">
                  <a:alpha val="80000"/>
                </a:srgbClr>
              </a:gs>
            </a:gsLst>
            <a:lin ang="0" scaled="1"/>
          </a:gradFill>
        </p:spPr>
        <p:txBody>
          <a:bodyPr anchor="b">
            <a:noAutofit/>
          </a:bodyPr>
          <a:lstStyle>
            <a:lvl1pPr marL="0" indent="0">
              <a:buNone/>
              <a:defRPr sz="600" baseline="0"/>
            </a:lvl1pPr>
            <a:lvl2pPr marL="0" indent="0">
              <a:buNone/>
              <a:defRPr sz="600"/>
            </a:lvl2pPr>
            <a:lvl3pPr marL="0" indent="0">
              <a:buNone/>
              <a:defRPr sz="600"/>
            </a:lvl3pPr>
            <a:lvl4pPr marL="0" indent="0">
              <a:buNone/>
              <a:defRPr sz="600"/>
            </a:lvl4pPr>
            <a:lvl5pPr marL="0" indent="0">
              <a:buNone/>
              <a:defRPr sz="600"/>
            </a:lvl5pPr>
          </a:lstStyle>
          <a:p>
            <a:pPr lvl="0"/>
            <a:r>
              <a:rPr lang="en-US"/>
              <a:t>  </a:t>
            </a:r>
          </a:p>
        </p:txBody>
      </p:sp>
      <p:sp>
        <p:nvSpPr>
          <p:cNvPr id="6" name="Picture Placeholder 5"/>
          <p:cNvSpPr>
            <a:spLocks noGrp="1"/>
          </p:cNvSpPr>
          <p:nvPr>
            <p:ph type="pic" sz="quarter" idx="13" hasCustomPrompt="1"/>
          </p:nvPr>
        </p:nvSpPr>
        <p:spPr>
          <a:xfrm>
            <a:off x="4572000" y="0"/>
            <a:ext cx="4572000" cy="5143500"/>
          </a:xfrm>
          <a:prstGeom prst="rect">
            <a:avLst/>
          </a:prstGeom>
          <a:noFill/>
        </p:spPr>
        <p:txBody>
          <a:bodyPr lIns="365760" tIns="548640" rIns="822960" anchor="t">
            <a:noAutofit/>
          </a:bodyPr>
          <a:lstStyle>
            <a:lvl1pPr marL="0" marR="0" indent="0" algn="l" defTabSz="914400" rtl="0" eaLnBrk="1" fontAlgn="auto" latinLnBrk="0" hangingPunct="1">
              <a:lnSpc>
                <a:spcPts val="1900"/>
              </a:lnSpc>
              <a:spcBef>
                <a:spcPts val="150"/>
              </a:spcBef>
              <a:spcAft>
                <a:spcPts val="150"/>
              </a:spcAft>
              <a:buClrTx/>
              <a:buSzPct val="100000"/>
              <a:buFont typeface="Wingdings" charset="2"/>
              <a:buNone/>
              <a:tabLst/>
              <a:defRPr>
                <a:solidFill>
                  <a:schemeClr val="tx2"/>
                </a:solidFill>
              </a:defRPr>
            </a:lvl1pPr>
          </a:lstStyle>
          <a:p>
            <a:r>
              <a:rPr lang="en-US"/>
              <a:t>Click icon to insert an image, change to Black and White then right click image and “SEND TO BACK”</a:t>
            </a:r>
          </a:p>
          <a:p>
            <a:endParaRPr lang="en-US"/>
          </a:p>
        </p:txBody>
      </p:sp>
      <p:sp>
        <p:nvSpPr>
          <p:cNvPr id="2" name="TextBox 1"/>
          <p:cNvSpPr txBox="1"/>
          <p:nvPr userDrawn="1"/>
        </p:nvSpPr>
        <p:spPr>
          <a:xfrm>
            <a:off x="304800" y="342900"/>
            <a:ext cx="4114800" cy="457200"/>
          </a:xfrm>
          <a:prstGeom prst="rect">
            <a:avLst/>
          </a:prstGeom>
        </p:spPr>
        <p:txBody>
          <a:bodyPr vert="horz" wrap="square" lIns="0" tIns="0" rIns="0" bIns="0" rtlCol="0" anchor="ctr"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3600" b="0" i="0" u="none" strike="noStrike" kern="1200" cap="none" spc="0" normalizeH="0" noProof="0">
                <a:ln>
                  <a:noFill/>
                </a:ln>
                <a:effectLst/>
                <a:uLnTx/>
                <a:uFillTx/>
                <a:latin typeface="+mj-lt"/>
                <a:ea typeface="+mj-ea"/>
                <a:cs typeface="+mj-cs"/>
              </a:rPr>
              <a:t>Overview</a:t>
            </a:r>
          </a:p>
        </p:txBody>
      </p:sp>
      <p:sp>
        <p:nvSpPr>
          <p:cNvPr id="13" name="Rectangle 12"/>
          <p:cNvSpPr/>
          <p:nvPr userDrawn="1"/>
        </p:nvSpPr>
        <p:spPr>
          <a:xfrm>
            <a:off x="304801" y="914400"/>
            <a:ext cx="949569" cy="617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5" name="Text Placeholder 4"/>
          <p:cNvSpPr>
            <a:spLocks noGrp="1"/>
          </p:cNvSpPr>
          <p:nvPr>
            <p:ph type="body" sz="quarter" idx="14" hasCustomPrompt="1"/>
          </p:nvPr>
        </p:nvSpPr>
        <p:spPr>
          <a:xfrm>
            <a:off x="304800" y="1143000"/>
            <a:ext cx="4114800" cy="3657600"/>
          </a:xfrm>
          <a:prstGeom prst="rect">
            <a:avLst/>
          </a:prstGeom>
        </p:spPr>
        <p:txBody>
          <a:bodyPr>
            <a:noAutofit/>
          </a:bodyPr>
          <a:lstStyle>
            <a:lvl1pPr marL="0" indent="0">
              <a:lnSpc>
                <a:spcPct val="100000"/>
              </a:lnSpc>
              <a:spcBef>
                <a:spcPts val="600"/>
              </a:spcBef>
              <a:spcAft>
                <a:spcPts val="1000"/>
              </a:spcAft>
              <a:buFont typeface="Arial" charset="0"/>
              <a:buNone/>
              <a:defRPr sz="1600">
                <a:solidFill>
                  <a:schemeClr val="tx1"/>
                </a:solidFill>
                <a:latin typeface="+mj-lt"/>
              </a:defRPr>
            </a:lvl1pPr>
            <a:lvl2pPr marL="0" indent="0">
              <a:lnSpc>
                <a:spcPct val="100000"/>
              </a:lnSpc>
              <a:spcBef>
                <a:spcPts val="600"/>
              </a:spcBef>
              <a:spcAft>
                <a:spcPts val="1000"/>
              </a:spcAft>
              <a:buNone/>
              <a:defRPr sz="1600">
                <a:solidFill>
                  <a:schemeClr val="tx1"/>
                </a:solidFill>
                <a:latin typeface="+mj-lt"/>
              </a:defRPr>
            </a:lvl2pPr>
            <a:lvl3pPr marL="0" indent="0">
              <a:lnSpc>
                <a:spcPct val="100000"/>
              </a:lnSpc>
              <a:spcBef>
                <a:spcPts val="600"/>
              </a:spcBef>
              <a:spcAft>
                <a:spcPts val="1000"/>
              </a:spcAft>
              <a:buNone/>
              <a:defRPr sz="1600">
                <a:solidFill>
                  <a:schemeClr val="tx1"/>
                </a:solidFill>
                <a:latin typeface="+mj-lt"/>
              </a:defRPr>
            </a:lvl3pPr>
            <a:lvl4pPr marL="0" indent="0">
              <a:lnSpc>
                <a:spcPct val="100000"/>
              </a:lnSpc>
              <a:spcBef>
                <a:spcPts val="600"/>
              </a:spcBef>
              <a:spcAft>
                <a:spcPts val="1000"/>
              </a:spcAft>
              <a:buNone/>
              <a:defRPr sz="1600">
                <a:solidFill>
                  <a:schemeClr val="tx1"/>
                </a:solidFill>
                <a:latin typeface="+mj-lt"/>
              </a:defRPr>
            </a:lvl4pPr>
            <a:lvl5pPr marL="0" indent="0">
              <a:lnSpc>
                <a:spcPct val="100000"/>
              </a:lnSpc>
              <a:spcBef>
                <a:spcPts val="400"/>
              </a:spcBef>
              <a:spcAft>
                <a:spcPts val="1000"/>
              </a:spcAft>
              <a:buNone/>
              <a:defRPr sz="1600">
                <a:solidFill>
                  <a:schemeClr val="tx1"/>
                </a:solidFill>
                <a:latin typeface="+mj-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1548246" y="1265094"/>
            <a:ext cx="1340427" cy="911803"/>
          </a:xfrm>
          <a:prstGeom prst="rect">
            <a:avLst/>
          </a:prstGeom>
          <a:solidFill>
            <a:schemeClr val="accent1"/>
          </a:solidFill>
        </p:spPr>
        <p:txBody>
          <a:bodyPr vert="horz" wrap="square" lIns="91440" tIns="91440" rIns="91440" bIns="91440" rtlCol="0" anchor="t"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1200" b="0" i="0" u="none" strike="noStrike" kern="1200" cap="none" spc="0" normalizeH="0" noProof="0">
                <a:ln>
                  <a:noFill/>
                </a:ln>
                <a:solidFill>
                  <a:schemeClr val="bg1"/>
                </a:solidFill>
                <a:effectLst/>
                <a:uLnTx/>
                <a:uFillTx/>
                <a:latin typeface="Arial" pitchFamily="34" charset="0"/>
                <a:ea typeface="+mj-ea"/>
                <a:cs typeface="+mj-cs"/>
              </a:rPr>
              <a:t>Use this layout for more then 5 sections with an image</a:t>
            </a:r>
          </a:p>
        </p:txBody>
      </p:sp>
      <p:sp>
        <p:nvSpPr>
          <p:cNvPr id="10" name="Rectangle 9"/>
          <p:cNvSpPr/>
          <p:nvPr userDrawn="1"/>
        </p:nvSpPr>
        <p:spPr>
          <a:xfrm>
            <a:off x="152400" y="4890982"/>
            <a:ext cx="2830613" cy="152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l">
              <a:lnSpc>
                <a:spcPts val="800"/>
              </a:lnSpc>
              <a:defRPr/>
            </a:pPr>
            <a:r>
              <a:rPr lang="en-US" sz="800">
                <a:solidFill>
                  <a:schemeClr val="bg2"/>
                </a:solidFill>
                <a:cs typeface="Arial" charset="0"/>
              </a:rPr>
              <a:t>© </a:t>
            </a:r>
            <a:r>
              <a:rPr lang="en-US" sz="800" kern="0" err="1">
                <a:solidFill>
                  <a:schemeClr val="bg2"/>
                </a:solidFill>
                <a:cs typeface="Arial" charset="0"/>
              </a:rPr>
              <a:t>Euromonitor</a:t>
            </a:r>
            <a:r>
              <a:rPr lang="en-US" sz="800">
                <a:solidFill>
                  <a:schemeClr val="bg2"/>
                </a:solidFill>
                <a:cs typeface="Arial" charset="0"/>
              </a:rPr>
              <a:t> Internation</a:t>
            </a:r>
            <a:r>
              <a:rPr lang="en-US" sz="800">
                <a:solidFill>
                  <a:schemeClr val="bg2"/>
                </a:solidFill>
                <a:cs typeface="Tahoma" pitchFamily="34" charset="0"/>
              </a:rPr>
              <a:t>al</a:t>
            </a:r>
          </a:p>
        </p:txBody>
      </p:sp>
      <p:sp>
        <p:nvSpPr>
          <p:cNvPr id="11" name="Rectangle 10"/>
          <p:cNvSpPr/>
          <p:nvPr userDrawn="1"/>
        </p:nvSpPr>
        <p:spPr>
          <a:xfrm>
            <a:off x="8686800" y="1"/>
            <a:ext cx="457200" cy="228600"/>
          </a:xfrm>
          <a:prstGeom prst="rect">
            <a:avLst/>
          </a:prstGeom>
          <a:noFill/>
        </p:spPr>
        <p:txBody>
          <a:bodyPr vert="horz" lIns="0" tIns="0" rIns="155448" bIns="0" rtlCol="0" anchor="ctr">
            <a:noAutofit/>
          </a:bodyPr>
          <a:lstStyle/>
          <a:p>
            <a:pPr lvl="0" algn="r"/>
            <a:fld id="{5F8EC74F-F43D-B546-84DB-988CF7340E3A}" type="slidenum">
              <a:rPr lang="en-US" sz="900" smtClean="0">
                <a:solidFill>
                  <a:schemeClr val="bg1"/>
                </a:solidFill>
              </a:rPr>
              <a:pPr lvl="0" algn="r"/>
              <a:t>‹#›</a:t>
            </a:fld>
            <a:endParaRPr lang="en-US" sz="900">
              <a:solidFill>
                <a:schemeClr val="bg1"/>
              </a:solidFill>
            </a:endParaRPr>
          </a:p>
        </p:txBody>
      </p:sp>
      <p:sp>
        <p:nvSpPr>
          <p:cNvPr id="12" name="Picture Placeholder 11">
            <a:extLst>
              <a:ext uri="{FF2B5EF4-FFF2-40B4-BE49-F238E27FC236}">
                <a16:creationId xmlns:a16="http://schemas.microsoft.com/office/drawing/2014/main" id="{BA918421-7BAD-244D-A439-3C0CC5466E27}"/>
              </a:ext>
            </a:extLst>
          </p:cNvPr>
          <p:cNvSpPr>
            <a:spLocks noGrp="1"/>
          </p:cNvSpPr>
          <p:nvPr>
            <p:ph type="pic" sz="quarter" idx="16" hasCustomPrompt="1"/>
          </p:nvPr>
        </p:nvSpPr>
        <p:spPr>
          <a:xfrm>
            <a:off x="7891272" y="4892040"/>
            <a:ext cx="1088136" cy="155448"/>
          </a:xfrm>
        </p:spPr>
        <p:txBody>
          <a:bodyPr/>
          <a:lstStyle>
            <a:lvl1pPr>
              <a:lnSpc>
                <a:spcPts val="800"/>
              </a:lnSpc>
              <a:defRPr sz="800"/>
            </a:lvl1pPr>
          </a:lstStyle>
          <a:p>
            <a:r>
              <a:rPr lang="en-US"/>
              <a:t>Place EMI logo here</a:t>
            </a:r>
          </a:p>
        </p:txBody>
      </p:sp>
    </p:spTree>
    <p:extLst>
      <p:ext uri="{BB962C8B-B14F-4D97-AF65-F5344CB8AC3E}">
        <p14:creationId xmlns:p14="http://schemas.microsoft.com/office/powerpoint/2010/main" val="22502799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OC Overview - No Image">
    <p:spTree>
      <p:nvGrpSpPr>
        <p:cNvPr id="1" name=""/>
        <p:cNvGrpSpPr/>
        <p:nvPr/>
      </p:nvGrpSpPr>
      <p:grpSpPr>
        <a:xfrm>
          <a:off x="0" y="0"/>
          <a:ext cx="0" cy="0"/>
          <a:chOff x="0" y="0"/>
          <a:chExt cx="0" cy="0"/>
        </a:xfrm>
      </p:grpSpPr>
      <p:sp>
        <p:nvSpPr>
          <p:cNvPr id="2" name="TextBox 1"/>
          <p:cNvSpPr txBox="1"/>
          <p:nvPr userDrawn="1"/>
        </p:nvSpPr>
        <p:spPr>
          <a:xfrm>
            <a:off x="304800" y="342900"/>
            <a:ext cx="4114800" cy="457200"/>
          </a:xfrm>
          <a:prstGeom prst="rect">
            <a:avLst/>
          </a:prstGeom>
        </p:spPr>
        <p:txBody>
          <a:bodyPr vert="horz" wrap="square" lIns="0" tIns="0" rIns="0" bIns="0" rtlCol="0" anchor="ctr"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3600" b="0" i="0" u="none" strike="noStrike" kern="1200" cap="none" spc="0" normalizeH="0" noProof="0">
                <a:ln>
                  <a:noFill/>
                </a:ln>
                <a:effectLst/>
                <a:uLnTx/>
                <a:uFillTx/>
                <a:latin typeface="+mj-lt"/>
                <a:ea typeface="+mj-ea"/>
                <a:cs typeface="+mj-cs"/>
              </a:rPr>
              <a:t>Overview</a:t>
            </a:r>
          </a:p>
        </p:txBody>
      </p:sp>
      <p:sp>
        <p:nvSpPr>
          <p:cNvPr id="13" name="Rectangle 12"/>
          <p:cNvSpPr/>
          <p:nvPr userDrawn="1"/>
        </p:nvSpPr>
        <p:spPr>
          <a:xfrm>
            <a:off x="304801" y="914400"/>
            <a:ext cx="949569" cy="617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5" name="Text Placeholder 4"/>
          <p:cNvSpPr>
            <a:spLocks noGrp="1"/>
          </p:cNvSpPr>
          <p:nvPr>
            <p:ph type="body" sz="quarter" idx="14" hasCustomPrompt="1"/>
          </p:nvPr>
        </p:nvSpPr>
        <p:spPr>
          <a:xfrm>
            <a:off x="304800" y="1143000"/>
            <a:ext cx="4114800" cy="3657600"/>
          </a:xfrm>
          <a:prstGeom prst="rect">
            <a:avLst/>
          </a:prstGeom>
        </p:spPr>
        <p:txBody>
          <a:bodyPr>
            <a:noAutofit/>
          </a:bodyPr>
          <a:lstStyle>
            <a:lvl1pPr marL="0" indent="0">
              <a:lnSpc>
                <a:spcPct val="100000"/>
              </a:lnSpc>
              <a:spcBef>
                <a:spcPts val="600"/>
              </a:spcBef>
              <a:spcAft>
                <a:spcPts val="1000"/>
              </a:spcAft>
              <a:buFont typeface="Arial" charset="0"/>
              <a:buNone/>
              <a:defRPr sz="1600">
                <a:solidFill>
                  <a:schemeClr val="tx1"/>
                </a:solidFill>
                <a:latin typeface="+mj-lt"/>
              </a:defRPr>
            </a:lvl1pPr>
            <a:lvl2pPr marL="0" indent="0">
              <a:lnSpc>
                <a:spcPct val="100000"/>
              </a:lnSpc>
              <a:spcBef>
                <a:spcPts val="600"/>
              </a:spcBef>
              <a:spcAft>
                <a:spcPts val="1000"/>
              </a:spcAft>
              <a:buNone/>
              <a:defRPr sz="1600">
                <a:solidFill>
                  <a:schemeClr val="tx1"/>
                </a:solidFill>
                <a:latin typeface="+mj-lt"/>
              </a:defRPr>
            </a:lvl2pPr>
            <a:lvl3pPr marL="0" indent="0">
              <a:lnSpc>
                <a:spcPct val="100000"/>
              </a:lnSpc>
              <a:spcBef>
                <a:spcPts val="600"/>
              </a:spcBef>
              <a:spcAft>
                <a:spcPts val="1000"/>
              </a:spcAft>
              <a:buNone/>
              <a:defRPr sz="1600">
                <a:solidFill>
                  <a:schemeClr val="tx1"/>
                </a:solidFill>
                <a:latin typeface="+mj-lt"/>
              </a:defRPr>
            </a:lvl3pPr>
            <a:lvl4pPr marL="0" indent="0">
              <a:lnSpc>
                <a:spcPct val="100000"/>
              </a:lnSpc>
              <a:spcBef>
                <a:spcPts val="600"/>
              </a:spcBef>
              <a:spcAft>
                <a:spcPts val="1000"/>
              </a:spcAft>
              <a:buNone/>
              <a:defRPr sz="1600">
                <a:solidFill>
                  <a:schemeClr val="tx1"/>
                </a:solidFill>
                <a:latin typeface="+mj-lt"/>
              </a:defRPr>
            </a:lvl4pPr>
            <a:lvl5pPr marL="0" indent="0">
              <a:lnSpc>
                <a:spcPct val="100000"/>
              </a:lnSpc>
              <a:spcBef>
                <a:spcPts val="400"/>
              </a:spcBef>
              <a:spcAft>
                <a:spcPts val="1000"/>
              </a:spcAft>
              <a:buNone/>
              <a:defRPr sz="1600">
                <a:solidFill>
                  <a:schemeClr val="tx1"/>
                </a:solidFill>
                <a:latin typeface="+mj-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1620982" y="1257300"/>
            <a:ext cx="1340427" cy="911803"/>
          </a:xfrm>
          <a:prstGeom prst="rect">
            <a:avLst/>
          </a:prstGeom>
          <a:solidFill>
            <a:schemeClr val="accent1"/>
          </a:solidFill>
        </p:spPr>
        <p:txBody>
          <a:bodyPr vert="horz" wrap="square" lIns="91440" tIns="91440" rIns="91440" bIns="91440" rtlCol="0" anchor="t"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1200" b="0" i="0" u="none" strike="noStrike" kern="1200" cap="none" spc="0" normalizeH="0" noProof="0">
                <a:ln>
                  <a:noFill/>
                </a:ln>
                <a:solidFill>
                  <a:schemeClr val="bg1"/>
                </a:solidFill>
                <a:effectLst/>
                <a:uLnTx/>
                <a:uFillTx/>
                <a:latin typeface="Arial" pitchFamily="34" charset="0"/>
                <a:ea typeface="+mj-ea"/>
                <a:cs typeface="+mj-cs"/>
              </a:rPr>
              <a:t>Use this layout for more then 5 sections without image</a:t>
            </a:r>
          </a:p>
        </p:txBody>
      </p:sp>
      <p:sp>
        <p:nvSpPr>
          <p:cNvPr id="6" name="Rectangle 5"/>
          <p:cNvSpPr/>
          <p:nvPr userDrawn="1"/>
        </p:nvSpPr>
        <p:spPr>
          <a:xfrm>
            <a:off x="4572000" y="0"/>
            <a:ext cx="4572000" cy="5143500"/>
          </a:xfrm>
          <a:prstGeom prst="rect">
            <a:avLst/>
          </a:prstGeom>
          <a:gradFill>
            <a:gsLst>
              <a:gs pos="5000">
                <a:srgbClr val="FF6A13"/>
              </a:gs>
              <a:gs pos="100000">
                <a:srgbClr val="F1B43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52400" y="4890982"/>
            <a:ext cx="2830613" cy="152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l">
              <a:lnSpc>
                <a:spcPts val="800"/>
              </a:lnSpc>
              <a:defRPr/>
            </a:pPr>
            <a:r>
              <a:rPr lang="en-US" sz="800">
                <a:solidFill>
                  <a:schemeClr val="bg2"/>
                </a:solidFill>
                <a:cs typeface="Arial" charset="0"/>
              </a:rPr>
              <a:t>© </a:t>
            </a:r>
            <a:r>
              <a:rPr lang="en-US" sz="800" kern="0" err="1">
                <a:solidFill>
                  <a:schemeClr val="bg2"/>
                </a:solidFill>
                <a:cs typeface="Arial" charset="0"/>
              </a:rPr>
              <a:t>Euromonitor</a:t>
            </a:r>
            <a:r>
              <a:rPr lang="en-US" sz="800">
                <a:solidFill>
                  <a:schemeClr val="bg2"/>
                </a:solidFill>
                <a:cs typeface="Arial" charset="0"/>
              </a:rPr>
              <a:t> Internation</a:t>
            </a:r>
            <a:r>
              <a:rPr lang="en-US" sz="800">
                <a:solidFill>
                  <a:schemeClr val="bg2"/>
                </a:solidFill>
                <a:cs typeface="Tahoma" pitchFamily="34" charset="0"/>
              </a:rPr>
              <a:t>al</a:t>
            </a:r>
          </a:p>
        </p:txBody>
      </p:sp>
      <p:sp>
        <p:nvSpPr>
          <p:cNvPr id="10" name="Rectangle 9"/>
          <p:cNvSpPr/>
          <p:nvPr userDrawn="1"/>
        </p:nvSpPr>
        <p:spPr>
          <a:xfrm>
            <a:off x="8686800" y="1"/>
            <a:ext cx="457200" cy="228600"/>
          </a:xfrm>
          <a:prstGeom prst="rect">
            <a:avLst/>
          </a:prstGeom>
          <a:noFill/>
        </p:spPr>
        <p:txBody>
          <a:bodyPr vert="horz" lIns="0" tIns="0" rIns="155448" bIns="0" rtlCol="0" anchor="ctr">
            <a:noAutofit/>
          </a:bodyPr>
          <a:lstStyle/>
          <a:p>
            <a:pPr lvl="0" algn="r"/>
            <a:fld id="{5F8EC74F-F43D-B546-84DB-988CF7340E3A}" type="slidenum">
              <a:rPr lang="en-US" sz="900" smtClean="0">
                <a:solidFill>
                  <a:schemeClr val="bg1"/>
                </a:solidFill>
              </a:rPr>
              <a:pPr lvl="0" algn="r"/>
              <a:t>‹#›</a:t>
            </a:fld>
            <a:endParaRPr lang="en-US" sz="900">
              <a:solidFill>
                <a:schemeClr val="bg1"/>
              </a:solidFill>
            </a:endParaRPr>
          </a:p>
        </p:txBody>
      </p:sp>
      <p:sp>
        <p:nvSpPr>
          <p:cNvPr id="11" name="Picture Placeholder 11">
            <a:extLst>
              <a:ext uri="{FF2B5EF4-FFF2-40B4-BE49-F238E27FC236}">
                <a16:creationId xmlns:a16="http://schemas.microsoft.com/office/drawing/2014/main" id="{32169149-113F-D945-8F66-F4A53E769973}"/>
              </a:ext>
            </a:extLst>
          </p:cNvPr>
          <p:cNvSpPr>
            <a:spLocks noGrp="1"/>
          </p:cNvSpPr>
          <p:nvPr>
            <p:ph type="pic" sz="quarter" idx="16" hasCustomPrompt="1"/>
          </p:nvPr>
        </p:nvSpPr>
        <p:spPr>
          <a:xfrm>
            <a:off x="7891272" y="4892040"/>
            <a:ext cx="1088136" cy="155448"/>
          </a:xfrm>
        </p:spPr>
        <p:txBody>
          <a:bodyPr/>
          <a:lstStyle>
            <a:lvl1pPr>
              <a:lnSpc>
                <a:spcPts val="800"/>
              </a:lnSpc>
              <a:defRPr sz="800"/>
            </a:lvl1pPr>
          </a:lstStyle>
          <a:p>
            <a:r>
              <a:rPr lang="en-US"/>
              <a:t>Place EMI logo here</a:t>
            </a:r>
          </a:p>
        </p:txBody>
      </p:sp>
    </p:spTree>
    <p:extLst>
      <p:ext uri="{BB962C8B-B14F-4D97-AF65-F5344CB8AC3E}">
        <p14:creationId xmlns:p14="http://schemas.microsoft.com/office/powerpoint/2010/main" val="38310427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Section Break - w Image">
    <p:spTree>
      <p:nvGrpSpPr>
        <p:cNvPr id="1" name=""/>
        <p:cNvGrpSpPr/>
        <p:nvPr/>
      </p:nvGrpSpPr>
      <p:grpSpPr>
        <a:xfrm>
          <a:off x="0" y="0"/>
          <a:ext cx="0" cy="0"/>
          <a:chOff x="0" y="0"/>
          <a:chExt cx="0" cy="0"/>
        </a:xfrm>
      </p:grpSpPr>
      <p:sp>
        <p:nvSpPr>
          <p:cNvPr id="36867" name="Rectangle 1027"/>
          <p:cNvSpPr>
            <a:spLocks noGrp="1" noChangeArrowheads="1"/>
          </p:cNvSpPr>
          <p:nvPr>
            <p:ph type="ctrTitle"/>
          </p:nvPr>
        </p:nvSpPr>
        <p:spPr>
          <a:xfrm>
            <a:off x="0" y="0"/>
            <a:ext cx="9144000" cy="5143500"/>
          </a:xfrm>
          <a:prstGeom prst="rect">
            <a:avLst/>
          </a:prstGeom>
          <a:gradFill>
            <a:gsLst>
              <a:gs pos="5000">
                <a:srgbClr val="FF6A13">
                  <a:alpha val="80000"/>
                </a:srgbClr>
              </a:gs>
              <a:gs pos="100000">
                <a:srgbClr val="F1B434">
                  <a:alpha val="80000"/>
                </a:srgbClr>
              </a:gs>
            </a:gsLst>
            <a:lin ang="0" scaled="1"/>
          </a:gradFill>
        </p:spPr>
        <p:txBody>
          <a:bodyPr lIns="457200" tIns="3657600" rIns="3108960" bIns="548640" anchor="t" anchorCtr="0"/>
          <a:lstStyle>
            <a:lvl1pPr algn="l">
              <a:lnSpc>
                <a:spcPts val="3600"/>
              </a:lnSpc>
              <a:defRPr sz="3600" b="0" cap="none" baseline="0">
                <a:solidFill>
                  <a:schemeClr val="bg1"/>
                </a:solidFill>
                <a:latin typeface="+mj-lt"/>
              </a:defRPr>
            </a:lvl1pPr>
          </a:lstStyle>
          <a:p>
            <a:r>
              <a:rPr lang="en-US"/>
              <a:t>Click to edit Master title style</a:t>
            </a:r>
            <a:endParaRPr lang="en-GB"/>
          </a:p>
        </p:txBody>
      </p:sp>
      <p:sp>
        <p:nvSpPr>
          <p:cNvPr id="4" name="Picture Placeholder 3"/>
          <p:cNvSpPr>
            <a:spLocks noGrp="1"/>
          </p:cNvSpPr>
          <p:nvPr>
            <p:ph type="pic" sz="quarter" idx="15" hasCustomPrompt="1"/>
          </p:nvPr>
        </p:nvSpPr>
        <p:spPr>
          <a:xfrm>
            <a:off x="0" y="0"/>
            <a:ext cx="9144000" cy="5143500"/>
          </a:xfrm>
          <a:prstGeom prst="rect">
            <a:avLst/>
          </a:prstGeom>
          <a:noFill/>
        </p:spPr>
        <p:txBody>
          <a:bodyPr lIns="1828800" tIns="1828800" rIns="1828800" anchor="t"/>
          <a:lstStyle>
            <a:lvl1pPr marL="0" indent="0" algn="ctr">
              <a:buNone/>
              <a:defRPr baseline="0">
                <a:solidFill>
                  <a:schemeClr val="tx2"/>
                </a:solidFill>
              </a:defRPr>
            </a:lvl1pPr>
          </a:lstStyle>
          <a:p>
            <a:r>
              <a:rPr lang="en-US"/>
              <a:t>Click icon to insert an image, change to Black and White then right click image and “SEND TO BACK”</a:t>
            </a:r>
          </a:p>
        </p:txBody>
      </p:sp>
      <p:sp>
        <p:nvSpPr>
          <p:cNvPr id="12" name="SmartArt Placeholder 11"/>
          <p:cNvSpPr>
            <a:spLocks noGrp="1"/>
          </p:cNvSpPr>
          <p:nvPr>
            <p:ph type="dgm" sz="quarter" idx="14" hasCustomPrompt="1"/>
          </p:nvPr>
        </p:nvSpPr>
        <p:spPr>
          <a:xfrm>
            <a:off x="457200" y="3506642"/>
            <a:ext cx="914400" cy="61722"/>
          </a:xfrm>
          <a:prstGeom prst="rect">
            <a:avLst/>
          </a:prstGeom>
          <a:solidFill>
            <a:schemeClr val="bg1"/>
          </a:solidFill>
        </p:spPr>
        <p:txBody>
          <a:bodyPr lIns="0" tIns="0" rIns="0" bIns="0" anchor="ctr">
            <a:noAutofit/>
          </a:bodyPr>
          <a:lstStyle>
            <a:lvl1pPr marL="0" indent="0">
              <a:buNone/>
              <a:defRPr sz="800" baseline="0"/>
            </a:lvl1pPr>
          </a:lstStyle>
          <a:p>
            <a:r>
              <a:rPr lang="en-US"/>
              <a:t> </a:t>
            </a:r>
          </a:p>
        </p:txBody>
      </p:sp>
      <p:sp>
        <p:nvSpPr>
          <p:cNvPr id="5" name="Text Placeholder 4"/>
          <p:cNvSpPr>
            <a:spLocks noGrp="1"/>
          </p:cNvSpPr>
          <p:nvPr>
            <p:ph type="body" sz="quarter" idx="16" hasCustomPrompt="1"/>
          </p:nvPr>
        </p:nvSpPr>
        <p:spPr>
          <a:xfrm>
            <a:off x="457200" y="3153455"/>
            <a:ext cx="914400" cy="305991"/>
          </a:xfrm>
          <a:prstGeom prst="rect">
            <a:avLst/>
          </a:prstGeom>
        </p:spPr>
        <p:txBody>
          <a:bodyPr anchor="ctr"/>
          <a:lstStyle>
            <a:lvl1pPr marL="0" indent="0">
              <a:lnSpc>
                <a:spcPts val="3600"/>
              </a:lnSpc>
              <a:spcBef>
                <a:spcPts val="0"/>
              </a:spcBef>
              <a:spcAft>
                <a:spcPts val="0"/>
              </a:spcAft>
              <a:buNone/>
              <a:defRPr sz="3600">
                <a:solidFill>
                  <a:schemeClr val="bg1"/>
                </a:solidFill>
                <a:latin typeface="+mj-lt"/>
              </a:defRPr>
            </a:lvl1pPr>
            <a:lvl2pPr marL="0" indent="0">
              <a:lnSpc>
                <a:spcPts val="3600"/>
              </a:lnSpc>
              <a:spcBef>
                <a:spcPts val="0"/>
              </a:spcBef>
              <a:spcAft>
                <a:spcPts val="0"/>
              </a:spcAft>
              <a:buNone/>
              <a:defRPr sz="3600">
                <a:solidFill>
                  <a:schemeClr val="bg1"/>
                </a:solidFill>
                <a:latin typeface="+mj-lt"/>
              </a:defRPr>
            </a:lvl2pPr>
            <a:lvl3pPr marL="0" indent="0">
              <a:lnSpc>
                <a:spcPts val="3600"/>
              </a:lnSpc>
              <a:spcBef>
                <a:spcPts val="0"/>
              </a:spcBef>
              <a:spcAft>
                <a:spcPts val="0"/>
              </a:spcAft>
              <a:buNone/>
              <a:defRPr sz="3600">
                <a:solidFill>
                  <a:schemeClr val="bg1"/>
                </a:solidFill>
                <a:latin typeface="+mj-lt"/>
              </a:defRPr>
            </a:lvl3pPr>
            <a:lvl4pPr marL="0" indent="0">
              <a:lnSpc>
                <a:spcPts val="3600"/>
              </a:lnSpc>
              <a:spcBef>
                <a:spcPts val="0"/>
              </a:spcBef>
              <a:spcAft>
                <a:spcPts val="0"/>
              </a:spcAft>
              <a:buNone/>
              <a:defRPr sz="3600">
                <a:solidFill>
                  <a:schemeClr val="bg1"/>
                </a:solidFill>
                <a:latin typeface="+mj-lt"/>
              </a:defRPr>
            </a:lvl4pPr>
            <a:lvl5pPr marL="0" indent="0">
              <a:lnSpc>
                <a:spcPts val="3600"/>
              </a:lnSpc>
              <a:spcBef>
                <a:spcPts val="0"/>
              </a:spcBef>
              <a:spcAft>
                <a:spcPts val="0"/>
              </a:spcAft>
              <a:buNone/>
              <a:defRPr sz="3600">
                <a:solidFill>
                  <a:schemeClr val="bg1"/>
                </a:solidFill>
                <a:latin typeface="+mj-lt"/>
              </a:defRPr>
            </a:lvl5pPr>
          </a:lstStyle>
          <a:p>
            <a:pPr lvl="0"/>
            <a:r>
              <a:rPr lang="en-US"/>
              <a:t>##.</a:t>
            </a:r>
          </a:p>
        </p:txBody>
      </p:sp>
      <p:sp>
        <p:nvSpPr>
          <p:cNvPr id="9" name="SmartArt Placeholder 11"/>
          <p:cNvSpPr>
            <a:spLocks noGrp="1"/>
          </p:cNvSpPr>
          <p:nvPr>
            <p:ph type="dgm" sz="quarter" idx="19" hasCustomPrompt="1"/>
          </p:nvPr>
        </p:nvSpPr>
        <p:spPr>
          <a:xfrm>
            <a:off x="457200" y="3506642"/>
            <a:ext cx="914400" cy="61722"/>
          </a:xfrm>
          <a:prstGeom prst="rect">
            <a:avLst/>
          </a:prstGeom>
          <a:solidFill>
            <a:schemeClr val="bg1"/>
          </a:solidFill>
        </p:spPr>
        <p:txBody>
          <a:bodyPr lIns="0" tIns="0" rIns="0" bIns="0" anchor="ctr">
            <a:noAutofit/>
          </a:bodyPr>
          <a:lstStyle>
            <a:lvl1pPr marL="0" indent="0">
              <a:buNone/>
              <a:defRPr sz="800" baseline="0"/>
            </a:lvl1pPr>
          </a:lstStyle>
          <a:p>
            <a:r>
              <a:rPr lang="en-US"/>
              <a:t> </a:t>
            </a:r>
          </a:p>
        </p:txBody>
      </p:sp>
      <p:sp>
        <p:nvSpPr>
          <p:cNvPr id="10" name="TextBox 9"/>
          <p:cNvSpPr txBox="1"/>
          <p:nvPr userDrawn="1"/>
        </p:nvSpPr>
        <p:spPr>
          <a:xfrm>
            <a:off x="-1620982" y="3050741"/>
            <a:ext cx="1340427" cy="911803"/>
          </a:xfrm>
          <a:prstGeom prst="rect">
            <a:avLst/>
          </a:prstGeom>
          <a:solidFill>
            <a:schemeClr val="accent1"/>
          </a:solidFill>
        </p:spPr>
        <p:txBody>
          <a:bodyPr vert="horz" wrap="square" lIns="91440" tIns="91440" rIns="91440" bIns="91440" rtlCol="0" anchor="t"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1200" b="0" i="0" u="none" strike="noStrike" kern="1200" cap="none" spc="0" normalizeH="0" noProof="0">
                <a:ln>
                  <a:noFill/>
                </a:ln>
                <a:solidFill>
                  <a:schemeClr val="bg1"/>
                </a:solidFill>
                <a:effectLst/>
                <a:uLnTx/>
                <a:uFillTx/>
                <a:latin typeface="Arial" pitchFamily="34" charset="0"/>
                <a:ea typeface="+mj-ea"/>
                <a:cs typeface="+mj-cs"/>
              </a:rPr>
              <a:t>Don’t fill in numbers if more then 5 sections</a:t>
            </a:r>
          </a:p>
        </p:txBody>
      </p:sp>
      <p:sp>
        <p:nvSpPr>
          <p:cNvPr id="8" name="Picture Placeholder 11">
            <a:extLst>
              <a:ext uri="{FF2B5EF4-FFF2-40B4-BE49-F238E27FC236}">
                <a16:creationId xmlns:a16="http://schemas.microsoft.com/office/drawing/2014/main" id="{0D8D826F-0059-4645-8BE4-78E0CC49C54C}"/>
              </a:ext>
            </a:extLst>
          </p:cNvPr>
          <p:cNvSpPr>
            <a:spLocks noGrp="1"/>
          </p:cNvSpPr>
          <p:nvPr>
            <p:ph type="pic" sz="quarter" idx="20" hasCustomPrompt="1"/>
          </p:nvPr>
        </p:nvSpPr>
        <p:spPr>
          <a:xfrm>
            <a:off x="7891272" y="4892040"/>
            <a:ext cx="1088136" cy="155448"/>
          </a:xfrm>
        </p:spPr>
        <p:txBody>
          <a:bodyPr/>
          <a:lstStyle>
            <a:lvl1pPr>
              <a:lnSpc>
                <a:spcPts val="800"/>
              </a:lnSpc>
              <a:defRPr sz="800"/>
            </a:lvl1pPr>
          </a:lstStyle>
          <a:p>
            <a:r>
              <a:rPr lang="en-US"/>
              <a:t>Place EMI logo here</a:t>
            </a:r>
          </a:p>
        </p:txBody>
      </p:sp>
    </p:spTree>
    <p:extLst>
      <p:ext uri="{BB962C8B-B14F-4D97-AF65-F5344CB8AC3E}">
        <p14:creationId xmlns:p14="http://schemas.microsoft.com/office/powerpoint/2010/main" val="149151657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Section Break - No Image">
    <p:spTree>
      <p:nvGrpSpPr>
        <p:cNvPr id="1" name=""/>
        <p:cNvGrpSpPr/>
        <p:nvPr/>
      </p:nvGrpSpPr>
      <p:grpSpPr>
        <a:xfrm>
          <a:off x="0" y="0"/>
          <a:ext cx="0" cy="0"/>
          <a:chOff x="0" y="0"/>
          <a:chExt cx="0" cy="0"/>
        </a:xfrm>
      </p:grpSpPr>
      <p:sp>
        <p:nvSpPr>
          <p:cNvPr id="36867" name="Rectangle 1027"/>
          <p:cNvSpPr>
            <a:spLocks noGrp="1" noChangeArrowheads="1"/>
          </p:cNvSpPr>
          <p:nvPr>
            <p:ph type="ctrTitle"/>
          </p:nvPr>
        </p:nvSpPr>
        <p:spPr>
          <a:xfrm>
            <a:off x="0" y="0"/>
            <a:ext cx="9144000" cy="5143500"/>
          </a:xfrm>
          <a:prstGeom prst="rect">
            <a:avLst/>
          </a:prstGeom>
          <a:gradFill>
            <a:gsLst>
              <a:gs pos="5000">
                <a:srgbClr val="FF6A13"/>
              </a:gs>
              <a:gs pos="100000">
                <a:srgbClr val="F1B434"/>
              </a:gs>
            </a:gsLst>
            <a:lin ang="0" scaled="1"/>
          </a:gradFill>
        </p:spPr>
        <p:txBody>
          <a:bodyPr lIns="457200" tIns="3657600" rIns="3108960" bIns="548640" anchor="t" anchorCtr="0">
            <a:noAutofit/>
          </a:bodyPr>
          <a:lstStyle>
            <a:lvl1pPr algn="l">
              <a:lnSpc>
                <a:spcPts val="3600"/>
              </a:lnSpc>
              <a:defRPr sz="3600" b="0" cap="none" baseline="0">
                <a:solidFill>
                  <a:schemeClr val="bg1"/>
                </a:solidFill>
                <a:latin typeface="+mj-lt"/>
              </a:defRPr>
            </a:lvl1pPr>
          </a:lstStyle>
          <a:p>
            <a:r>
              <a:rPr lang="en-US"/>
              <a:t>Click to edit Master title style</a:t>
            </a:r>
            <a:endParaRPr lang="en-GB"/>
          </a:p>
        </p:txBody>
      </p:sp>
      <p:sp>
        <p:nvSpPr>
          <p:cNvPr id="12" name="SmartArt Placeholder 11"/>
          <p:cNvSpPr>
            <a:spLocks noGrp="1"/>
          </p:cNvSpPr>
          <p:nvPr>
            <p:ph type="dgm" sz="quarter" idx="14" hasCustomPrompt="1"/>
          </p:nvPr>
        </p:nvSpPr>
        <p:spPr>
          <a:xfrm>
            <a:off x="457200" y="3506642"/>
            <a:ext cx="914400" cy="61722"/>
          </a:xfrm>
          <a:prstGeom prst="rect">
            <a:avLst/>
          </a:prstGeom>
          <a:solidFill>
            <a:schemeClr val="bg1"/>
          </a:solidFill>
        </p:spPr>
        <p:txBody>
          <a:bodyPr lIns="0" tIns="0" rIns="0" bIns="0" anchor="ctr">
            <a:noAutofit/>
          </a:bodyPr>
          <a:lstStyle>
            <a:lvl1pPr marL="0" indent="0">
              <a:buNone/>
              <a:defRPr sz="800" baseline="0"/>
            </a:lvl1pPr>
          </a:lstStyle>
          <a:p>
            <a:r>
              <a:rPr lang="en-US"/>
              <a:t> </a:t>
            </a:r>
          </a:p>
        </p:txBody>
      </p:sp>
      <p:sp>
        <p:nvSpPr>
          <p:cNvPr id="5" name="Text Placeholder 4"/>
          <p:cNvSpPr>
            <a:spLocks noGrp="1"/>
          </p:cNvSpPr>
          <p:nvPr>
            <p:ph type="body" sz="quarter" idx="16" hasCustomPrompt="1"/>
          </p:nvPr>
        </p:nvSpPr>
        <p:spPr>
          <a:xfrm>
            <a:off x="457200" y="3153455"/>
            <a:ext cx="914400" cy="305991"/>
          </a:xfrm>
          <a:prstGeom prst="rect">
            <a:avLst/>
          </a:prstGeom>
        </p:spPr>
        <p:txBody>
          <a:bodyPr anchor="ctr">
            <a:noAutofit/>
          </a:bodyPr>
          <a:lstStyle>
            <a:lvl1pPr marL="0" indent="0">
              <a:lnSpc>
                <a:spcPts val="3600"/>
              </a:lnSpc>
              <a:spcBef>
                <a:spcPts val="0"/>
              </a:spcBef>
              <a:spcAft>
                <a:spcPts val="0"/>
              </a:spcAft>
              <a:buNone/>
              <a:defRPr sz="3600">
                <a:solidFill>
                  <a:schemeClr val="bg1"/>
                </a:solidFill>
                <a:latin typeface="+mj-lt"/>
              </a:defRPr>
            </a:lvl1pPr>
            <a:lvl2pPr marL="0" indent="0">
              <a:lnSpc>
                <a:spcPts val="3600"/>
              </a:lnSpc>
              <a:spcBef>
                <a:spcPts val="0"/>
              </a:spcBef>
              <a:spcAft>
                <a:spcPts val="0"/>
              </a:spcAft>
              <a:buNone/>
              <a:defRPr sz="3600">
                <a:solidFill>
                  <a:schemeClr val="bg1"/>
                </a:solidFill>
                <a:latin typeface="+mj-lt"/>
              </a:defRPr>
            </a:lvl2pPr>
            <a:lvl3pPr marL="0" indent="0">
              <a:lnSpc>
                <a:spcPts val="3600"/>
              </a:lnSpc>
              <a:spcBef>
                <a:spcPts val="0"/>
              </a:spcBef>
              <a:spcAft>
                <a:spcPts val="0"/>
              </a:spcAft>
              <a:buNone/>
              <a:defRPr sz="3600">
                <a:solidFill>
                  <a:schemeClr val="bg1"/>
                </a:solidFill>
                <a:latin typeface="+mj-lt"/>
              </a:defRPr>
            </a:lvl3pPr>
            <a:lvl4pPr marL="0" indent="0">
              <a:lnSpc>
                <a:spcPts val="3600"/>
              </a:lnSpc>
              <a:spcBef>
                <a:spcPts val="0"/>
              </a:spcBef>
              <a:spcAft>
                <a:spcPts val="0"/>
              </a:spcAft>
              <a:buNone/>
              <a:defRPr sz="3600">
                <a:solidFill>
                  <a:schemeClr val="bg1"/>
                </a:solidFill>
                <a:latin typeface="+mj-lt"/>
              </a:defRPr>
            </a:lvl4pPr>
            <a:lvl5pPr marL="0" indent="0">
              <a:lnSpc>
                <a:spcPts val="3600"/>
              </a:lnSpc>
              <a:spcBef>
                <a:spcPts val="0"/>
              </a:spcBef>
              <a:spcAft>
                <a:spcPts val="0"/>
              </a:spcAft>
              <a:buNone/>
              <a:defRPr sz="3600">
                <a:solidFill>
                  <a:schemeClr val="bg1"/>
                </a:solidFill>
                <a:latin typeface="+mj-lt"/>
              </a:defRPr>
            </a:lvl5pPr>
          </a:lstStyle>
          <a:p>
            <a:pPr lvl="0"/>
            <a:r>
              <a:rPr lang="en-US"/>
              <a:t>##.</a:t>
            </a:r>
          </a:p>
        </p:txBody>
      </p:sp>
      <p:sp>
        <p:nvSpPr>
          <p:cNvPr id="9" name="SmartArt Placeholder 11"/>
          <p:cNvSpPr>
            <a:spLocks noGrp="1"/>
          </p:cNvSpPr>
          <p:nvPr>
            <p:ph type="dgm" sz="quarter" idx="19" hasCustomPrompt="1"/>
          </p:nvPr>
        </p:nvSpPr>
        <p:spPr>
          <a:xfrm>
            <a:off x="457200" y="3506642"/>
            <a:ext cx="914400" cy="61722"/>
          </a:xfrm>
          <a:prstGeom prst="rect">
            <a:avLst/>
          </a:prstGeom>
          <a:solidFill>
            <a:schemeClr val="bg1"/>
          </a:solidFill>
        </p:spPr>
        <p:txBody>
          <a:bodyPr lIns="0" tIns="0" rIns="0" bIns="0" anchor="ctr">
            <a:noAutofit/>
          </a:bodyPr>
          <a:lstStyle>
            <a:lvl1pPr marL="0" indent="0">
              <a:buNone/>
              <a:defRPr sz="800" baseline="0"/>
            </a:lvl1pPr>
          </a:lstStyle>
          <a:p>
            <a:r>
              <a:rPr lang="en-US"/>
              <a:t> </a:t>
            </a:r>
          </a:p>
        </p:txBody>
      </p:sp>
      <p:sp>
        <p:nvSpPr>
          <p:cNvPr id="8" name="TextBox 7"/>
          <p:cNvSpPr txBox="1"/>
          <p:nvPr userDrawn="1"/>
        </p:nvSpPr>
        <p:spPr>
          <a:xfrm>
            <a:off x="-1620982" y="3050741"/>
            <a:ext cx="1340427" cy="911803"/>
          </a:xfrm>
          <a:prstGeom prst="rect">
            <a:avLst/>
          </a:prstGeom>
          <a:solidFill>
            <a:schemeClr val="accent1"/>
          </a:solidFill>
        </p:spPr>
        <p:txBody>
          <a:bodyPr vert="horz" wrap="square" lIns="91440" tIns="91440" rIns="91440" bIns="91440" rtlCol="0" anchor="t"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1200" b="0" i="0" u="none" strike="noStrike" kern="1200" cap="none" spc="0" normalizeH="0" noProof="0">
                <a:ln>
                  <a:noFill/>
                </a:ln>
                <a:solidFill>
                  <a:schemeClr val="bg1"/>
                </a:solidFill>
                <a:effectLst/>
                <a:uLnTx/>
                <a:uFillTx/>
                <a:latin typeface="Arial" pitchFamily="34" charset="0"/>
                <a:ea typeface="+mj-ea"/>
                <a:cs typeface="+mj-cs"/>
              </a:rPr>
              <a:t>Don’t fill in numbers if more then 5 sections</a:t>
            </a:r>
          </a:p>
        </p:txBody>
      </p:sp>
      <p:sp>
        <p:nvSpPr>
          <p:cNvPr id="10" name="Rectangle 9"/>
          <p:cNvSpPr/>
          <p:nvPr userDrawn="1"/>
        </p:nvSpPr>
        <p:spPr>
          <a:xfrm>
            <a:off x="152400" y="4890982"/>
            <a:ext cx="2830613" cy="152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l">
              <a:lnSpc>
                <a:spcPts val="800"/>
              </a:lnSpc>
              <a:defRPr/>
            </a:pPr>
            <a:r>
              <a:rPr lang="en-US" sz="800">
                <a:solidFill>
                  <a:schemeClr val="bg1"/>
                </a:solidFill>
                <a:cs typeface="Arial" charset="0"/>
              </a:rPr>
              <a:t>© </a:t>
            </a:r>
            <a:r>
              <a:rPr lang="en-US" sz="800" kern="0" err="1">
                <a:solidFill>
                  <a:schemeClr val="bg1"/>
                </a:solidFill>
                <a:cs typeface="Arial" charset="0"/>
              </a:rPr>
              <a:t>Euromonitor</a:t>
            </a:r>
            <a:r>
              <a:rPr lang="en-US" sz="800">
                <a:solidFill>
                  <a:schemeClr val="bg1"/>
                </a:solidFill>
                <a:cs typeface="Arial" charset="0"/>
              </a:rPr>
              <a:t> Internation</a:t>
            </a:r>
            <a:r>
              <a:rPr lang="en-US" sz="800">
                <a:solidFill>
                  <a:schemeClr val="bg1"/>
                </a:solidFill>
                <a:cs typeface="Tahoma" pitchFamily="34" charset="0"/>
              </a:rPr>
              <a:t>al</a:t>
            </a:r>
          </a:p>
        </p:txBody>
      </p:sp>
      <p:sp>
        <p:nvSpPr>
          <p:cNvPr id="11" name="Rectangle 10"/>
          <p:cNvSpPr/>
          <p:nvPr userDrawn="1"/>
        </p:nvSpPr>
        <p:spPr>
          <a:xfrm>
            <a:off x="8686800" y="1"/>
            <a:ext cx="457200" cy="228600"/>
          </a:xfrm>
          <a:prstGeom prst="rect">
            <a:avLst/>
          </a:prstGeom>
          <a:noFill/>
        </p:spPr>
        <p:txBody>
          <a:bodyPr vert="horz" lIns="0" tIns="0" rIns="155448" bIns="0" rtlCol="0" anchor="ctr">
            <a:noAutofit/>
          </a:bodyPr>
          <a:lstStyle/>
          <a:p>
            <a:pPr lvl="0" algn="r"/>
            <a:fld id="{5F8EC74F-F43D-B546-84DB-988CF7340E3A}" type="slidenum">
              <a:rPr lang="en-US" sz="900" smtClean="0">
                <a:solidFill>
                  <a:schemeClr val="bg1"/>
                </a:solidFill>
              </a:rPr>
              <a:pPr lvl="0" algn="r"/>
              <a:t>‹#›</a:t>
            </a:fld>
            <a:endParaRPr lang="en-US" sz="900">
              <a:solidFill>
                <a:schemeClr val="bg1"/>
              </a:solidFill>
            </a:endParaRPr>
          </a:p>
        </p:txBody>
      </p:sp>
      <p:sp>
        <p:nvSpPr>
          <p:cNvPr id="13" name="Picture Placeholder 11">
            <a:extLst>
              <a:ext uri="{FF2B5EF4-FFF2-40B4-BE49-F238E27FC236}">
                <a16:creationId xmlns:a16="http://schemas.microsoft.com/office/drawing/2014/main" id="{ABCA0232-C261-C546-AF99-BE2B96FF2EF6}"/>
              </a:ext>
            </a:extLst>
          </p:cNvPr>
          <p:cNvSpPr>
            <a:spLocks noGrp="1"/>
          </p:cNvSpPr>
          <p:nvPr>
            <p:ph type="pic" sz="quarter" idx="20" hasCustomPrompt="1"/>
          </p:nvPr>
        </p:nvSpPr>
        <p:spPr>
          <a:xfrm>
            <a:off x="7891272" y="4892040"/>
            <a:ext cx="1088136" cy="155448"/>
          </a:xfrm>
        </p:spPr>
        <p:txBody>
          <a:bodyPr/>
          <a:lstStyle>
            <a:lvl1pPr>
              <a:lnSpc>
                <a:spcPts val="800"/>
              </a:lnSpc>
              <a:defRPr sz="800"/>
            </a:lvl1pPr>
          </a:lstStyle>
          <a:p>
            <a:r>
              <a:rPr lang="en-US"/>
              <a:t>Place EMI logo here</a:t>
            </a:r>
          </a:p>
        </p:txBody>
      </p:sp>
    </p:spTree>
    <p:extLst>
      <p:ext uri="{BB962C8B-B14F-4D97-AF65-F5344CB8AC3E}">
        <p14:creationId xmlns:p14="http://schemas.microsoft.com/office/powerpoint/2010/main" val="2864522415"/>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Subtitle"/>
          <p:cNvSpPr>
            <a:spLocks noGrp="1"/>
          </p:cNvSpPr>
          <p:nvPr>
            <p:ph type="body" sz="quarter" idx="13"/>
          </p:nvPr>
        </p:nvSpPr>
        <p:spPr>
          <a:xfrm>
            <a:off x="155448" y="41148"/>
            <a:ext cx="6702552" cy="144018"/>
          </a:xfrm>
          <a:prstGeom prst="rect">
            <a:avLst/>
          </a:prstGeom>
        </p:spPr>
        <p:txBody>
          <a:bodyPr anchor="ctr">
            <a:noAutofit/>
          </a:bodyPr>
          <a:lstStyle>
            <a:lvl1pPr marL="0" indent="0" algn="l">
              <a:lnSpc>
                <a:spcPts val="900"/>
              </a:lnSpc>
              <a:spcBef>
                <a:spcPts val="0"/>
              </a:spcBef>
              <a:spcAft>
                <a:spcPts val="0"/>
              </a:spcAft>
              <a:buNone/>
              <a:defRPr sz="900" cap="all" baseline="0">
                <a:solidFill>
                  <a:schemeClr val="bg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8664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1DBF80C-595D-4D0E-ACBE-46D764E5554B}"/>
              </a:ext>
            </a:extLst>
          </p:cNvPr>
          <p:cNvSpPr>
            <a:spLocks noGrp="1"/>
          </p:cNvSpPr>
          <p:nvPr>
            <p:ph type="subTitle" idx="21" hasCustomPrompt="1"/>
          </p:nvPr>
        </p:nvSpPr>
        <p:spPr>
          <a:xfrm>
            <a:off x="306000" y="361951"/>
            <a:ext cx="6357600" cy="609600"/>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4" name="Title 1">
            <a:extLst>
              <a:ext uri="{FF2B5EF4-FFF2-40B4-BE49-F238E27FC236}">
                <a16:creationId xmlns:a16="http://schemas.microsoft.com/office/drawing/2014/main" id="{4B011E2A-A219-480F-A3B3-2D295CEFA56D}"/>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25901692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
          <p:cNvSpPr>
            <a:spLocks noGrp="1"/>
          </p:cNvSpPr>
          <p:nvPr>
            <p:ph type="title"/>
          </p:nvPr>
        </p:nvSpPr>
        <p:spPr>
          <a:xfrm>
            <a:off x="2133600" y="342900"/>
            <a:ext cx="4876800" cy="457200"/>
          </a:xfrm>
          <a:prstGeom prst="rect">
            <a:avLst/>
          </a:prstGeom>
        </p:spPr>
        <p:txBody>
          <a:bodyPr/>
          <a:lstStyle/>
          <a:p>
            <a:r>
              <a:rPr lang="en-US"/>
              <a:t>Click to edit Master title style</a:t>
            </a:r>
          </a:p>
        </p:txBody>
      </p:sp>
      <p:sp>
        <p:nvSpPr>
          <p:cNvPr id="9" name="Subtitle"/>
          <p:cNvSpPr>
            <a:spLocks noGrp="1"/>
          </p:cNvSpPr>
          <p:nvPr>
            <p:ph type="body" sz="quarter" idx="13"/>
          </p:nvPr>
        </p:nvSpPr>
        <p:spPr>
          <a:xfrm>
            <a:off x="155448" y="41148"/>
            <a:ext cx="6702552" cy="144018"/>
          </a:xfrm>
          <a:prstGeom prst="rect">
            <a:avLst/>
          </a:prstGeom>
        </p:spPr>
        <p:txBody>
          <a:bodyPr anchor="ctr">
            <a:noAutofit/>
          </a:bodyPr>
          <a:lstStyle>
            <a:lvl1pPr marL="0" indent="0" algn="l">
              <a:lnSpc>
                <a:spcPts val="900"/>
              </a:lnSpc>
              <a:spcBef>
                <a:spcPts val="0"/>
              </a:spcBef>
              <a:spcAft>
                <a:spcPts val="0"/>
              </a:spcAft>
              <a:buNone/>
              <a:defRPr sz="900" cap="all" baseline="0">
                <a:solidFill>
                  <a:schemeClr val="bg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
        <p:nvSpPr>
          <p:cNvPr id="7" name="Content Placeholder 6"/>
          <p:cNvSpPr>
            <a:spLocks noGrp="1"/>
          </p:cNvSpPr>
          <p:nvPr>
            <p:ph sz="quarter" idx="14" hasCustomPrompt="1"/>
          </p:nvPr>
        </p:nvSpPr>
        <p:spPr/>
        <p:txBody>
          <a:bodyPr/>
          <a:lstStyle/>
          <a:p>
            <a:pPr lvl="0"/>
            <a:r>
              <a:rPr lang="en-US"/>
              <a:t>Insert image, chart or table</a:t>
            </a:r>
          </a:p>
        </p:txBody>
      </p:sp>
    </p:spTree>
    <p:extLst>
      <p:ext uri="{BB962C8B-B14F-4D97-AF65-F5344CB8AC3E}">
        <p14:creationId xmlns:p14="http://schemas.microsoft.com/office/powerpoint/2010/main" val="37318075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hart w Description">
    <p:spTree>
      <p:nvGrpSpPr>
        <p:cNvPr id="1" name=""/>
        <p:cNvGrpSpPr/>
        <p:nvPr/>
      </p:nvGrpSpPr>
      <p:grpSpPr>
        <a:xfrm>
          <a:off x="0" y="0"/>
          <a:ext cx="0" cy="0"/>
          <a:chOff x="0" y="0"/>
          <a:chExt cx="0" cy="0"/>
        </a:xfrm>
      </p:grpSpPr>
      <p:sp>
        <p:nvSpPr>
          <p:cNvPr id="15" name="Title "/>
          <p:cNvSpPr>
            <a:spLocks noGrp="1"/>
          </p:cNvSpPr>
          <p:nvPr>
            <p:ph type="title"/>
          </p:nvPr>
        </p:nvSpPr>
        <p:spPr>
          <a:xfrm>
            <a:off x="2133600" y="342900"/>
            <a:ext cx="4876800" cy="457200"/>
          </a:xfrm>
          <a:prstGeom prst="rect">
            <a:avLst/>
          </a:prstGeom>
        </p:spPr>
        <p:txBody>
          <a:bodyPr/>
          <a:lstStyle/>
          <a:p>
            <a:r>
              <a:rPr lang="en-US"/>
              <a:t>Click to edit Master title style</a:t>
            </a:r>
          </a:p>
        </p:txBody>
      </p:sp>
      <p:sp>
        <p:nvSpPr>
          <p:cNvPr id="16" name="Subtitle"/>
          <p:cNvSpPr>
            <a:spLocks noGrp="1"/>
          </p:cNvSpPr>
          <p:nvPr>
            <p:ph type="body" sz="quarter" idx="13"/>
          </p:nvPr>
        </p:nvSpPr>
        <p:spPr>
          <a:xfrm>
            <a:off x="155448" y="41148"/>
            <a:ext cx="6702552" cy="144018"/>
          </a:xfrm>
          <a:prstGeom prst="rect">
            <a:avLst/>
          </a:prstGeom>
        </p:spPr>
        <p:txBody>
          <a:bodyPr anchor="ctr">
            <a:noAutofit/>
          </a:bodyPr>
          <a:lstStyle>
            <a:lvl1pPr marL="0" indent="0" algn="l">
              <a:lnSpc>
                <a:spcPts val="900"/>
              </a:lnSpc>
              <a:spcBef>
                <a:spcPts val="0"/>
              </a:spcBef>
              <a:spcAft>
                <a:spcPts val="0"/>
              </a:spcAft>
              <a:buNone/>
              <a:defRPr sz="900" cap="all" baseline="0">
                <a:solidFill>
                  <a:schemeClr val="bg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
        <p:nvSpPr>
          <p:cNvPr id="9" name="Text Placeholder 8"/>
          <p:cNvSpPr>
            <a:spLocks noGrp="1"/>
          </p:cNvSpPr>
          <p:nvPr>
            <p:ph type="body" sz="quarter" idx="15"/>
          </p:nvPr>
        </p:nvSpPr>
        <p:spPr>
          <a:xfrm>
            <a:off x="2133600" y="1257300"/>
            <a:ext cx="4876800" cy="488950"/>
          </a:xfrm>
        </p:spPr>
        <p:txBody>
          <a:bodyPr/>
          <a:lstStyle/>
          <a:p>
            <a:pPr lvl="0"/>
            <a:r>
              <a:rPr lang="en-US"/>
              <a:t>Click to edit Master text styles</a:t>
            </a:r>
          </a:p>
        </p:txBody>
      </p:sp>
      <p:sp>
        <p:nvSpPr>
          <p:cNvPr id="17" name="Content Placeholder 6"/>
          <p:cNvSpPr>
            <a:spLocks noGrp="1"/>
          </p:cNvSpPr>
          <p:nvPr>
            <p:ph sz="quarter" idx="16" hasCustomPrompt="1"/>
          </p:nvPr>
        </p:nvSpPr>
        <p:spPr>
          <a:xfrm>
            <a:off x="304800" y="2027238"/>
            <a:ext cx="8534400" cy="2773362"/>
          </a:xfrm>
        </p:spPr>
        <p:txBody>
          <a:bodyPr/>
          <a:lstStyle/>
          <a:p>
            <a:pPr lvl="0"/>
            <a:r>
              <a:rPr lang="en-US"/>
              <a:t>Insert image, chart or table</a:t>
            </a:r>
          </a:p>
        </p:txBody>
      </p:sp>
    </p:spTree>
    <p:extLst>
      <p:ext uri="{BB962C8B-B14F-4D97-AF65-F5344CB8AC3E}">
        <p14:creationId xmlns:p14="http://schemas.microsoft.com/office/powerpoint/2010/main" val="18021050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hart - Header">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304800" y="1257300"/>
            <a:ext cx="5638800" cy="309563"/>
          </a:xfrm>
        </p:spPr>
        <p:txBody>
          <a:bodyPr/>
          <a:lstStyle/>
          <a:p>
            <a:pPr lvl="0"/>
            <a:r>
              <a:rPr lang="en-US"/>
              <a:t>Click to edit Master text styles</a:t>
            </a:r>
          </a:p>
        </p:txBody>
      </p:sp>
      <p:sp>
        <p:nvSpPr>
          <p:cNvPr id="16" name="Content Placeholder 15"/>
          <p:cNvSpPr>
            <a:spLocks noGrp="1"/>
          </p:cNvSpPr>
          <p:nvPr>
            <p:ph sz="quarter" idx="15" hasCustomPrompt="1"/>
          </p:nvPr>
        </p:nvSpPr>
        <p:spPr>
          <a:xfrm>
            <a:off x="304800" y="1660525"/>
            <a:ext cx="8534400" cy="3140075"/>
          </a:xfrm>
        </p:spPr>
        <p:txBody>
          <a:bodyPr/>
          <a:lstStyle/>
          <a:p>
            <a:pPr lvl="0"/>
            <a:r>
              <a:rPr lang="en-US"/>
              <a:t>Insert image, chart or table</a:t>
            </a:r>
          </a:p>
        </p:txBody>
      </p:sp>
      <p:sp>
        <p:nvSpPr>
          <p:cNvPr id="14" name="Title "/>
          <p:cNvSpPr>
            <a:spLocks noGrp="1"/>
          </p:cNvSpPr>
          <p:nvPr>
            <p:ph type="title"/>
          </p:nvPr>
        </p:nvSpPr>
        <p:spPr>
          <a:xfrm>
            <a:off x="2133600" y="342900"/>
            <a:ext cx="4876800" cy="457200"/>
          </a:xfrm>
          <a:prstGeom prst="rect">
            <a:avLst/>
          </a:prstGeom>
        </p:spPr>
        <p:txBody>
          <a:bodyPr/>
          <a:lstStyle/>
          <a:p>
            <a:r>
              <a:rPr lang="en-US"/>
              <a:t>Click to edit Master title style</a:t>
            </a:r>
          </a:p>
        </p:txBody>
      </p:sp>
      <p:sp>
        <p:nvSpPr>
          <p:cNvPr id="15" name="Subtitle"/>
          <p:cNvSpPr>
            <a:spLocks noGrp="1"/>
          </p:cNvSpPr>
          <p:nvPr>
            <p:ph type="body" sz="quarter" idx="13"/>
          </p:nvPr>
        </p:nvSpPr>
        <p:spPr>
          <a:xfrm>
            <a:off x="155448" y="41148"/>
            <a:ext cx="6702552" cy="144018"/>
          </a:xfrm>
          <a:prstGeom prst="rect">
            <a:avLst/>
          </a:prstGeom>
        </p:spPr>
        <p:txBody>
          <a:bodyPr anchor="ctr">
            <a:noAutofit/>
          </a:bodyPr>
          <a:lstStyle>
            <a:lvl1pPr marL="0" indent="0" algn="l">
              <a:lnSpc>
                <a:spcPts val="900"/>
              </a:lnSpc>
              <a:spcBef>
                <a:spcPts val="0"/>
              </a:spcBef>
              <a:spcAft>
                <a:spcPts val="0"/>
              </a:spcAft>
              <a:buNone/>
              <a:defRPr sz="900" cap="all" baseline="0">
                <a:solidFill>
                  <a:schemeClr val="bg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Tree>
    <p:extLst>
      <p:ext uri="{BB962C8B-B14F-4D97-AF65-F5344CB8AC3E}">
        <p14:creationId xmlns:p14="http://schemas.microsoft.com/office/powerpoint/2010/main" val="382257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11" name="Title "/>
          <p:cNvSpPr>
            <a:spLocks noGrp="1"/>
          </p:cNvSpPr>
          <p:nvPr>
            <p:ph type="title"/>
          </p:nvPr>
        </p:nvSpPr>
        <p:spPr>
          <a:xfrm>
            <a:off x="2133600" y="342900"/>
            <a:ext cx="4876800" cy="457200"/>
          </a:xfrm>
          <a:prstGeom prst="rect">
            <a:avLst/>
          </a:prstGeom>
        </p:spPr>
        <p:txBody>
          <a:bodyPr/>
          <a:lstStyle/>
          <a:p>
            <a:r>
              <a:rPr lang="en-US"/>
              <a:t>Click to edit Master title style</a:t>
            </a:r>
          </a:p>
        </p:txBody>
      </p:sp>
      <p:sp>
        <p:nvSpPr>
          <p:cNvPr id="12" name="Subtitle"/>
          <p:cNvSpPr>
            <a:spLocks noGrp="1"/>
          </p:cNvSpPr>
          <p:nvPr>
            <p:ph type="body" sz="quarter" idx="13"/>
          </p:nvPr>
        </p:nvSpPr>
        <p:spPr>
          <a:xfrm>
            <a:off x="155448" y="41148"/>
            <a:ext cx="6702552" cy="144018"/>
          </a:xfrm>
          <a:prstGeom prst="rect">
            <a:avLst/>
          </a:prstGeom>
        </p:spPr>
        <p:txBody>
          <a:bodyPr anchor="ctr">
            <a:noAutofit/>
          </a:bodyPr>
          <a:lstStyle>
            <a:lvl1pPr marL="0" indent="0" algn="l">
              <a:lnSpc>
                <a:spcPts val="900"/>
              </a:lnSpc>
              <a:spcBef>
                <a:spcPts val="0"/>
              </a:spcBef>
              <a:spcAft>
                <a:spcPts val="0"/>
              </a:spcAft>
              <a:buNone/>
              <a:defRPr sz="900" cap="all" baseline="0">
                <a:solidFill>
                  <a:schemeClr val="bg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
        <p:nvSpPr>
          <p:cNvPr id="14" name="Content Placeholder 6"/>
          <p:cNvSpPr>
            <a:spLocks noGrp="1"/>
          </p:cNvSpPr>
          <p:nvPr>
            <p:ph sz="quarter" idx="14"/>
          </p:nvPr>
        </p:nvSpPr>
        <p:spPr>
          <a:xfrm>
            <a:off x="304800" y="1257300"/>
            <a:ext cx="4114800"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6"/>
          <p:cNvSpPr>
            <a:spLocks noGrp="1"/>
          </p:cNvSpPr>
          <p:nvPr>
            <p:ph sz="quarter" idx="15"/>
          </p:nvPr>
        </p:nvSpPr>
        <p:spPr>
          <a:xfrm>
            <a:off x="4724400" y="1257300"/>
            <a:ext cx="4114800"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94379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12" name="Title "/>
          <p:cNvSpPr>
            <a:spLocks noGrp="1"/>
          </p:cNvSpPr>
          <p:nvPr>
            <p:ph type="title"/>
          </p:nvPr>
        </p:nvSpPr>
        <p:spPr>
          <a:xfrm>
            <a:off x="2133600" y="342900"/>
            <a:ext cx="4876800" cy="457200"/>
          </a:xfrm>
          <a:prstGeom prst="rect">
            <a:avLst/>
          </a:prstGeom>
        </p:spPr>
        <p:txBody>
          <a:bodyPr/>
          <a:lstStyle/>
          <a:p>
            <a:r>
              <a:rPr lang="en-US"/>
              <a:t>Click to edit Master title style</a:t>
            </a:r>
          </a:p>
        </p:txBody>
      </p:sp>
      <p:sp>
        <p:nvSpPr>
          <p:cNvPr id="14" name="Subtitle"/>
          <p:cNvSpPr>
            <a:spLocks noGrp="1"/>
          </p:cNvSpPr>
          <p:nvPr>
            <p:ph type="body" sz="quarter" idx="13"/>
          </p:nvPr>
        </p:nvSpPr>
        <p:spPr>
          <a:xfrm>
            <a:off x="155448" y="41148"/>
            <a:ext cx="6702552" cy="144018"/>
          </a:xfrm>
          <a:prstGeom prst="rect">
            <a:avLst/>
          </a:prstGeom>
        </p:spPr>
        <p:txBody>
          <a:bodyPr anchor="ctr">
            <a:noAutofit/>
          </a:bodyPr>
          <a:lstStyle>
            <a:lvl1pPr marL="0" indent="0" algn="l">
              <a:lnSpc>
                <a:spcPts val="900"/>
              </a:lnSpc>
              <a:spcBef>
                <a:spcPts val="0"/>
              </a:spcBef>
              <a:spcAft>
                <a:spcPts val="0"/>
              </a:spcAft>
              <a:buNone/>
              <a:defRPr sz="900" cap="all" baseline="0">
                <a:solidFill>
                  <a:schemeClr val="bg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
        <p:nvSpPr>
          <p:cNvPr id="15" name="Content Placeholder 6"/>
          <p:cNvSpPr>
            <a:spLocks noGrp="1"/>
          </p:cNvSpPr>
          <p:nvPr>
            <p:ph sz="quarter" idx="14"/>
          </p:nvPr>
        </p:nvSpPr>
        <p:spPr>
          <a:xfrm>
            <a:off x="304800" y="1257300"/>
            <a:ext cx="2743200"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6"/>
          <p:cNvSpPr>
            <a:spLocks noGrp="1"/>
          </p:cNvSpPr>
          <p:nvPr>
            <p:ph sz="quarter" idx="15"/>
          </p:nvPr>
        </p:nvSpPr>
        <p:spPr>
          <a:xfrm>
            <a:off x="3200400" y="1257300"/>
            <a:ext cx="2743200"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6"/>
          <p:cNvSpPr>
            <a:spLocks noGrp="1"/>
          </p:cNvSpPr>
          <p:nvPr>
            <p:ph sz="quarter" idx="16"/>
          </p:nvPr>
        </p:nvSpPr>
        <p:spPr>
          <a:xfrm>
            <a:off x="6096000" y="1257300"/>
            <a:ext cx="2743200"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22592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hree Columns with Content Top">
    <p:spTree>
      <p:nvGrpSpPr>
        <p:cNvPr id="1" name=""/>
        <p:cNvGrpSpPr/>
        <p:nvPr/>
      </p:nvGrpSpPr>
      <p:grpSpPr>
        <a:xfrm>
          <a:off x="0" y="0"/>
          <a:ext cx="0" cy="0"/>
          <a:chOff x="0" y="0"/>
          <a:chExt cx="0" cy="0"/>
        </a:xfrm>
      </p:grpSpPr>
      <p:sp>
        <p:nvSpPr>
          <p:cNvPr id="20" name="Title "/>
          <p:cNvSpPr>
            <a:spLocks noGrp="1"/>
          </p:cNvSpPr>
          <p:nvPr>
            <p:ph type="title"/>
          </p:nvPr>
        </p:nvSpPr>
        <p:spPr>
          <a:xfrm>
            <a:off x="2133600" y="342900"/>
            <a:ext cx="4876800" cy="457200"/>
          </a:xfrm>
          <a:prstGeom prst="rect">
            <a:avLst/>
          </a:prstGeom>
        </p:spPr>
        <p:txBody>
          <a:bodyPr/>
          <a:lstStyle/>
          <a:p>
            <a:r>
              <a:rPr lang="en-US"/>
              <a:t>Click to edit Master title style</a:t>
            </a:r>
          </a:p>
        </p:txBody>
      </p:sp>
      <p:sp>
        <p:nvSpPr>
          <p:cNvPr id="21" name="Subtitle"/>
          <p:cNvSpPr>
            <a:spLocks noGrp="1"/>
          </p:cNvSpPr>
          <p:nvPr>
            <p:ph type="body" sz="quarter" idx="13"/>
          </p:nvPr>
        </p:nvSpPr>
        <p:spPr>
          <a:xfrm>
            <a:off x="155448" y="41148"/>
            <a:ext cx="6702552" cy="144018"/>
          </a:xfrm>
          <a:prstGeom prst="rect">
            <a:avLst/>
          </a:prstGeom>
        </p:spPr>
        <p:txBody>
          <a:bodyPr anchor="ctr">
            <a:noAutofit/>
          </a:bodyPr>
          <a:lstStyle>
            <a:lvl1pPr marL="0" indent="0" algn="l">
              <a:lnSpc>
                <a:spcPts val="900"/>
              </a:lnSpc>
              <a:spcBef>
                <a:spcPts val="0"/>
              </a:spcBef>
              <a:spcAft>
                <a:spcPts val="0"/>
              </a:spcAft>
              <a:buNone/>
              <a:defRPr sz="900" cap="all" baseline="0">
                <a:solidFill>
                  <a:schemeClr val="bg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
        <p:nvSpPr>
          <p:cNvPr id="24" name="Content Placeholder 6"/>
          <p:cNvSpPr>
            <a:spLocks noGrp="1"/>
          </p:cNvSpPr>
          <p:nvPr>
            <p:ph sz="quarter" idx="14"/>
          </p:nvPr>
        </p:nvSpPr>
        <p:spPr>
          <a:xfrm>
            <a:off x="304800" y="3094264"/>
            <a:ext cx="2743200" cy="1706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p:cNvSpPr>
            <a:spLocks noGrp="1"/>
          </p:cNvSpPr>
          <p:nvPr>
            <p:ph sz="quarter" idx="15" hasCustomPrompt="1"/>
          </p:nvPr>
        </p:nvSpPr>
        <p:spPr>
          <a:xfrm>
            <a:off x="304800" y="1257300"/>
            <a:ext cx="2743200" cy="1485900"/>
          </a:xfrm>
        </p:spPr>
        <p:txBody>
          <a:bodyPr/>
          <a:lstStyle/>
          <a:p>
            <a:pPr lvl="0"/>
            <a:r>
              <a:rPr lang="en-US"/>
              <a:t>Insert image, chart or table</a:t>
            </a:r>
          </a:p>
        </p:txBody>
      </p:sp>
      <p:sp>
        <p:nvSpPr>
          <p:cNvPr id="25" name="Content Placeholder 6"/>
          <p:cNvSpPr>
            <a:spLocks noGrp="1"/>
          </p:cNvSpPr>
          <p:nvPr>
            <p:ph sz="quarter" idx="16"/>
          </p:nvPr>
        </p:nvSpPr>
        <p:spPr>
          <a:xfrm>
            <a:off x="3200400" y="3094264"/>
            <a:ext cx="2743200" cy="1706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6"/>
          <p:cNvSpPr>
            <a:spLocks noGrp="1"/>
          </p:cNvSpPr>
          <p:nvPr>
            <p:ph sz="quarter" idx="17" hasCustomPrompt="1"/>
          </p:nvPr>
        </p:nvSpPr>
        <p:spPr>
          <a:xfrm>
            <a:off x="3200400" y="1257300"/>
            <a:ext cx="2743200" cy="1485900"/>
          </a:xfrm>
        </p:spPr>
        <p:txBody>
          <a:bodyPr/>
          <a:lstStyle/>
          <a:p>
            <a:pPr lvl="0"/>
            <a:r>
              <a:rPr lang="en-US"/>
              <a:t>Insert image, chart or table</a:t>
            </a:r>
          </a:p>
        </p:txBody>
      </p:sp>
      <p:sp>
        <p:nvSpPr>
          <p:cNvPr id="27" name="Content Placeholder 6"/>
          <p:cNvSpPr>
            <a:spLocks noGrp="1"/>
          </p:cNvSpPr>
          <p:nvPr>
            <p:ph sz="quarter" idx="18"/>
          </p:nvPr>
        </p:nvSpPr>
        <p:spPr>
          <a:xfrm>
            <a:off x="6096000" y="3094264"/>
            <a:ext cx="2743200" cy="1706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6"/>
          <p:cNvSpPr>
            <a:spLocks noGrp="1"/>
          </p:cNvSpPr>
          <p:nvPr>
            <p:ph sz="quarter" idx="19" hasCustomPrompt="1"/>
          </p:nvPr>
        </p:nvSpPr>
        <p:spPr>
          <a:xfrm>
            <a:off x="6096000" y="1257300"/>
            <a:ext cx="2743200" cy="1485900"/>
          </a:xfrm>
        </p:spPr>
        <p:txBody>
          <a:bodyPr/>
          <a:lstStyle/>
          <a:p>
            <a:pPr lvl="0"/>
            <a:r>
              <a:rPr lang="en-US"/>
              <a:t>Insert image, chart or table</a:t>
            </a:r>
          </a:p>
        </p:txBody>
      </p:sp>
    </p:spTree>
    <p:extLst>
      <p:ext uri="{BB962C8B-B14F-4D97-AF65-F5344CB8AC3E}">
        <p14:creationId xmlns:p14="http://schemas.microsoft.com/office/powerpoint/2010/main" val="8995705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3 Column Middle, 2 Column Content">
    <p:spTree>
      <p:nvGrpSpPr>
        <p:cNvPr id="1" name=""/>
        <p:cNvGrpSpPr/>
        <p:nvPr/>
      </p:nvGrpSpPr>
      <p:grpSpPr>
        <a:xfrm>
          <a:off x="0" y="0"/>
          <a:ext cx="0" cy="0"/>
          <a:chOff x="0" y="0"/>
          <a:chExt cx="0" cy="0"/>
        </a:xfrm>
      </p:grpSpPr>
      <p:sp>
        <p:nvSpPr>
          <p:cNvPr id="16" name="Subtitle"/>
          <p:cNvSpPr>
            <a:spLocks noGrp="1"/>
          </p:cNvSpPr>
          <p:nvPr>
            <p:ph type="body" sz="quarter" idx="18"/>
          </p:nvPr>
        </p:nvSpPr>
        <p:spPr>
          <a:xfrm>
            <a:off x="155448" y="41148"/>
            <a:ext cx="6702552" cy="144018"/>
          </a:xfrm>
          <a:prstGeom prst="rect">
            <a:avLst/>
          </a:prstGeom>
        </p:spPr>
        <p:txBody>
          <a:bodyPr anchor="ctr">
            <a:noAutofit/>
          </a:bodyPr>
          <a:lstStyle>
            <a:lvl1pPr marL="0" indent="0" algn="l">
              <a:lnSpc>
                <a:spcPts val="900"/>
              </a:lnSpc>
              <a:spcBef>
                <a:spcPts val="0"/>
              </a:spcBef>
              <a:spcAft>
                <a:spcPts val="0"/>
              </a:spcAft>
              <a:buNone/>
              <a:defRPr sz="900" cap="all" baseline="0">
                <a:solidFill>
                  <a:schemeClr val="bg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
        <p:nvSpPr>
          <p:cNvPr id="2" name="Rectangle 1"/>
          <p:cNvSpPr/>
          <p:nvPr userDrawn="1"/>
        </p:nvSpPr>
        <p:spPr>
          <a:xfrm>
            <a:off x="3048000" y="1143001"/>
            <a:ext cx="3048000" cy="40004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Content Placeholder 5"/>
          <p:cNvSpPr>
            <a:spLocks noGrp="1"/>
          </p:cNvSpPr>
          <p:nvPr>
            <p:ph sz="quarter" idx="16" hasCustomPrompt="1"/>
          </p:nvPr>
        </p:nvSpPr>
        <p:spPr>
          <a:xfrm>
            <a:off x="0" y="1143001"/>
            <a:ext cx="3048000" cy="4000499"/>
          </a:xfrm>
          <a:prstGeom prst="rect">
            <a:avLst/>
          </a:prstGeom>
          <a:noFill/>
        </p:spPr>
        <p:txBody>
          <a:bodyPr tIns="2286000" anchor="t"/>
          <a:lstStyle>
            <a:lvl1pPr marL="0" indent="0" algn="ctr">
              <a:buNone/>
              <a:defRPr/>
            </a:lvl1pPr>
          </a:lstStyle>
          <a:p>
            <a:pPr lvl="0"/>
            <a:r>
              <a:rPr lang="en-US"/>
              <a:t>Insert image, chart or table</a:t>
            </a:r>
          </a:p>
        </p:txBody>
      </p:sp>
      <p:sp>
        <p:nvSpPr>
          <p:cNvPr id="9" name="Content Placeholder 5"/>
          <p:cNvSpPr>
            <a:spLocks noGrp="1"/>
          </p:cNvSpPr>
          <p:nvPr>
            <p:ph sz="quarter" idx="17" hasCustomPrompt="1"/>
          </p:nvPr>
        </p:nvSpPr>
        <p:spPr>
          <a:xfrm>
            <a:off x="6096000" y="1143001"/>
            <a:ext cx="3048000" cy="4000499"/>
          </a:xfrm>
          <a:prstGeom prst="rect">
            <a:avLst/>
          </a:prstGeom>
          <a:noFill/>
        </p:spPr>
        <p:txBody>
          <a:bodyPr tIns="2286000" anchor="t"/>
          <a:lstStyle>
            <a:lvl1pPr marL="0" indent="0" algn="ctr">
              <a:buNone/>
              <a:defRPr/>
            </a:lvl1pPr>
          </a:lstStyle>
          <a:p>
            <a:pPr lvl="0"/>
            <a:r>
              <a:rPr lang="en-US"/>
              <a:t>Insert image, chart or table</a:t>
            </a:r>
          </a:p>
        </p:txBody>
      </p:sp>
      <p:sp>
        <p:nvSpPr>
          <p:cNvPr id="17" name="Content Placeholder 6"/>
          <p:cNvSpPr>
            <a:spLocks noGrp="1"/>
          </p:cNvSpPr>
          <p:nvPr>
            <p:ph sz="quarter" idx="14"/>
          </p:nvPr>
        </p:nvSpPr>
        <p:spPr>
          <a:xfrm>
            <a:off x="3200400" y="1257300"/>
            <a:ext cx="2743200" cy="3543300"/>
          </a:xfrm>
        </p:spPr>
        <p:txBody>
          <a:bodyPr/>
          <a:lstStyle>
            <a:lvl1pPr>
              <a:defRPr>
                <a:solidFill>
                  <a:schemeClr val="bg1"/>
                </a:solidFill>
              </a:defRPr>
            </a:lvl1pPr>
            <a:lvl2pPr>
              <a:defRPr>
                <a:solidFill>
                  <a:schemeClr val="accent3"/>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8">
            <a:extLst>
              <a:ext uri="{FF2B5EF4-FFF2-40B4-BE49-F238E27FC236}">
                <a16:creationId xmlns:a16="http://schemas.microsoft.com/office/drawing/2014/main" id="{DF7DF019-627F-6D49-A51D-65117E1CEB0D}"/>
              </a:ext>
            </a:extLst>
          </p:cNvPr>
          <p:cNvSpPr>
            <a:spLocks noGrp="1"/>
          </p:cNvSpPr>
          <p:nvPr>
            <p:ph type="title"/>
          </p:nvPr>
        </p:nvSpPr>
        <p:spPr>
          <a:xfrm>
            <a:off x="2133600" y="342900"/>
            <a:ext cx="4876800" cy="457200"/>
          </a:xfrm>
          <a:prstGeom prst="rect">
            <a:avLst/>
          </a:prstGeom>
        </p:spPr>
        <p:txBody>
          <a:bodyPr vert="horz" lIns="0" tIns="0" rIns="0" bIns="0" rtlCol="0" anchor="ctr" anchorCtr="0">
            <a:noAutofit/>
          </a:bodyPr>
          <a:lstStyle/>
          <a:p>
            <a:r>
              <a:rPr lang="en-US"/>
              <a:t>Click to edit Master title style</a:t>
            </a:r>
            <a:endParaRPr lang="en-GB"/>
          </a:p>
        </p:txBody>
      </p:sp>
    </p:spTree>
    <p:extLst>
      <p:ext uri="{BB962C8B-B14F-4D97-AF65-F5344CB8AC3E}">
        <p14:creationId xmlns:p14="http://schemas.microsoft.com/office/powerpoint/2010/main" val="33332247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3 Column, 2/3 Content">
    <p:spTree>
      <p:nvGrpSpPr>
        <p:cNvPr id="1" name=""/>
        <p:cNvGrpSpPr/>
        <p:nvPr/>
      </p:nvGrpSpPr>
      <p:grpSpPr>
        <a:xfrm>
          <a:off x="0" y="0"/>
          <a:ext cx="0" cy="0"/>
          <a:chOff x="0" y="0"/>
          <a:chExt cx="0" cy="0"/>
        </a:xfrm>
      </p:grpSpPr>
      <p:sp>
        <p:nvSpPr>
          <p:cNvPr id="12" name="Title "/>
          <p:cNvSpPr>
            <a:spLocks noGrp="1"/>
          </p:cNvSpPr>
          <p:nvPr>
            <p:ph type="title"/>
          </p:nvPr>
        </p:nvSpPr>
        <p:spPr>
          <a:xfrm>
            <a:off x="304800" y="342900"/>
            <a:ext cx="2743200" cy="457200"/>
          </a:xfrm>
          <a:prstGeom prst="rect">
            <a:avLst/>
          </a:prstGeom>
        </p:spPr>
        <p:txBody>
          <a:bodyPr/>
          <a:lstStyle/>
          <a:p>
            <a:r>
              <a:rPr lang="en-US"/>
              <a:t>Click to edit Master title style</a:t>
            </a:r>
          </a:p>
        </p:txBody>
      </p:sp>
      <p:sp>
        <p:nvSpPr>
          <p:cNvPr id="14" name="Subtitle"/>
          <p:cNvSpPr>
            <a:spLocks noGrp="1"/>
          </p:cNvSpPr>
          <p:nvPr>
            <p:ph type="body" sz="quarter" idx="13"/>
          </p:nvPr>
        </p:nvSpPr>
        <p:spPr>
          <a:xfrm>
            <a:off x="155448" y="41148"/>
            <a:ext cx="6702552" cy="144018"/>
          </a:xfrm>
          <a:prstGeom prst="rect">
            <a:avLst/>
          </a:prstGeom>
        </p:spPr>
        <p:txBody>
          <a:bodyPr anchor="ctr">
            <a:noAutofit/>
          </a:bodyPr>
          <a:lstStyle>
            <a:lvl1pPr marL="0" indent="0" algn="l">
              <a:lnSpc>
                <a:spcPts val="900"/>
              </a:lnSpc>
              <a:spcBef>
                <a:spcPts val="0"/>
              </a:spcBef>
              <a:spcAft>
                <a:spcPts val="0"/>
              </a:spcAft>
              <a:buNone/>
              <a:defRPr sz="900" cap="all" baseline="0">
                <a:solidFill>
                  <a:schemeClr val="bg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
        <p:nvSpPr>
          <p:cNvPr id="15" name="Content Placeholder 6"/>
          <p:cNvSpPr>
            <a:spLocks noGrp="1"/>
          </p:cNvSpPr>
          <p:nvPr>
            <p:ph sz="quarter" idx="14"/>
          </p:nvPr>
        </p:nvSpPr>
        <p:spPr>
          <a:xfrm>
            <a:off x="304800" y="1257300"/>
            <a:ext cx="2743200"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4043680" y="800100"/>
            <a:ext cx="1076960"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1219200" y="914400"/>
            <a:ext cx="914400" cy="617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Content Placeholder 8"/>
          <p:cNvSpPr>
            <a:spLocks noGrp="1"/>
          </p:cNvSpPr>
          <p:nvPr>
            <p:ph sz="quarter" idx="15" hasCustomPrompt="1"/>
          </p:nvPr>
        </p:nvSpPr>
        <p:spPr>
          <a:xfrm>
            <a:off x="3200400" y="228600"/>
            <a:ext cx="5943600" cy="4914900"/>
          </a:xfrm>
          <a:solidFill>
            <a:schemeClr val="bg1"/>
          </a:solidFill>
        </p:spPr>
        <p:txBody>
          <a:bodyPr bIns="1005840" anchor="ctr"/>
          <a:lstStyle>
            <a:lvl1pPr algn="ctr">
              <a:defRPr/>
            </a:lvl1pPr>
          </a:lstStyle>
          <a:p>
            <a:pPr lvl="0"/>
            <a:r>
              <a:rPr lang="en-US"/>
              <a:t>Insert image, chart or table</a:t>
            </a:r>
          </a:p>
        </p:txBody>
      </p:sp>
      <p:sp>
        <p:nvSpPr>
          <p:cNvPr id="8" name="Picture Placeholder 11">
            <a:extLst>
              <a:ext uri="{FF2B5EF4-FFF2-40B4-BE49-F238E27FC236}">
                <a16:creationId xmlns:a16="http://schemas.microsoft.com/office/drawing/2014/main" id="{19F26842-2444-EC4A-B1AF-B5BE1B991886}"/>
              </a:ext>
            </a:extLst>
          </p:cNvPr>
          <p:cNvSpPr>
            <a:spLocks noGrp="1"/>
          </p:cNvSpPr>
          <p:nvPr>
            <p:ph type="pic" sz="quarter" idx="16" hasCustomPrompt="1"/>
          </p:nvPr>
        </p:nvSpPr>
        <p:spPr>
          <a:xfrm>
            <a:off x="7891272" y="4892040"/>
            <a:ext cx="1088136" cy="155448"/>
          </a:xfrm>
        </p:spPr>
        <p:txBody>
          <a:bodyPr/>
          <a:lstStyle>
            <a:lvl1pPr>
              <a:lnSpc>
                <a:spcPts val="800"/>
              </a:lnSpc>
              <a:defRPr sz="800"/>
            </a:lvl1pPr>
          </a:lstStyle>
          <a:p>
            <a:r>
              <a:rPr lang="en-US"/>
              <a:t>Place EMI logo here</a:t>
            </a:r>
          </a:p>
        </p:txBody>
      </p:sp>
    </p:spTree>
    <p:extLst>
      <p:ext uri="{BB962C8B-B14F-4D97-AF65-F5344CB8AC3E}">
        <p14:creationId xmlns:p14="http://schemas.microsoft.com/office/powerpoint/2010/main" val="31203505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3 Column 1/3 Column (right)">
    <p:spTree>
      <p:nvGrpSpPr>
        <p:cNvPr id="1" name=""/>
        <p:cNvGrpSpPr/>
        <p:nvPr/>
      </p:nvGrpSpPr>
      <p:grpSpPr>
        <a:xfrm>
          <a:off x="0" y="0"/>
          <a:ext cx="0" cy="0"/>
          <a:chOff x="0" y="0"/>
          <a:chExt cx="0" cy="0"/>
        </a:xfrm>
      </p:grpSpPr>
      <p:sp>
        <p:nvSpPr>
          <p:cNvPr id="11" name="Title "/>
          <p:cNvSpPr>
            <a:spLocks noGrp="1"/>
          </p:cNvSpPr>
          <p:nvPr>
            <p:ph type="title"/>
          </p:nvPr>
        </p:nvSpPr>
        <p:spPr>
          <a:xfrm>
            <a:off x="2133600" y="342900"/>
            <a:ext cx="4876800" cy="457200"/>
          </a:xfrm>
          <a:prstGeom prst="rect">
            <a:avLst/>
          </a:prstGeom>
        </p:spPr>
        <p:txBody>
          <a:bodyPr/>
          <a:lstStyle/>
          <a:p>
            <a:r>
              <a:rPr lang="en-US"/>
              <a:t>Click to edit Master title style</a:t>
            </a:r>
          </a:p>
        </p:txBody>
      </p:sp>
      <p:sp>
        <p:nvSpPr>
          <p:cNvPr id="12" name="Subtitle"/>
          <p:cNvSpPr>
            <a:spLocks noGrp="1"/>
          </p:cNvSpPr>
          <p:nvPr>
            <p:ph type="body" sz="quarter" idx="13"/>
          </p:nvPr>
        </p:nvSpPr>
        <p:spPr>
          <a:xfrm>
            <a:off x="155448" y="41148"/>
            <a:ext cx="6702552" cy="144018"/>
          </a:xfrm>
          <a:prstGeom prst="rect">
            <a:avLst/>
          </a:prstGeom>
        </p:spPr>
        <p:txBody>
          <a:bodyPr anchor="ctr">
            <a:noAutofit/>
          </a:bodyPr>
          <a:lstStyle>
            <a:lvl1pPr marL="0" indent="0" algn="l">
              <a:lnSpc>
                <a:spcPts val="900"/>
              </a:lnSpc>
              <a:spcBef>
                <a:spcPts val="0"/>
              </a:spcBef>
              <a:spcAft>
                <a:spcPts val="0"/>
              </a:spcAft>
              <a:buNone/>
              <a:defRPr sz="900" cap="all" baseline="0">
                <a:solidFill>
                  <a:schemeClr val="bg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
        <p:nvSpPr>
          <p:cNvPr id="14" name="Content Placeholder 6"/>
          <p:cNvSpPr>
            <a:spLocks noGrp="1"/>
          </p:cNvSpPr>
          <p:nvPr>
            <p:ph sz="quarter" idx="14"/>
          </p:nvPr>
        </p:nvSpPr>
        <p:spPr>
          <a:xfrm>
            <a:off x="304800" y="1257300"/>
            <a:ext cx="5638800"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6"/>
          <p:cNvSpPr>
            <a:spLocks noGrp="1"/>
          </p:cNvSpPr>
          <p:nvPr>
            <p:ph sz="quarter" idx="15"/>
          </p:nvPr>
        </p:nvSpPr>
        <p:spPr>
          <a:xfrm>
            <a:off x="6096000" y="1257300"/>
            <a:ext cx="2743200"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0319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3 Column 1/3 Column (left)">
    <p:spTree>
      <p:nvGrpSpPr>
        <p:cNvPr id="1" name=""/>
        <p:cNvGrpSpPr/>
        <p:nvPr/>
      </p:nvGrpSpPr>
      <p:grpSpPr>
        <a:xfrm>
          <a:off x="0" y="0"/>
          <a:ext cx="0" cy="0"/>
          <a:chOff x="0" y="0"/>
          <a:chExt cx="0" cy="0"/>
        </a:xfrm>
      </p:grpSpPr>
      <p:sp>
        <p:nvSpPr>
          <p:cNvPr id="11" name="Title "/>
          <p:cNvSpPr>
            <a:spLocks noGrp="1"/>
          </p:cNvSpPr>
          <p:nvPr>
            <p:ph type="title"/>
          </p:nvPr>
        </p:nvSpPr>
        <p:spPr>
          <a:xfrm>
            <a:off x="2133600" y="342900"/>
            <a:ext cx="4876800" cy="457200"/>
          </a:xfrm>
          <a:prstGeom prst="rect">
            <a:avLst/>
          </a:prstGeom>
        </p:spPr>
        <p:txBody>
          <a:bodyPr/>
          <a:lstStyle/>
          <a:p>
            <a:r>
              <a:rPr lang="en-US"/>
              <a:t>Click to edit Master title style</a:t>
            </a:r>
          </a:p>
        </p:txBody>
      </p:sp>
      <p:sp>
        <p:nvSpPr>
          <p:cNvPr id="12" name="Subtitle"/>
          <p:cNvSpPr>
            <a:spLocks noGrp="1"/>
          </p:cNvSpPr>
          <p:nvPr>
            <p:ph type="body" sz="quarter" idx="13"/>
          </p:nvPr>
        </p:nvSpPr>
        <p:spPr>
          <a:xfrm>
            <a:off x="155448" y="41148"/>
            <a:ext cx="6702552" cy="144018"/>
          </a:xfrm>
          <a:prstGeom prst="rect">
            <a:avLst/>
          </a:prstGeom>
        </p:spPr>
        <p:txBody>
          <a:bodyPr anchor="ctr">
            <a:noAutofit/>
          </a:bodyPr>
          <a:lstStyle>
            <a:lvl1pPr marL="0" indent="0" algn="l">
              <a:lnSpc>
                <a:spcPts val="900"/>
              </a:lnSpc>
              <a:spcBef>
                <a:spcPts val="0"/>
              </a:spcBef>
              <a:spcAft>
                <a:spcPts val="0"/>
              </a:spcAft>
              <a:buNone/>
              <a:defRPr sz="900" cap="all" baseline="0">
                <a:solidFill>
                  <a:schemeClr val="bg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
        <p:nvSpPr>
          <p:cNvPr id="14" name="Content Placeholder 6"/>
          <p:cNvSpPr>
            <a:spLocks noGrp="1"/>
          </p:cNvSpPr>
          <p:nvPr>
            <p:ph sz="quarter" idx="14"/>
          </p:nvPr>
        </p:nvSpPr>
        <p:spPr>
          <a:xfrm>
            <a:off x="304800" y="1257300"/>
            <a:ext cx="2743200"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6"/>
          <p:cNvSpPr>
            <a:spLocks noGrp="1"/>
          </p:cNvSpPr>
          <p:nvPr>
            <p:ph sz="quarter" idx="15"/>
          </p:nvPr>
        </p:nvSpPr>
        <p:spPr>
          <a:xfrm>
            <a:off x="3200400" y="1257300"/>
            <a:ext cx="5638800"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8430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cope Slide">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6096002" y="1207009"/>
            <a:ext cx="2746373" cy="3529398"/>
          </a:xfrm>
          <a:prstGeom prst="rect">
            <a:avLst/>
          </a:prstGeom>
          <a:solidFill>
            <a:schemeClr val="bg1">
              <a:lumMod val="95000"/>
            </a:schemeClr>
          </a:solidFill>
        </p:spPr>
        <p:txBody>
          <a:bodyPr lIns="91440" tIns="91440" rIns="91440" bIns="91440">
            <a:noAutofit/>
          </a:bodyPr>
          <a:lstStyle>
            <a:lvl1pPr marL="0" marR="0" indent="0" algn="l" defTabSz="914400" rtl="0" eaLnBrk="1" fontAlgn="auto" latinLnBrk="0" hangingPunct="1">
              <a:lnSpc>
                <a:spcPts val="1400"/>
              </a:lnSpc>
              <a:spcBef>
                <a:spcPts val="0"/>
              </a:spcBef>
              <a:spcAft>
                <a:spcPts val="1000"/>
              </a:spcAft>
              <a:buClrTx/>
              <a:buSzPct val="100000"/>
              <a:buFont typeface="Wingdings" charset="2"/>
              <a:buNone/>
              <a:tabLst/>
              <a:defRPr sz="1200"/>
            </a:lvl1pPr>
            <a:lvl2pPr marL="0">
              <a:lnSpc>
                <a:spcPct val="100000"/>
              </a:lnSpc>
              <a:spcBef>
                <a:spcPts val="0"/>
              </a:spcBef>
              <a:spcAft>
                <a:spcPts val="300"/>
              </a:spcAft>
              <a:defRPr sz="1200">
                <a:solidFill>
                  <a:schemeClr val="tx1"/>
                </a:solidFill>
              </a:defRPr>
            </a:lvl2pPr>
            <a:lvl3pPr>
              <a:lnSpc>
                <a:spcPct val="100000"/>
              </a:lnSpc>
              <a:defRPr sz="900"/>
            </a:lvl3pPr>
            <a:lvl4pPr>
              <a:lnSpc>
                <a:spcPct val="100000"/>
              </a:lnSpc>
              <a:defRPr sz="900"/>
            </a:lvl4pPr>
            <a:lvl5pPr>
              <a:lnSpc>
                <a:spcPct val="100000"/>
              </a:lnSpc>
              <a:defRPr sz="900"/>
            </a:lvl5pPr>
          </a:lstStyle>
          <a:p>
            <a:pPr lvl="1"/>
            <a:r>
              <a:rPr lang="en-US" dirty="0"/>
              <a:t>Disclaimer</a:t>
            </a:r>
          </a:p>
          <a:p>
            <a:pPr marL="0" lvl="1">
              <a:lnSpc>
                <a:spcPct val="100000"/>
              </a:lnSpc>
              <a:spcBef>
                <a:spcPts val="0"/>
              </a:spcBef>
              <a:spcAft>
                <a:spcPts val="300"/>
              </a:spcAft>
            </a:pPr>
            <a:r>
              <a:rPr lang="en-US" sz="900" dirty="0">
                <a:solidFill>
                  <a:schemeClr val="tx1"/>
                </a:solidFill>
                <a:latin typeface="+mn-lt"/>
              </a:rPr>
              <a:t>Much of the information in this briefing is of a statistical nature and, while every attempt has </a:t>
            </a:r>
            <a:br>
              <a:rPr lang="en-US" sz="900" dirty="0">
                <a:solidFill>
                  <a:schemeClr val="tx1"/>
                </a:solidFill>
                <a:latin typeface="+mn-lt"/>
              </a:rPr>
            </a:br>
            <a:r>
              <a:rPr lang="en-US" sz="900" dirty="0">
                <a:solidFill>
                  <a:schemeClr val="tx1"/>
                </a:solidFill>
                <a:latin typeface="+mn-lt"/>
              </a:rPr>
              <a:t>been made to ensure accuracy and reliability, Euromonitor International cannot be held responsible for omissions or errors.</a:t>
            </a:r>
          </a:p>
          <a:p>
            <a:pPr marL="0" lvl="1">
              <a:lnSpc>
                <a:spcPct val="100000"/>
              </a:lnSpc>
              <a:spcBef>
                <a:spcPts val="0"/>
              </a:spcBef>
              <a:spcAft>
                <a:spcPts val="300"/>
              </a:spcAft>
            </a:pPr>
            <a:r>
              <a:rPr lang="en-US" sz="900" dirty="0">
                <a:solidFill>
                  <a:schemeClr val="tx1"/>
                </a:solidFill>
                <a:latin typeface="+mn-lt"/>
              </a:rPr>
              <a:t>Figures in tables and analyses are calculated from unrounded data and may not sum. Analyses found in the briefings may not totally reflect the companies’ opinions, reader discretion is advised.</a:t>
            </a:r>
          </a:p>
          <a:p>
            <a:pPr marL="0" lvl="1">
              <a:lnSpc>
                <a:spcPct val="100000"/>
              </a:lnSpc>
              <a:spcBef>
                <a:spcPts val="0"/>
              </a:spcBef>
              <a:spcAft>
                <a:spcPts val="300"/>
              </a:spcAft>
            </a:pPr>
            <a:endParaRPr lang="en-GB" sz="900" dirty="0">
              <a:solidFill>
                <a:schemeClr val="tx1"/>
              </a:solidFill>
              <a:latin typeface="+mn-lt"/>
            </a:endParaRPr>
          </a:p>
          <a:p>
            <a:pPr marL="0" marR="0" lvl="0" indent="0" algn="l" defTabSz="914400" rtl="0" eaLnBrk="1" fontAlgn="auto" latinLnBrk="0" hangingPunct="1">
              <a:lnSpc>
                <a:spcPts val="1400"/>
              </a:lnSpc>
              <a:spcBef>
                <a:spcPts val="0"/>
              </a:spcBef>
              <a:spcAft>
                <a:spcPts val="1000"/>
              </a:spcAft>
              <a:buClrTx/>
              <a:buSzPct val="100000"/>
              <a:buFont typeface="Wingdings" charset="2"/>
              <a:buNone/>
              <a:tabLst/>
              <a:defRPr/>
            </a:pPr>
            <a:r>
              <a:rPr lang="en-GB" sz="1000" i="1" dirty="0">
                <a:solidFill>
                  <a:schemeClr val="accent2"/>
                </a:solidFill>
                <a:latin typeface="+mn-lt"/>
              </a:rPr>
              <a:t>Abstract to be added here…</a:t>
            </a:r>
            <a:endParaRPr lang="en-US" sz="1000" i="1" dirty="0">
              <a:solidFill>
                <a:schemeClr val="accent2"/>
              </a:solidFill>
              <a:latin typeface="+mn-lt"/>
            </a:endParaRPr>
          </a:p>
        </p:txBody>
      </p:sp>
      <p:sp>
        <p:nvSpPr>
          <p:cNvPr id="3" name="Content Placeholder 1"/>
          <p:cNvSpPr>
            <a:spLocks noGrp="1"/>
          </p:cNvSpPr>
          <p:nvPr>
            <p:ph idx="1"/>
          </p:nvPr>
        </p:nvSpPr>
        <p:spPr>
          <a:xfrm>
            <a:off x="306000" y="1207009"/>
            <a:ext cx="5641848" cy="3529398"/>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47F41B9E-E4DB-4D75-902A-41F7BE6EDA38}"/>
              </a:ext>
            </a:extLst>
          </p:cNvPr>
          <p:cNvSpPr>
            <a:spLocks noGrp="1"/>
          </p:cNvSpPr>
          <p:nvPr>
            <p:ph type="subTitle" idx="17" hasCustomPrompt="1"/>
          </p:nvPr>
        </p:nvSpPr>
        <p:spPr>
          <a:xfrm>
            <a:off x="306000" y="361951"/>
            <a:ext cx="6357600" cy="609600"/>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6" name="Title 1">
            <a:extLst>
              <a:ext uri="{FF2B5EF4-FFF2-40B4-BE49-F238E27FC236}">
                <a16:creationId xmlns:a16="http://schemas.microsoft.com/office/drawing/2014/main" id="{D6FCCF06-963A-45EF-B6C8-3988B851A370}"/>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204892650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Full Column, Split Column (right)">
    <p:spTree>
      <p:nvGrpSpPr>
        <p:cNvPr id="1" name=""/>
        <p:cNvGrpSpPr/>
        <p:nvPr/>
      </p:nvGrpSpPr>
      <p:grpSpPr>
        <a:xfrm>
          <a:off x="0" y="0"/>
          <a:ext cx="0" cy="0"/>
          <a:chOff x="0" y="0"/>
          <a:chExt cx="0" cy="0"/>
        </a:xfrm>
      </p:grpSpPr>
      <p:sp>
        <p:nvSpPr>
          <p:cNvPr id="12" name="Title "/>
          <p:cNvSpPr>
            <a:spLocks noGrp="1"/>
          </p:cNvSpPr>
          <p:nvPr>
            <p:ph type="title"/>
          </p:nvPr>
        </p:nvSpPr>
        <p:spPr>
          <a:xfrm>
            <a:off x="2133600" y="342900"/>
            <a:ext cx="4876800" cy="457200"/>
          </a:xfrm>
          <a:prstGeom prst="rect">
            <a:avLst/>
          </a:prstGeom>
        </p:spPr>
        <p:txBody>
          <a:bodyPr/>
          <a:lstStyle/>
          <a:p>
            <a:r>
              <a:rPr lang="en-US"/>
              <a:t>Click to edit Master title style</a:t>
            </a:r>
          </a:p>
        </p:txBody>
      </p:sp>
      <p:sp>
        <p:nvSpPr>
          <p:cNvPr id="14" name="Subtitle"/>
          <p:cNvSpPr>
            <a:spLocks noGrp="1"/>
          </p:cNvSpPr>
          <p:nvPr>
            <p:ph type="body" sz="quarter" idx="13"/>
          </p:nvPr>
        </p:nvSpPr>
        <p:spPr>
          <a:xfrm>
            <a:off x="155448" y="41148"/>
            <a:ext cx="6702552" cy="144018"/>
          </a:xfrm>
          <a:prstGeom prst="rect">
            <a:avLst/>
          </a:prstGeom>
        </p:spPr>
        <p:txBody>
          <a:bodyPr anchor="ctr">
            <a:noAutofit/>
          </a:bodyPr>
          <a:lstStyle>
            <a:lvl1pPr marL="0" indent="0" algn="l">
              <a:lnSpc>
                <a:spcPts val="900"/>
              </a:lnSpc>
              <a:spcBef>
                <a:spcPts val="0"/>
              </a:spcBef>
              <a:spcAft>
                <a:spcPts val="0"/>
              </a:spcAft>
              <a:buNone/>
              <a:defRPr sz="900" cap="all" baseline="0">
                <a:solidFill>
                  <a:schemeClr val="bg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
        <p:nvSpPr>
          <p:cNvPr id="15" name="Content Placeholder 6"/>
          <p:cNvSpPr>
            <a:spLocks noGrp="1"/>
          </p:cNvSpPr>
          <p:nvPr>
            <p:ph sz="quarter" idx="14"/>
          </p:nvPr>
        </p:nvSpPr>
        <p:spPr>
          <a:xfrm>
            <a:off x="304800" y="1257300"/>
            <a:ext cx="4114800"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6"/>
          <p:cNvSpPr>
            <a:spLocks noGrp="1"/>
          </p:cNvSpPr>
          <p:nvPr>
            <p:ph sz="quarter" idx="15"/>
          </p:nvPr>
        </p:nvSpPr>
        <p:spPr>
          <a:xfrm>
            <a:off x="4724400" y="1257300"/>
            <a:ext cx="4114800" cy="171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6"/>
          <p:cNvSpPr>
            <a:spLocks noGrp="1"/>
          </p:cNvSpPr>
          <p:nvPr>
            <p:ph sz="quarter" idx="16"/>
          </p:nvPr>
        </p:nvSpPr>
        <p:spPr>
          <a:xfrm>
            <a:off x="4724400" y="3086100"/>
            <a:ext cx="4114800" cy="171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22409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ull Column, Split Column (left)">
    <p:spTree>
      <p:nvGrpSpPr>
        <p:cNvPr id="1" name=""/>
        <p:cNvGrpSpPr/>
        <p:nvPr/>
      </p:nvGrpSpPr>
      <p:grpSpPr>
        <a:xfrm>
          <a:off x="0" y="0"/>
          <a:ext cx="0" cy="0"/>
          <a:chOff x="0" y="0"/>
          <a:chExt cx="0" cy="0"/>
        </a:xfrm>
      </p:grpSpPr>
      <p:sp>
        <p:nvSpPr>
          <p:cNvPr id="16" name="Title "/>
          <p:cNvSpPr>
            <a:spLocks noGrp="1"/>
          </p:cNvSpPr>
          <p:nvPr>
            <p:ph type="title"/>
          </p:nvPr>
        </p:nvSpPr>
        <p:spPr>
          <a:xfrm>
            <a:off x="2133600" y="342900"/>
            <a:ext cx="4876800" cy="457200"/>
          </a:xfrm>
          <a:prstGeom prst="rect">
            <a:avLst/>
          </a:prstGeom>
        </p:spPr>
        <p:txBody>
          <a:bodyPr/>
          <a:lstStyle/>
          <a:p>
            <a:r>
              <a:rPr lang="en-US"/>
              <a:t>Click to edit Master title style</a:t>
            </a:r>
          </a:p>
        </p:txBody>
      </p:sp>
      <p:sp>
        <p:nvSpPr>
          <p:cNvPr id="17" name="Subtitle"/>
          <p:cNvSpPr>
            <a:spLocks noGrp="1"/>
          </p:cNvSpPr>
          <p:nvPr>
            <p:ph type="body" sz="quarter" idx="13"/>
          </p:nvPr>
        </p:nvSpPr>
        <p:spPr>
          <a:xfrm>
            <a:off x="155448" y="41148"/>
            <a:ext cx="6702552" cy="144018"/>
          </a:xfrm>
          <a:prstGeom prst="rect">
            <a:avLst/>
          </a:prstGeom>
        </p:spPr>
        <p:txBody>
          <a:bodyPr anchor="ctr">
            <a:noAutofit/>
          </a:bodyPr>
          <a:lstStyle>
            <a:lvl1pPr marL="0" indent="0" algn="l">
              <a:lnSpc>
                <a:spcPts val="900"/>
              </a:lnSpc>
              <a:spcBef>
                <a:spcPts val="0"/>
              </a:spcBef>
              <a:spcAft>
                <a:spcPts val="0"/>
              </a:spcAft>
              <a:buNone/>
              <a:defRPr sz="900" cap="all" baseline="0">
                <a:solidFill>
                  <a:schemeClr val="bg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
        <p:nvSpPr>
          <p:cNvPr id="18" name="Content Placeholder 6"/>
          <p:cNvSpPr>
            <a:spLocks noGrp="1"/>
          </p:cNvSpPr>
          <p:nvPr>
            <p:ph sz="quarter" idx="14"/>
          </p:nvPr>
        </p:nvSpPr>
        <p:spPr>
          <a:xfrm>
            <a:off x="304800" y="1257300"/>
            <a:ext cx="4114800" cy="16932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6"/>
          <p:cNvSpPr>
            <a:spLocks noGrp="1"/>
          </p:cNvSpPr>
          <p:nvPr>
            <p:ph sz="quarter" idx="15"/>
          </p:nvPr>
        </p:nvSpPr>
        <p:spPr>
          <a:xfrm>
            <a:off x="304800" y="3110845"/>
            <a:ext cx="4114800" cy="16932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6"/>
          <p:cNvSpPr>
            <a:spLocks noGrp="1"/>
          </p:cNvSpPr>
          <p:nvPr>
            <p:ph sz="quarter" idx="16"/>
          </p:nvPr>
        </p:nvSpPr>
        <p:spPr>
          <a:xfrm>
            <a:off x="4724400" y="1257300"/>
            <a:ext cx="4114800" cy="35468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99417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3 Column, Split Column (right)">
    <p:spTree>
      <p:nvGrpSpPr>
        <p:cNvPr id="1" name=""/>
        <p:cNvGrpSpPr/>
        <p:nvPr/>
      </p:nvGrpSpPr>
      <p:grpSpPr>
        <a:xfrm>
          <a:off x="0" y="0"/>
          <a:ext cx="0" cy="0"/>
          <a:chOff x="0" y="0"/>
          <a:chExt cx="0" cy="0"/>
        </a:xfrm>
      </p:grpSpPr>
      <p:sp>
        <p:nvSpPr>
          <p:cNvPr id="12" name="Title "/>
          <p:cNvSpPr>
            <a:spLocks noGrp="1"/>
          </p:cNvSpPr>
          <p:nvPr>
            <p:ph type="title"/>
          </p:nvPr>
        </p:nvSpPr>
        <p:spPr>
          <a:xfrm>
            <a:off x="2133600" y="342900"/>
            <a:ext cx="4876800" cy="457200"/>
          </a:xfrm>
          <a:prstGeom prst="rect">
            <a:avLst/>
          </a:prstGeom>
        </p:spPr>
        <p:txBody>
          <a:bodyPr/>
          <a:lstStyle/>
          <a:p>
            <a:r>
              <a:rPr lang="en-US"/>
              <a:t>Click to edit Master title style</a:t>
            </a:r>
          </a:p>
        </p:txBody>
      </p:sp>
      <p:sp>
        <p:nvSpPr>
          <p:cNvPr id="14" name="Subtitle"/>
          <p:cNvSpPr>
            <a:spLocks noGrp="1"/>
          </p:cNvSpPr>
          <p:nvPr>
            <p:ph type="body" sz="quarter" idx="13"/>
          </p:nvPr>
        </p:nvSpPr>
        <p:spPr>
          <a:xfrm>
            <a:off x="155448" y="41148"/>
            <a:ext cx="6702552" cy="144018"/>
          </a:xfrm>
          <a:prstGeom prst="rect">
            <a:avLst/>
          </a:prstGeom>
        </p:spPr>
        <p:txBody>
          <a:bodyPr anchor="ctr">
            <a:noAutofit/>
          </a:bodyPr>
          <a:lstStyle>
            <a:lvl1pPr marL="0" indent="0" algn="l">
              <a:lnSpc>
                <a:spcPts val="900"/>
              </a:lnSpc>
              <a:spcBef>
                <a:spcPts val="0"/>
              </a:spcBef>
              <a:spcAft>
                <a:spcPts val="0"/>
              </a:spcAft>
              <a:buNone/>
              <a:defRPr sz="900" cap="all" baseline="0">
                <a:solidFill>
                  <a:schemeClr val="bg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
        <p:nvSpPr>
          <p:cNvPr id="15" name="Content Placeholder 6"/>
          <p:cNvSpPr>
            <a:spLocks noGrp="1"/>
          </p:cNvSpPr>
          <p:nvPr>
            <p:ph sz="quarter" idx="14"/>
          </p:nvPr>
        </p:nvSpPr>
        <p:spPr>
          <a:xfrm>
            <a:off x="304800" y="1257300"/>
            <a:ext cx="2743200"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6"/>
          <p:cNvSpPr>
            <a:spLocks noGrp="1"/>
          </p:cNvSpPr>
          <p:nvPr>
            <p:ph sz="quarter" idx="15"/>
          </p:nvPr>
        </p:nvSpPr>
        <p:spPr>
          <a:xfrm>
            <a:off x="3200400" y="1257300"/>
            <a:ext cx="5638800" cy="1719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6"/>
          <p:cNvSpPr>
            <a:spLocks noGrp="1"/>
          </p:cNvSpPr>
          <p:nvPr>
            <p:ph sz="quarter" idx="16"/>
          </p:nvPr>
        </p:nvSpPr>
        <p:spPr>
          <a:xfrm>
            <a:off x="3200400" y="3081528"/>
            <a:ext cx="5638800" cy="1719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18279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3 Column, Split Column (left)">
    <p:spTree>
      <p:nvGrpSpPr>
        <p:cNvPr id="1" name=""/>
        <p:cNvGrpSpPr/>
        <p:nvPr/>
      </p:nvGrpSpPr>
      <p:grpSpPr>
        <a:xfrm>
          <a:off x="0" y="0"/>
          <a:ext cx="0" cy="0"/>
          <a:chOff x="0" y="0"/>
          <a:chExt cx="0" cy="0"/>
        </a:xfrm>
      </p:grpSpPr>
      <p:sp>
        <p:nvSpPr>
          <p:cNvPr id="12" name="Title "/>
          <p:cNvSpPr>
            <a:spLocks noGrp="1"/>
          </p:cNvSpPr>
          <p:nvPr>
            <p:ph type="title"/>
          </p:nvPr>
        </p:nvSpPr>
        <p:spPr>
          <a:xfrm>
            <a:off x="2133600" y="342900"/>
            <a:ext cx="4876800" cy="457200"/>
          </a:xfrm>
          <a:prstGeom prst="rect">
            <a:avLst/>
          </a:prstGeom>
        </p:spPr>
        <p:txBody>
          <a:bodyPr/>
          <a:lstStyle/>
          <a:p>
            <a:r>
              <a:rPr lang="en-US"/>
              <a:t>Click to edit Master title style</a:t>
            </a:r>
          </a:p>
        </p:txBody>
      </p:sp>
      <p:sp>
        <p:nvSpPr>
          <p:cNvPr id="14" name="Subtitle"/>
          <p:cNvSpPr>
            <a:spLocks noGrp="1"/>
          </p:cNvSpPr>
          <p:nvPr>
            <p:ph type="body" sz="quarter" idx="13"/>
          </p:nvPr>
        </p:nvSpPr>
        <p:spPr>
          <a:xfrm>
            <a:off x="155448" y="41148"/>
            <a:ext cx="6702552" cy="144018"/>
          </a:xfrm>
          <a:prstGeom prst="rect">
            <a:avLst/>
          </a:prstGeom>
        </p:spPr>
        <p:txBody>
          <a:bodyPr anchor="ctr">
            <a:noAutofit/>
          </a:bodyPr>
          <a:lstStyle>
            <a:lvl1pPr marL="0" indent="0" algn="l">
              <a:lnSpc>
                <a:spcPts val="900"/>
              </a:lnSpc>
              <a:spcBef>
                <a:spcPts val="0"/>
              </a:spcBef>
              <a:spcAft>
                <a:spcPts val="0"/>
              </a:spcAft>
              <a:buNone/>
              <a:defRPr sz="900" cap="all" baseline="0">
                <a:solidFill>
                  <a:schemeClr val="bg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
        <p:nvSpPr>
          <p:cNvPr id="15" name="Content Placeholder 6"/>
          <p:cNvSpPr>
            <a:spLocks noGrp="1"/>
          </p:cNvSpPr>
          <p:nvPr>
            <p:ph sz="quarter" idx="14"/>
          </p:nvPr>
        </p:nvSpPr>
        <p:spPr>
          <a:xfrm>
            <a:off x="304800" y="1257300"/>
            <a:ext cx="5638800" cy="1719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6"/>
          <p:cNvSpPr>
            <a:spLocks noGrp="1"/>
          </p:cNvSpPr>
          <p:nvPr>
            <p:ph sz="quarter" idx="15"/>
          </p:nvPr>
        </p:nvSpPr>
        <p:spPr>
          <a:xfrm>
            <a:off x="304800" y="3081528"/>
            <a:ext cx="5638800" cy="1719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6"/>
          <p:cNvSpPr>
            <a:spLocks noGrp="1"/>
          </p:cNvSpPr>
          <p:nvPr>
            <p:ph sz="quarter" idx="16"/>
          </p:nvPr>
        </p:nvSpPr>
        <p:spPr>
          <a:xfrm>
            <a:off x="6096000" y="1257300"/>
            <a:ext cx="2743200"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78873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Halves">
    <p:spTree>
      <p:nvGrpSpPr>
        <p:cNvPr id="1" name=""/>
        <p:cNvGrpSpPr/>
        <p:nvPr/>
      </p:nvGrpSpPr>
      <p:grpSpPr>
        <a:xfrm>
          <a:off x="0" y="0"/>
          <a:ext cx="0" cy="0"/>
          <a:chOff x="0" y="0"/>
          <a:chExt cx="0" cy="0"/>
        </a:xfrm>
      </p:grpSpPr>
      <p:sp>
        <p:nvSpPr>
          <p:cNvPr id="11" name="Title "/>
          <p:cNvSpPr>
            <a:spLocks noGrp="1"/>
          </p:cNvSpPr>
          <p:nvPr>
            <p:ph type="title"/>
          </p:nvPr>
        </p:nvSpPr>
        <p:spPr>
          <a:xfrm>
            <a:off x="2133600" y="342900"/>
            <a:ext cx="4876800" cy="457200"/>
          </a:xfrm>
          <a:prstGeom prst="rect">
            <a:avLst/>
          </a:prstGeom>
        </p:spPr>
        <p:txBody>
          <a:bodyPr/>
          <a:lstStyle/>
          <a:p>
            <a:r>
              <a:rPr lang="en-US"/>
              <a:t>Click to edit Master title style</a:t>
            </a:r>
          </a:p>
        </p:txBody>
      </p:sp>
      <p:sp>
        <p:nvSpPr>
          <p:cNvPr id="12" name="Subtitle"/>
          <p:cNvSpPr>
            <a:spLocks noGrp="1"/>
          </p:cNvSpPr>
          <p:nvPr>
            <p:ph type="body" sz="quarter" idx="13"/>
          </p:nvPr>
        </p:nvSpPr>
        <p:spPr>
          <a:xfrm>
            <a:off x="155448" y="41148"/>
            <a:ext cx="6702552" cy="144018"/>
          </a:xfrm>
          <a:prstGeom prst="rect">
            <a:avLst/>
          </a:prstGeom>
        </p:spPr>
        <p:txBody>
          <a:bodyPr anchor="ctr">
            <a:noAutofit/>
          </a:bodyPr>
          <a:lstStyle>
            <a:lvl1pPr marL="0" indent="0" algn="l">
              <a:lnSpc>
                <a:spcPts val="900"/>
              </a:lnSpc>
              <a:spcBef>
                <a:spcPts val="0"/>
              </a:spcBef>
              <a:spcAft>
                <a:spcPts val="0"/>
              </a:spcAft>
              <a:buNone/>
              <a:defRPr sz="900" cap="all" baseline="0">
                <a:solidFill>
                  <a:schemeClr val="bg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
        <p:nvSpPr>
          <p:cNvPr id="14" name="Content Placeholder 6"/>
          <p:cNvSpPr>
            <a:spLocks noGrp="1"/>
          </p:cNvSpPr>
          <p:nvPr>
            <p:ph sz="quarter" idx="14" hasCustomPrompt="1"/>
          </p:nvPr>
        </p:nvSpPr>
        <p:spPr>
          <a:xfrm>
            <a:off x="304800" y="1257300"/>
            <a:ext cx="8534400" cy="1719072"/>
          </a:xfrm>
        </p:spPr>
        <p:txBody>
          <a:bodyPr/>
          <a:lstStyle/>
          <a:p>
            <a:pPr lvl="0"/>
            <a:r>
              <a:rPr lang="en-US"/>
              <a:t>Insert image, chart or table</a:t>
            </a:r>
          </a:p>
        </p:txBody>
      </p:sp>
      <p:sp>
        <p:nvSpPr>
          <p:cNvPr id="15" name="Content Placeholder 6"/>
          <p:cNvSpPr>
            <a:spLocks noGrp="1"/>
          </p:cNvSpPr>
          <p:nvPr>
            <p:ph sz="quarter" idx="15" hasCustomPrompt="1"/>
          </p:nvPr>
        </p:nvSpPr>
        <p:spPr>
          <a:xfrm>
            <a:off x="304800" y="3081528"/>
            <a:ext cx="8534400" cy="1719072"/>
          </a:xfrm>
        </p:spPr>
        <p:txBody>
          <a:bodyPr/>
          <a:lstStyle/>
          <a:p>
            <a:pPr lvl="0"/>
            <a:r>
              <a:rPr lang="en-US"/>
              <a:t>Insert image, chart or table</a:t>
            </a:r>
          </a:p>
        </p:txBody>
      </p:sp>
    </p:spTree>
    <p:extLst>
      <p:ext uri="{BB962C8B-B14F-4D97-AF65-F5344CB8AC3E}">
        <p14:creationId xmlns:p14="http://schemas.microsoft.com/office/powerpoint/2010/main" val="33387561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One Half, Two Quarters">
    <p:spTree>
      <p:nvGrpSpPr>
        <p:cNvPr id="1" name=""/>
        <p:cNvGrpSpPr/>
        <p:nvPr/>
      </p:nvGrpSpPr>
      <p:grpSpPr>
        <a:xfrm>
          <a:off x="0" y="0"/>
          <a:ext cx="0" cy="0"/>
          <a:chOff x="0" y="0"/>
          <a:chExt cx="0" cy="0"/>
        </a:xfrm>
      </p:grpSpPr>
      <p:sp>
        <p:nvSpPr>
          <p:cNvPr id="12" name="Title "/>
          <p:cNvSpPr>
            <a:spLocks noGrp="1"/>
          </p:cNvSpPr>
          <p:nvPr>
            <p:ph type="title"/>
          </p:nvPr>
        </p:nvSpPr>
        <p:spPr>
          <a:xfrm>
            <a:off x="2133600" y="342900"/>
            <a:ext cx="4876800" cy="457200"/>
          </a:xfrm>
          <a:prstGeom prst="rect">
            <a:avLst/>
          </a:prstGeom>
        </p:spPr>
        <p:txBody>
          <a:bodyPr/>
          <a:lstStyle/>
          <a:p>
            <a:r>
              <a:rPr lang="en-US"/>
              <a:t>Click to edit Master title style</a:t>
            </a:r>
          </a:p>
        </p:txBody>
      </p:sp>
      <p:sp>
        <p:nvSpPr>
          <p:cNvPr id="14" name="Subtitle"/>
          <p:cNvSpPr>
            <a:spLocks noGrp="1"/>
          </p:cNvSpPr>
          <p:nvPr>
            <p:ph type="body" sz="quarter" idx="13"/>
          </p:nvPr>
        </p:nvSpPr>
        <p:spPr>
          <a:xfrm>
            <a:off x="155448" y="41148"/>
            <a:ext cx="6702552" cy="144018"/>
          </a:xfrm>
          <a:prstGeom prst="rect">
            <a:avLst/>
          </a:prstGeom>
        </p:spPr>
        <p:txBody>
          <a:bodyPr anchor="ctr">
            <a:noAutofit/>
          </a:bodyPr>
          <a:lstStyle>
            <a:lvl1pPr marL="0" indent="0" algn="l">
              <a:lnSpc>
                <a:spcPts val="900"/>
              </a:lnSpc>
              <a:spcBef>
                <a:spcPts val="0"/>
              </a:spcBef>
              <a:spcAft>
                <a:spcPts val="0"/>
              </a:spcAft>
              <a:buNone/>
              <a:defRPr sz="900" cap="all" baseline="0">
                <a:solidFill>
                  <a:schemeClr val="bg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
        <p:nvSpPr>
          <p:cNvPr id="15" name="Content Placeholder 6"/>
          <p:cNvSpPr>
            <a:spLocks noGrp="1"/>
          </p:cNvSpPr>
          <p:nvPr>
            <p:ph sz="quarter" idx="14" hasCustomPrompt="1"/>
          </p:nvPr>
        </p:nvSpPr>
        <p:spPr>
          <a:xfrm>
            <a:off x="304800" y="1257300"/>
            <a:ext cx="8534400" cy="1719072"/>
          </a:xfrm>
        </p:spPr>
        <p:txBody>
          <a:bodyPr/>
          <a:lstStyle/>
          <a:p>
            <a:pPr lvl="0"/>
            <a:r>
              <a:rPr lang="en-US"/>
              <a:t>Insert image, chart or table</a:t>
            </a:r>
          </a:p>
        </p:txBody>
      </p:sp>
      <p:sp>
        <p:nvSpPr>
          <p:cNvPr id="16" name="Content Placeholder 6"/>
          <p:cNvSpPr>
            <a:spLocks noGrp="1"/>
          </p:cNvSpPr>
          <p:nvPr>
            <p:ph sz="quarter" idx="15"/>
          </p:nvPr>
        </p:nvSpPr>
        <p:spPr>
          <a:xfrm>
            <a:off x="304800" y="3081528"/>
            <a:ext cx="4114800" cy="1719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6"/>
          <p:cNvSpPr>
            <a:spLocks noGrp="1"/>
          </p:cNvSpPr>
          <p:nvPr>
            <p:ph sz="quarter" idx="16"/>
          </p:nvPr>
        </p:nvSpPr>
        <p:spPr>
          <a:xfrm>
            <a:off x="4724400" y="3081528"/>
            <a:ext cx="4114800" cy="1719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49473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One Half, Three Half-Columns (bottom)">
    <p:spTree>
      <p:nvGrpSpPr>
        <p:cNvPr id="1" name=""/>
        <p:cNvGrpSpPr/>
        <p:nvPr/>
      </p:nvGrpSpPr>
      <p:grpSpPr>
        <a:xfrm>
          <a:off x="0" y="0"/>
          <a:ext cx="0" cy="0"/>
          <a:chOff x="0" y="0"/>
          <a:chExt cx="0" cy="0"/>
        </a:xfrm>
      </p:grpSpPr>
      <p:sp>
        <p:nvSpPr>
          <p:cNvPr id="12" name="Title "/>
          <p:cNvSpPr>
            <a:spLocks noGrp="1"/>
          </p:cNvSpPr>
          <p:nvPr>
            <p:ph type="title"/>
          </p:nvPr>
        </p:nvSpPr>
        <p:spPr>
          <a:xfrm>
            <a:off x="2133600" y="342900"/>
            <a:ext cx="4876800" cy="457200"/>
          </a:xfrm>
          <a:prstGeom prst="rect">
            <a:avLst/>
          </a:prstGeom>
        </p:spPr>
        <p:txBody>
          <a:bodyPr/>
          <a:lstStyle/>
          <a:p>
            <a:r>
              <a:rPr lang="en-US"/>
              <a:t>Click to edit Master title style</a:t>
            </a:r>
          </a:p>
        </p:txBody>
      </p:sp>
      <p:sp>
        <p:nvSpPr>
          <p:cNvPr id="15" name="Subtitle"/>
          <p:cNvSpPr>
            <a:spLocks noGrp="1"/>
          </p:cNvSpPr>
          <p:nvPr>
            <p:ph type="body" sz="quarter" idx="13"/>
          </p:nvPr>
        </p:nvSpPr>
        <p:spPr>
          <a:xfrm>
            <a:off x="155448" y="41148"/>
            <a:ext cx="6702552" cy="144018"/>
          </a:xfrm>
          <a:prstGeom prst="rect">
            <a:avLst/>
          </a:prstGeom>
        </p:spPr>
        <p:txBody>
          <a:bodyPr anchor="ctr">
            <a:noAutofit/>
          </a:bodyPr>
          <a:lstStyle>
            <a:lvl1pPr marL="0" indent="0" algn="l">
              <a:lnSpc>
                <a:spcPts val="900"/>
              </a:lnSpc>
              <a:spcBef>
                <a:spcPts val="0"/>
              </a:spcBef>
              <a:spcAft>
                <a:spcPts val="0"/>
              </a:spcAft>
              <a:buNone/>
              <a:defRPr sz="900" cap="all" baseline="0">
                <a:solidFill>
                  <a:schemeClr val="bg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
        <p:nvSpPr>
          <p:cNvPr id="16" name="Content Placeholder 6"/>
          <p:cNvSpPr>
            <a:spLocks noGrp="1"/>
          </p:cNvSpPr>
          <p:nvPr>
            <p:ph sz="quarter" idx="14" hasCustomPrompt="1"/>
          </p:nvPr>
        </p:nvSpPr>
        <p:spPr>
          <a:xfrm>
            <a:off x="304800" y="1257300"/>
            <a:ext cx="8534400" cy="1719072"/>
          </a:xfrm>
        </p:spPr>
        <p:txBody>
          <a:bodyPr/>
          <a:lstStyle/>
          <a:p>
            <a:pPr lvl="0"/>
            <a:r>
              <a:rPr lang="en-US"/>
              <a:t>Insert image, chart or table</a:t>
            </a:r>
          </a:p>
        </p:txBody>
      </p:sp>
      <p:sp>
        <p:nvSpPr>
          <p:cNvPr id="17" name="Content Placeholder 6"/>
          <p:cNvSpPr>
            <a:spLocks noGrp="1"/>
          </p:cNvSpPr>
          <p:nvPr>
            <p:ph sz="quarter" idx="15"/>
          </p:nvPr>
        </p:nvSpPr>
        <p:spPr>
          <a:xfrm>
            <a:off x="304800" y="3081528"/>
            <a:ext cx="2743200" cy="1719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6"/>
          <p:cNvSpPr>
            <a:spLocks noGrp="1"/>
          </p:cNvSpPr>
          <p:nvPr>
            <p:ph sz="quarter" idx="16"/>
          </p:nvPr>
        </p:nvSpPr>
        <p:spPr>
          <a:xfrm>
            <a:off x="3200400" y="3081528"/>
            <a:ext cx="2743200" cy="1719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6"/>
          <p:cNvSpPr>
            <a:spLocks noGrp="1"/>
          </p:cNvSpPr>
          <p:nvPr>
            <p:ph sz="quarter" idx="17"/>
          </p:nvPr>
        </p:nvSpPr>
        <p:spPr>
          <a:xfrm>
            <a:off x="6096000" y="3081528"/>
            <a:ext cx="2743200" cy="1719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03148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One Half, Two Quarters (bottom)">
    <p:spTree>
      <p:nvGrpSpPr>
        <p:cNvPr id="1" name=""/>
        <p:cNvGrpSpPr/>
        <p:nvPr/>
      </p:nvGrpSpPr>
      <p:grpSpPr>
        <a:xfrm>
          <a:off x="0" y="0"/>
          <a:ext cx="0" cy="0"/>
          <a:chOff x="0" y="0"/>
          <a:chExt cx="0" cy="0"/>
        </a:xfrm>
      </p:grpSpPr>
      <p:sp>
        <p:nvSpPr>
          <p:cNvPr id="12" name="Title "/>
          <p:cNvSpPr>
            <a:spLocks noGrp="1"/>
          </p:cNvSpPr>
          <p:nvPr>
            <p:ph type="title"/>
          </p:nvPr>
        </p:nvSpPr>
        <p:spPr>
          <a:xfrm>
            <a:off x="2133600" y="342900"/>
            <a:ext cx="4876800" cy="457200"/>
          </a:xfrm>
          <a:prstGeom prst="rect">
            <a:avLst/>
          </a:prstGeom>
        </p:spPr>
        <p:txBody>
          <a:bodyPr/>
          <a:lstStyle/>
          <a:p>
            <a:r>
              <a:rPr lang="en-US"/>
              <a:t>Click to edit Master title style</a:t>
            </a:r>
          </a:p>
        </p:txBody>
      </p:sp>
      <p:sp>
        <p:nvSpPr>
          <p:cNvPr id="14" name="Subtitle"/>
          <p:cNvSpPr>
            <a:spLocks noGrp="1"/>
          </p:cNvSpPr>
          <p:nvPr>
            <p:ph type="body" sz="quarter" idx="13"/>
          </p:nvPr>
        </p:nvSpPr>
        <p:spPr>
          <a:xfrm>
            <a:off x="155448" y="41148"/>
            <a:ext cx="6702552" cy="144018"/>
          </a:xfrm>
          <a:prstGeom prst="rect">
            <a:avLst/>
          </a:prstGeom>
        </p:spPr>
        <p:txBody>
          <a:bodyPr anchor="ctr">
            <a:noAutofit/>
          </a:bodyPr>
          <a:lstStyle>
            <a:lvl1pPr marL="0" indent="0" algn="l">
              <a:lnSpc>
                <a:spcPts val="900"/>
              </a:lnSpc>
              <a:spcBef>
                <a:spcPts val="0"/>
              </a:spcBef>
              <a:spcAft>
                <a:spcPts val="0"/>
              </a:spcAft>
              <a:buNone/>
              <a:defRPr sz="900" cap="all" baseline="0">
                <a:solidFill>
                  <a:schemeClr val="bg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
        <p:nvSpPr>
          <p:cNvPr id="15" name="Content Placeholder 6"/>
          <p:cNvSpPr>
            <a:spLocks noGrp="1"/>
          </p:cNvSpPr>
          <p:nvPr>
            <p:ph sz="quarter" idx="14"/>
          </p:nvPr>
        </p:nvSpPr>
        <p:spPr>
          <a:xfrm>
            <a:off x="304800" y="1257300"/>
            <a:ext cx="4114800" cy="1719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6"/>
          <p:cNvSpPr>
            <a:spLocks noGrp="1"/>
          </p:cNvSpPr>
          <p:nvPr>
            <p:ph sz="quarter" idx="15"/>
          </p:nvPr>
        </p:nvSpPr>
        <p:spPr>
          <a:xfrm>
            <a:off x="4724400" y="1257300"/>
            <a:ext cx="4114800" cy="1719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6"/>
          <p:cNvSpPr>
            <a:spLocks noGrp="1"/>
          </p:cNvSpPr>
          <p:nvPr>
            <p:ph sz="quarter" idx="16" hasCustomPrompt="1"/>
          </p:nvPr>
        </p:nvSpPr>
        <p:spPr>
          <a:xfrm>
            <a:off x="304800" y="3085063"/>
            <a:ext cx="8534400" cy="1719072"/>
          </a:xfrm>
        </p:spPr>
        <p:txBody>
          <a:bodyPr/>
          <a:lstStyle>
            <a:lvl1pPr marL="0" marR="0" indent="0" algn="l" defTabSz="914400" rtl="0" eaLnBrk="1" fontAlgn="auto" latinLnBrk="0" hangingPunct="1">
              <a:lnSpc>
                <a:spcPts val="2000"/>
              </a:lnSpc>
              <a:spcBef>
                <a:spcPts val="0"/>
              </a:spcBef>
              <a:spcAft>
                <a:spcPts val="600"/>
              </a:spcAft>
              <a:buClrTx/>
              <a:buSzPct val="100000"/>
              <a:buFont typeface="Wingdings" charset="2"/>
              <a:buNone/>
              <a:tabLst/>
              <a:defRPr/>
            </a:lvl1pPr>
          </a:lstStyle>
          <a:p>
            <a:pPr lvl="0"/>
            <a:r>
              <a:rPr lang="en-US"/>
              <a:t>Insert image, chart or table</a:t>
            </a:r>
          </a:p>
        </p:txBody>
      </p:sp>
    </p:spTree>
    <p:extLst>
      <p:ext uri="{BB962C8B-B14F-4D97-AF65-F5344CB8AC3E}">
        <p14:creationId xmlns:p14="http://schemas.microsoft.com/office/powerpoint/2010/main" val="93552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Four Quarters">
    <p:spTree>
      <p:nvGrpSpPr>
        <p:cNvPr id="1" name=""/>
        <p:cNvGrpSpPr/>
        <p:nvPr/>
      </p:nvGrpSpPr>
      <p:grpSpPr>
        <a:xfrm>
          <a:off x="0" y="0"/>
          <a:ext cx="0" cy="0"/>
          <a:chOff x="0" y="0"/>
          <a:chExt cx="0" cy="0"/>
        </a:xfrm>
      </p:grpSpPr>
      <p:sp>
        <p:nvSpPr>
          <p:cNvPr id="6" name="Content Placeholder 5"/>
          <p:cNvSpPr>
            <a:spLocks noGrp="1"/>
          </p:cNvSpPr>
          <p:nvPr>
            <p:ph sz="quarter" idx="16"/>
          </p:nvPr>
        </p:nvSpPr>
        <p:spPr>
          <a:xfrm>
            <a:off x="304800" y="1257300"/>
            <a:ext cx="4114800" cy="171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p:cNvSpPr>
            <a:spLocks noGrp="1"/>
          </p:cNvSpPr>
          <p:nvPr>
            <p:ph type="body" sz="quarter" idx="13"/>
          </p:nvPr>
        </p:nvSpPr>
        <p:spPr>
          <a:xfrm>
            <a:off x="155448" y="41148"/>
            <a:ext cx="6702552" cy="144018"/>
          </a:xfrm>
          <a:prstGeom prst="rect">
            <a:avLst/>
          </a:prstGeom>
        </p:spPr>
        <p:txBody>
          <a:bodyPr anchor="ctr">
            <a:noAutofit/>
          </a:bodyPr>
          <a:lstStyle>
            <a:lvl1pPr marL="0" indent="0" algn="l">
              <a:lnSpc>
                <a:spcPts val="900"/>
              </a:lnSpc>
              <a:spcBef>
                <a:spcPts val="0"/>
              </a:spcBef>
              <a:spcAft>
                <a:spcPts val="0"/>
              </a:spcAft>
              <a:buNone/>
              <a:defRPr sz="900" cap="all" baseline="0">
                <a:solidFill>
                  <a:schemeClr val="bg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
        <p:nvSpPr>
          <p:cNvPr id="19" name="Content Placeholder 5"/>
          <p:cNvSpPr>
            <a:spLocks noGrp="1"/>
          </p:cNvSpPr>
          <p:nvPr>
            <p:ph sz="quarter" idx="17"/>
          </p:nvPr>
        </p:nvSpPr>
        <p:spPr>
          <a:xfrm>
            <a:off x="4724400" y="1257300"/>
            <a:ext cx="4114800" cy="171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p:cNvSpPr>
            <a:spLocks noGrp="1"/>
          </p:cNvSpPr>
          <p:nvPr>
            <p:ph sz="quarter" idx="18"/>
          </p:nvPr>
        </p:nvSpPr>
        <p:spPr>
          <a:xfrm>
            <a:off x="304800" y="3086100"/>
            <a:ext cx="4114800" cy="171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5"/>
          <p:cNvSpPr>
            <a:spLocks noGrp="1"/>
          </p:cNvSpPr>
          <p:nvPr>
            <p:ph sz="quarter" idx="19"/>
          </p:nvPr>
        </p:nvSpPr>
        <p:spPr>
          <a:xfrm>
            <a:off x="4724400" y="3086100"/>
            <a:ext cx="4114800" cy="171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8">
            <a:extLst>
              <a:ext uri="{FF2B5EF4-FFF2-40B4-BE49-F238E27FC236}">
                <a16:creationId xmlns:a16="http://schemas.microsoft.com/office/drawing/2014/main" id="{F6F6C348-33EF-9443-85FB-2636AAB60D6B}"/>
              </a:ext>
            </a:extLst>
          </p:cNvPr>
          <p:cNvSpPr>
            <a:spLocks noGrp="1"/>
          </p:cNvSpPr>
          <p:nvPr>
            <p:ph type="title"/>
          </p:nvPr>
        </p:nvSpPr>
        <p:spPr>
          <a:xfrm>
            <a:off x="2133600" y="342900"/>
            <a:ext cx="4876800" cy="457200"/>
          </a:xfrm>
          <a:prstGeom prst="rect">
            <a:avLst/>
          </a:prstGeom>
        </p:spPr>
        <p:txBody>
          <a:bodyPr vert="horz" lIns="0" tIns="0" rIns="0" bIns="0" rtlCol="0" anchor="ctr" anchorCtr="0">
            <a:noAutofit/>
          </a:bodyPr>
          <a:lstStyle/>
          <a:p>
            <a:r>
              <a:rPr lang="en-US"/>
              <a:t>Click to edit Master title style</a:t>
            </a:r>
            <a:endParaRPr lang="en-GB"/>
          </a:p>
        </p:txBody>
      </p:sp>
    </p:spTree>
    <p:extLst>
      <p:ext uri="{BB962C8B-B14F-4D97-AF65-F5344CB8AC3E}">
        <p14:creationId xmlns:p14="http://schemas.microsoft.com/office/powerpoint/2010/main" val="28325110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 Quarters, Icons">
    <p:spTree>
      <p:nvGrpSpPr>
        <p:cNvPr id="1" name=""/>
        <p:cNvGrpSpPr/>
        <p:nvPr/>
      </p:nvGrpSpPr>
      <p:grpSpPr>
        <a:xfrm>
          <a:off x="0" y="0"/>
          <a:ext cx="0" cy="0"/>
          <a:chOff x="0" y="0"/>
          <a:chExt cx="0" cy="0"/>
        </a:xfrm>
      </p:grpSpPr>
      <p:sp>
        <p:nvSpPr>
          <p:cNvPr id="12" name="Content Placeholder 11"/>
          <p:cNvSpPr>
            <a:spLocks noGrp="1"/>
          </p:cNvSpPr>
          <p:nvPr>
            <p:ph sz="quarter" idx="26"/>
          </p:nvPr>
        </p:nvSpPr>
        <p:spPr>
          <a:xfrm>
            <a:off x="457200" y="1974850"/>
            <a:ext cx="3962400" cy="989013"/>
          </a:xfrm>
        </p:spPr>
        <p:txBody>
          <a:bodyPr>
            <a:noAutofit/>
          </a:bodyPr>
          <a:lstStyle/>
          <a:p>
            <a:pPr lvl="0"/>
            <a:r>
              <a:rPr lang="en-US"/>
              <a:t>Click to edit Master text styles</a:t>
            </a:r>
          </a:p>
          <a:p>
            <a:pPr lvl="1"/>
            <a:r>
              <a:rPr lang="en-US"/>
              <a:t>Second level</a:t>
            </a:r>
          </a:p>
        </p:txBody>
      </p:sp>
      <p:sp>
        <p:nvSpPr>
          <p:cNvPr id="6" name="Picture Placeholder 5"/>
          <p:cNvSpPr>
            <a:spLocks noGrp="1"/>
          </p:cNvSpPr>
          <p:nvPr>
            <p:ph type="pic" sz="quarter" idx="22" hasCustomPrompt="1"/>
          </p:nvPr>
        </p:nvSpPr>
        <p:spPr>
          <a:xfrm>
            <a:off x="2118360" y="1257300"/>
            <a:ext cx="640080" cy="640080"/>
          </a:xfrm>
          <a:prstGeom prst="rect">
            <a:avLst/>
          </a:prstGeom>
        </p:spPr>
        <p:txBody>
          <a:bodyPr>
            <a:noAutofit/>
          </a:bodyPr>
          <a:lstStyle>
            <a:lvl1pPr marL="0" indent="0" algn="ctr">
              <a:buNone/>
              <a:defRPr/>
            </a:lvl1pPr>
          </a:lstStyle>
          <a:p>
            <a:r>
              <a:rPr lang="en-US"/>
              <a:t>Insert Icon</a:t>
            </a:r>
          </a:p>
        </p:txBody>
      </p:sp>
      <p:sp>
        <p:nvSpPr>
          <p:cNvPr id="22" name="Text Placeholder 11"/>
          <p:cNvSpPr>
            <a:spLocks noGrp="1"/>
          </p:cNvSpPr>
          <p:nvPr>
            <p:ph type="body" sz="quarter" idx="13"/>
          </p:nvPr>
        </p:nvSpPr>
        <p:spPr>
          <a:xfrm>
            <a:off x="155448" y="41148"/>
            <a:ext cx="6702552" cy="144018"/>
          </a:xfrm>
          <a:prstGeom prst="rect">
            <a:avLst/>
          </a:prstGeom>
        </p:spPr>
        <p:txBody>
          <a:bodyPr anchor="ctr">
            <a:noAutofit/>
          </a:bodyPr>
          <a:lstStyle>
            <a:lvl1pPr marL="0" indent="0" algn="l">
              <a:lnSpc>
                <a:spcPts val="900"/>
              </a:lnSpc>
              <a:spcBef>
                <a:spcPts val="0"/>
              </a:spcBef>
              <a:spcAft>
                <a:spcPts val="0"/>
              </a:spcAft>
              <a:buNone/>
              <a:defRPr sz="900" cap="all" baseline="0">
                <a:solidFill>
                  <a:schemeClr val="bg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
        <p:nvSpPr>
          <p:cNvPr id="24" name="Content Placeholder 11"/>
          <p:cNvSpPr>
            <a:spLocks noGrp="1"/>
          </p:cNvSpPr>
          <p:nvPr>
            <p:ph sz="quarter" idx="27"/>
          </p:nvPr>
        </p:nvSpPr>
        <p:spPr>
          <a:xfrm>
            <a:off x="4724400" y="1974850"/>
            <a:ext cx="3962400" cy="989013"/>
          </a:xfrm>
        </p:spPr>
        <p:txBody>
          <a:bodyPr>
            <a:noAutofit/>
          </a:bodyPr>
          <a:lstStyle/>
          <a:p>
            <a:pPr lvl="0"/>
            <a:r>
              <a:rPr lang="en-US"/>
              <a:t>Click to edit Master text styles</a:t>
            </a:r>
          </a:p>
          <a:p>
            <a:pPr lvl="1"/>
            <a:r>
              <a:rPr lang="en-US"/>
              <a:t>Second level</a:t>
            </a:r>
          </a:p>
        </p:txBody>
      </p:sp>
      <p:sp>
        <p:nvSpPr>
          <p:cNvPr id="25" name="Picture Placeholder 5"/>
          <p:cNvSpPr>
            <a:spLocks noGrp="1"/>
          </p:cNvSpPr>
          <p:nvPr>
            <p:ph type="pic" sz="quarter" idx="28" hasCustomPrompt="1"/>
          </p:nvPr>
        </p:nvSpPr>
        <p:spPr>
          <a:xfrm>
            <a:off x="6385560" y="1257300"/>
            <a:ext cx="640080" cy="640080"/>
          </a:xfrm>
          <a:prstGeom prst="rect">
            <a:avLst/>
          </a:prstGeom>
        </p:spPr>
        <p:txBody>
          <a:bodyPr>
            <a:noAutofit/>
          </a:bodyPr>
          <a:lstStyle>
            <a:lvl1pPr marL="0" indent="0" algn="ctr">
              <a:buNone/>
              <a:defRPr/>
            </a:lvl1pPr>
          </a:lstStyle>
          <a:p>
            <a:r>
              <a:rPr lang="en-US"/>
              <a:t>Insert Icon</a:t>
            </a:r>
          </a:p>
        </p:txBody>
      </p:sp>
      <p:sp>
        <p:nvSpPr>
          <p:cNvPr id="26" name="Content Placeholder 11"/>
          <p:cNvSpPr>
            <a:spLocks noGrp="1"/>
          </p:cNvSpPr>
          <p:nvPr>
            <p:ph sz="quarter" idx="29"/>
          </p:nvPr>
        </p:nvSpPr>
        <p:spPr>
          <a:xfrm>
            <a:off x="457200" y="3811587"/>
            <a:ext cx="3962400" cy="989013"/>
          </a:xfrm>
        </p:spPr>
        <p:txBody>
          <a:bodyPr>
            <a:noAutofit/>
          </a:bodyPr>
          <a:lstStyle/>
          <a:p>
            <a:pPr lvl="0"/>
            <a:r>
              <a:rPr lang="en-US"/>
              <a:t>Click to edit Master text styles</a:t>
            </a:r>
          </a:p>
          <a:p>
            <a:pPr lvl="1"/>
            <a:r>
              <a:rPr lang="en-US"/>
              <a:t>Second level</a:t>
            </a:r>
          </a:p>
        </p:txBody>
      </p:sp>
      <p:sp>
        <p:nvSpPr>
          <p:cNvPr id="27" name="Picture Placeholder 5"/>
          <p:cNvSpPr>
            <a:spLocks noGrp="1"/>
          </p:cNvSpPr>
          <p:nvPr>
            <p:ph type="pic" sz="quarter" idx="30" hasCustomPrompt="1"/>
          </p:nvPr>
        </p:nvSpPr>
        <p:spPr>
          <a:xfrm>
            <a:off x="2118360" y="3094037"/>
            <a:ext cx="640080" cy="640080"/>
          </a:xfrm>
          <a:prstGeom prst="rect">
            <a:avLst/>
          </a:prstGeom>
        </p:spPr>
        <p:txBody>
          <a:bodyPr>
            <a:noAutofit/>
          </a:bodyPr>
          <a:lstStyle>
            <a:lvl1pPr marL="0" indent="0" algn="ctr">
              <a:buNone/>
              <a:defRPr/>
            </a:lvl1pPr>
          </a:lstStyle>
          <a:p>
            <a:r>
              <a:rPr lang="en-US"/>
              <a:t>Insert Icon</a:t>
            </a:r>
          </a:p>
        </p:txBody>
      </p:sp>
      <p:sp>
        <p:nvSpPr>
          <p:cNvPr id="28" name="Content Placeholder 11"/>
          <p:cNvSpPr>
            <a:spLocks noGrp="1"/>
          </p:cNvSpPr>
          <p:nvPr>
            <p:ph sz="quarter" idx="31"/>
          </p:nvPr>
        </p:nvSpPr>
        <p:spPr>
          <a:xfrm>
            <a:off x="4724400" y="3811587"/>
            <a:ext cx="3962400" cy="989013"/>
          </a:xfrm>
        </p:spPr>
        <p:txBody>
          <a:bodyPr>
            <a:noAutofit/>
          </a:bodyPr>
          <a:lstStyle/>
          <a:p>
            <a:pPr lvl="0"/>
            <a:r>
              <a:rPr lang="en-US"/>
              <a:t>Click to edit Master text styles</a:t>
            </a:r>
          </a:p>
          <a:p>
            <a:pPr lvl="1"/>
            <a:r>
              <a:rPr lang="en-US"/>
              <a:t>Second level</a:t>
            </a:r>
          </a:p>
        </p:txBody>
      </p:sp>
      <p:sp>
        <p:nvSpPr>
          <p:cNvPr id="29" name="Picture Placeholder 5"/>
          <p:cNvSpPr>
            <a:spLocks noGrp="1"/>
          </p:cNvSpPr>
          <p:nvPr>
            <p:ph type="pic" sz="quarter" idx="32" hasCustomPrompt="1"/>
          </p:nvPr>
        </p:nvSpPr>
        <p:spPr>
          <a:xfrm>
            <a:off x="6385560" y="3094037"/>
            <a:ext cx="640080" cy="640080"/>
          </a:xfrm>
          <a:prstGeom prst="rect">
            <a:avLst/>
          </a:prstGeom>
        </p:spPr>
        <p:txBody>
          <a:bodyPr>
            <a:noAutofit/>
          </a:bodyPr>
          <a:lstStyle>
            <a:lvl1pPr marL="0" indent="0" algn="ctr">
              <a:buNone/>
              <a:defRPr/>
            </a:lvl1pPr>
          </a:lstStyle>
          <a:p>
            <a:r>
              <a:rPr lang="en-US"/>
              <a:t>Insert Icon</a:t>
            </a:r>
          </a:p>
        </p:txBody>
      </p:sp>
      <p:sp>
        <p:nvSpPr>
          <p:cNvPr id="13" name="Title Placeholder 18">
            <a:extLst>
              <a:ext uri="{FF2B5EF4-FFF2-40B4-BE49-F238E27FC236}">
                <a16:creationId xmlns:a16="http://schemas.microsoft.com/office/drawing/2014/main" id="{2F15387B-CF88-C241-9322-91BC85F83866}"/>
              </a:ext>
            </a:extLst>
          </p:cNvPr>
          <p:cNvSpPr>
            <a:spLocks noGrp="1"/>
          </p:cNvSpPr>
          <p:nvPr>
            <p:ph type="title"/>
          </p:nvPr>
        </p:nvSpPr>
        <p:spPr>
          <a:xfrm>
            <a:off x="2133600" y="342900"/>
            <a:ext cx="4876800" cy="457200"/>
          </a:xfrm>
          <a:prstGeom prst="rect">
            <a:avLst/>
          </a:prstGeom>
        </p:spPr>
        <p:txBody>
          <a:bodyPr vert="horz" lIns="0" tIns="0" rIns="0" bIns="0" rtlCol="0" anchor="ctr" anchorCtr="0">
            <a:noAutofit/>
          </a:bodyPr>
          <a:lstStyle/>
          <a:p>
            <a:r>
              <a:rPr lang="en-US"/>
              <a:t>Click to edit Master title style</a:t>
            </a:r>
            <a:endParaRPr lang="en-GB"/>
          </a:p>
        </p:txBody>
      </p:sp>
    </p:spTree>
    <p:extLst>
      <p:ext uri="{BB962C8B-B14F-4D97-AF65-F5344CB8AC3E}">
        <p14:creationId xmlns:p14="http://schemas.microsoft.com/office/powerpoint/2010/main" val="1904186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4EBF8D74-5293-43C9-8333-5CDE8336261A}"/>
              </a:ext>
            </a:extLst>
          </p:cNvPr>
          <p:cNvSpPr>
            <a:spLocks noGrp="1"/>
          </p:cNvSpPr>
          <p:nvPr>
            <p:ph idx="1" hasCustomPrompt="1"/>
          </p:nvPr>
        </p:nvSpPr>
        <p:spPr>
          <a:xfrm>
            <a:off x="301752" y="1207007"/>
            <a:ext cx="8528304" cy="3529399"/>
          </a:xfrm>
          <a:prstGeom prst="rect">
            <a:avLst/>
          </a:prstGeom>
        </p:spPr>
        <p:txBody>
          <a:bodyPr>
            <a:noAutofit/>
          </a:bodyPr>
          <a:lstStyle>
            <a:lvl1pPr>
              <a:defRPr/>
            </a:lvl1p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2A0A83A6-D4EE-468C-BBCD-E714D5BF0435}"/>
              </a:ext>
            </a:extLst>
          </p:cNvPr>
          <p:cNvSpPr>
            <a:spLocks noGrp="1"/>
          </p:cNvSpPr>
          <p:nvPr>
            <p:ph type="subTitle" idx="17" hasCustomPrompt="1"/>
          </p:nvPr>
        </p:nvSpPr>
        <p:spPr>
          <a:xfrm>
            <a:off x="306000" y="361951"/>
            <a:ext cx="6357600" cy="609600"/>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8" name="Title 1">
            <a:extLst>
              <a:ext uri="{FF2B5EF4-FFF2-40B4-BE49-F238E27FC236}">
                <a16:creationId xmlns:a16="http://schemas.microsoft.com/office/drawing/2014/main" id="{5A4A20C3-D31F-410E-92DB-0B9CC6109C19}"/>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33881002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8 Icons">
    <p:spTree>
      <p:nvGrpSpPr>
        <p:cNvPr id="1" name=""/>
        <p:cNvGrpSpPr/>
        <p:nvPr/>
      </p:nvGrpSpPr>
      <p:grpSpPr>
        <a:xfrm>
          <a:off x="0" y="0"/>
          <a:ext cx="0" cy="0"/>
          <a:chOff x="0" y="0"/>
          <a:chExt cx="0" cy="0"/>
        </a:xfrm>
      </p:grpSpPr>
      <p:sp>
        <p:nvSpPr>
          <p:cNvPr id="12" name="Content Placeholder 11"/>
          <p:cNvSpPr>
            <a:spLocks noGrp="1"/>
          </p:cNvSpPr>
          <p:nvPr>
            <p:ph sz="quarter" idx="23"/>
          </p:nvPr>
        </p:nvSpPr>
        <p:spPr>
          <a:xfrm>
            <a:off x="457200" y="1974850"/>
            <a:ext cx="1828800" cy="989013"/>
          </a:xfrm>
        </p:spPr>
        <p:txBody>
          <a:bodyPr/>
          <a:lstStyle/>
          <a:p>
            <a:pPr lvl="0"/>
            <a:r>
              <a:rPr lang="en-US"/>
              <a:t>Click to edit Master text styles</a:t>
            </a:r>
          </a:p>
          <a:p>
            <a:pPr lvl="1"/>
            <a:r>
              <a:rPr lang="en-US"/>
              <a:t>Second level</a:t>
            </a:r>
          </a:p>
        </p:txBody>
      </p:sp>
      <p:sp>
        <p:nvSpPr>
          <p:cNvPr id="6" name="Picture Placeholder 5"/>
          <p:cNvSpPr>
            <a:spLocks noGrp="1"/>
          </p:cNvSpPr>
          <p:nvPr>
            <p:ph type="pic" sz="quarter" idx="22" hasCustomPrompt="1"/>
          </p:nvPr>
        </p:nvSpPr>
        <p:spPr>
          <a:xfrm>
            <a:off x="1051560" y="1257300"/>
            <a:ext cx="640080" cy="640080"/>
          </a:xfrm>
          <a:prstGeom prst="rect">
            <a:avLst/>
          </a:prstGeom>
        </p:spPr>
        <p:txBody>
          <a:bodyPr>
            <a:noAutofit/>
          </a:bodyPr>
          <a:lstStyle>
            <a:lvl1pPr marL="0" indent="0" algn="ctr">
              <a:buNone/>
              <a:defRPr/>
            </a:lvl1pPr>
          </a:lstStyle>
          <a:p>
            <a:r>
              <a:rPr lang="en-US"/>
              <a:t>Insert Icon</a:t>
            </a:r>
          </a:p>
        </p:txBody>
      </p:sp>
      <p:sp>
        <p:nvSpPr>
          <p:cNvPr id="37" name="Text Placeholder 11"/>
          <p:cNvSpPr>
            <a:spLocks noGrp="1"/>
          </p:cNvSpPr>
          <p:nvPr>
            <p:ph type="body" sz="quarter" idx="13"/>
          </p:nvPr>
        </p:nvSpPr>
        <p:spPr>
          <a:xfrm>
            <a:off x="155448" y="41148"/>
            <a:ext cx="6702552" cy="144018"/>
          </a:xfrm>
          <a:prstGeom prst="rect">
            <a:avLst/>
          </a:prstGeom>
        </p:spPr>
        <p:txBody>
          <a:bodyPr anchor="ctr">
            <a:noAutofit/>
          </a:bodyPr>
          <a:lstStyle>
            <a:lvl1pPr marL="0" indent="0" algn="l">
              <a:lnSpc>
                <a:spcPts val="900"/>
              </a:lnSpc>
              <a:spcBef>
                <a:spcPts val="0"/>
              </a:spcBef>
              <a:spcAft>
                <a:spcPts val="0"/>
              </a:spcAft>
              <a:buNone/>
              <a:defRPr sz="900" cap="all" baseline="0">
                <a:solidFill>
                  <a:schemeClr val="bg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
        <p:nvSpPr>
          <p:cNvPr id="44" name="Content Placeholder 11"/>
          <p:cNvSpPr>
            <a:spLocks noGrp="1"/>
          </p:cNvSpPr>
          <p:nvPr>
            <p:ph sz="quarter" idx="24"/>
          </p:nvPr>
        </p:nvSpPr>
        <p:spPr>
          <a:xfrm>
            <a:off x="2590800" y="1974850"/>
            <a:ext cx="1828800" cy="989013"/>
          </a:xfrm>
        </p:spPr>
        <p:txBody>
          <a:bodyPr/>
          <a:lstStyle/>
          <a:p>
            <a:pPr lvl="0"/>
            <a:r>
              <a:rPr lang="en-US"/>
              <a:t>Click to edit Master text styles</a:t>
            </a:r>
          </a:p>
          <a:p>
            <a:pPr lvl="1"/>
            <a:r>
              <a:rPr lang="en-US"/>
              <a:t>Second level</a:t>
            </a:r>
          </a:p>
        </p:txBody>
      </p:sp>
      <p:sp>
        <p:nvSpPr>
          <p:cNvPr id="45" name="Picture Placeholder 5"/>
          <p:cNvSpPr>
            <a:spLocks noGrp="1"/>
          </p:cNvSpPr>
          <p:nvPr>
            <p:ph type="pic" sz="quarter" idx="25" hasCustomPrompt="1"/>
          </p:nvPr>
        </p:nvSpPr>
        <p:spPr>
          <a:xfrm>
            <a:off x="3185160" y="1257300"/>
            <a:ext cx="640080" cy="640080"/>
          </a:xfrm>
          <a:prstGeom prst="rect">
            <a:avLst/>
          </a:prstGeom>
        </p:spPr>
        <p:txBody>
          <a:bodyPr>
            <a:noAutofit/>
          </a:bodyPr>
          <a:lstStyle>
            <a:lvl1pPr marL="0" indent="0" algn="ctr">
              <a:buNone/>
              <a:defRPr/>
            </a:lvl1pPr>
          </a:lstStyle>
          <a:p>
            <a:r>
              <a:rPr lang="en-US"/>
              <a:t>Insert Icon</a:t>
            </a:r>
          </a:p>
        </p:txBody>
      </p:sp>
      <p:sp>
        <p:nvSpPr>
          <p:cNvPr id="46" name="Content Placeholder 11"/>
          <p:cNvSpPr>
            <a:spLocks noGrp="1"/>
          </p:cNvSpPr>
          <p:nvPr>
            <p:ph sz="quarter" idx="26"/>
          </p:nvPr>
        </p:nvSpPr>
        <p:spPr>
          <a:xfrm>
            <a:off x="4724400" y="1974850"/>
            <a:ext cx="1828800" cy="989013"/>
          </a:xfrm>
        </p:spPr>
        <p:txBody>
          <a:bodyPr/>
          <a:lstStyle/>
          <a:p>
            <a:pPr lvl="0"/>
            <a:r>
              <a:rPr lang="en-US"/>
              <a:t>Click to edit Master text styles</a:t>
            </a:r>
          </a:p>
          <a:p>
            <a:pPr lvl="1"/>
            <a:r>
              <a:rPr lang="en-US"/>
              <a:t>Second level</a:t>
            </a:r>
          </a:p>
        </p:txBody>
      </p:sp>
      <p:sp>
        <p:nvSpPr>
          <p:cNvPr id="47" name="Picture Placeholder 5"/>
          <p:cNvSpPr>
            <a:spLocks noGrp="1"/>
          </p:cNvSpPr>
          <p:nvPr>
            <p:ph type="pic" sz="quarter" idx="27" hasCustomPrompt="1"/>
          </p:nvPr>
        </p:nvSpPr>
        <p:spPr>
          <a:xfrm>
            <a:off x="5318760" y="1257300"/>
            <a:ext cx="640080" cy="640080"/>
          </a:xfrm>
          <a:prstGeom prst="rect">
            <a:avLst/>
          </a:prstGeom>
        </p:spPr>
        <p:txBody>
          <a:bodyPr>
            <a:noAutofit/>
          </a:bodyPr>
          <a:lstStyle>
            <a:lvl1pPr marL="0" indent="0" algn="ctr">
              <a:buNone/>
              <a:defRPr/>
            </a:lvl1pPr>
          </a:lstStyle>
          <a:p>
            <a:r>
              <a:rPr lang="en-US"/>
              <a:t>Insert Icon</a:t>
            </a:r>
          </a:p>
        </p:txBody>
      </p:sp>
      <p:sp>
        <p:nvSpPr>
          <p:cNvPr id="48" name="Content Placeholder 11"/>
          <p:cNvSpPr>
            <a:spLocks noGrp="1"/>
          </p:cNvSpPr>
          <p:nvPr>
            <p:ph sz="quarter" idx="28"/>
          </p:nvPr>
        </p:nvSpPr>
        <p:spPr>
          <a:xfrm>
            <a:off x="6858000" y="1974850"/>
            <a:ext cx="1828800" cy="989013"/>
          </a:xfrm>
        </p:spPr>
        <p:txBody>
          <a:bodyPr/>
          <a:lstStyle/>
          <a:p>
            <a:pPr lvl="0"/>
            <a:r>
              <a:rPr lang="en-US"/>
              <a:t>Click to edit Master text styles</a:t>
            </a:r>
          </a:p>
          <a:p>
            <a:pPr lvl="1"/>
            <a:r>
              <a:rPr lang="en-US"/>
              <a:t>Second level</a:t>
            </a:r>
          </a:p>
        </p:txBody>
      </p:sp>
      <p:sp>
        <p:nvSpPr>
          <p:cNvPr id="49" name="Picture Placeholder 5"/>
          <p:cNvSpPr>
            <a:spLocks noGrp="1"/>
          </p:cNvSpPr>
          <p:nvPr>
            <p:ph type="pic" sz="quarter" idx="29" hasCustomPrompt="1"/>
          </p:nvPr>
        </p:nvSpPr>
        <p:spPr>
          <a:xfrm>
            <a:off x="7452360" y="1257300"/>
            <a:ext cx="640080" cy="640080"/>
          </a:xfrm>
          <a:prstGeom prst="rect">
            <a:avLst/>
          </a:prstGeom>
        </p:spPr>
        <p:txBody>
          <a:bodyPr>
            <a:noAutofit/>
          </a:bodyPr>
          <a:lstStyle>
            <a:lvl1pPr marL="0" indent="0" algn="ctr">
              <a:buNone/>
              <a:defRPr/>
            </a:lvl1pPr>
          </a:lstStyle>
          <a:p>
            <a:r>
              <a:rPr lang="en-US"/>
              <a:t>Insert Icon</a:t>
            </a:r>
          </a:p>
        </p:txBody>
      </p:sp>
      <p:sp>
        <p:nvSpPr>
          <p:cNvPr id="50" name="Content Placeholder 11"/>
          <p:cNvSpPr>
            <a:spLocks noGrp="1"/>
          </p:cNvSpPr>
          <p:nvPr>
            <p:ph sz="quarter" idx="30"/>
          </p:nvPr>
        </p:nvSpPr>
        <p:spPr>
          <a:xfrm>
            <a:off x="457200" y="3811587"/>
            <a:ext cx="1828800" cy="989013"/>
          </a:xfrm>
        </p:spPr>
        <p:txBody>
          <a:bodyPr/>
          <a:lstStyle/>
          <a:p>
            <a:pPr lvl="0"/>
            <a:r>
              <a:rPr lang="en-US"/>
              <a:t>Click to edit Master text styles</a:t>
            </a:r>
          </a:p>
          <a:p>
            <a:pPr lvl="1"/>
            <a:r>
              <a:rPr lang="en-US"/>
              <a:t>Second level</a:t>
            </a:r>
          </a:p>
        </p:txBody>
      </p:sp>
      <p:sp>
        <p:nvSpPr>
          <p:cNvPr id="51" name="Picture Placeholder 5"/>
          <p:cNvSpPr>
            <a:spLocks noGrp="1"/>
          </p:cNvSpPr>
          <p:nvPr>
            <p:ph type="pic" sz="quarter" idx="31" hasCustomPrompt="1"/>
          </p:nvPr>
        </p:nvSpPr>
        <p:spPr>
          <a:xfrm>
            <a:off x="1051560" y="3094037"/>
            <a:ext cx="640080" cy="640080"/>
          </a:xfrm>
          <a:prstGeom prst="rect">
            <a:avLst/>
          </a:prstGeom>
        </p:spPr>
        <p:txBody>
          <a:bodyPr>
            <a:noAutofit/>
          </a:bodyPr>
          <a:lstStyle>
            <a:lvl1pPr marL="0" indent="0" algn="ctr">
              <a:buNone/>
              <a:defRPr/>
            </a:lvl1pPr>
          </a:lstStyle>
          <a:p>
            <a:r>
              <a:rPr lang="en-US"/>
              <a:t>Insert Icon</a:t>
            </a:r>
          </a:p>
        </p:txBody>
      </p:sp>
      <p:sp>
        <p:nvSpPr>
          <p:cNvPr id="52" name="Content Placeholder 11"/>
          <p:cNvSpPr>
            <a:spLocks noGrp="1"/>
          </p:cNvSpPr>
          <p:nvPr>
            <p:ph sz="quarter" idx="32"/>
          </p:nvPr>
        </p:nvSpPr>
        <p:spPr>
          <a:xfrm>
            <a:off x="2590800" y="3811587"/>
            <a:ext cx="1828800" cy="989013"/>
          </a:xfrm>
        </p:spPr>
        <p:txBody>
          <a:bodyPr/>
          <a:lstStyle/>
          <a:p>
            <a:pPr lvl="0"/>
            <a:r>
              <a:rPr lang="en-US"/>
              <a:t>Click to edit Master text styles</a:t>
            </a:r>
          </a:p>
          <a:p>
            <a:pPr lvl="1"/>
            <a:r>
              <a:rPr lang="en-US"/>
              <a:t>Second level</a:t>
            </a:r>
          </a:p>
        </p:txBody>
      </p:sp>
      <p:sp>
        <p:nvSpPr>
          <p:cNvPr id="53" name="Picture Placeholder 5"/>
          <p:cNvSpPr>
            <a:spLocks noGrp="1"/>
          </p:cNvSpPr>
          <p:nvPr>
            <p:ph type="pic" sz="quarter" idx="33" hasCustomPrompt="1"/>
          </p:nvPr>
        </p:nvSpPr>
        <p:spPr>
          <a:xfrm>
            <a:off x="3185160" y="3094037"/>
            <a:ext cx="640080" cy="640080"/>
          </a:xfrm>
          <a:prstGeom prst="rect">
            <a:avLst/>
          </a:prstGeom>
        </p:spPr>
        <p:txBody>
          <a:bodyPr>
            <a:noAutofit/>
          </a:bodyPr>
          <a:lstStyle>
            <a:lvl1pPr marL="0" indent="0" algn="ctr">
              <a:buNone/>
              <a:defRPr/>
            </a:lvl1pPr>
          </a:lstStyle>
          <a:p>
            <a:r>
              <a:rPr lang="en-US"/>
              <a:t>Insert Icon</a:t>
            </a:r>
          </a:p>
        </p:txBody>
      </p:sp>
      <p:sp>
        <p:nvSpPr>
          <p:cNvPr id="54" name="Content Placeholder 11"/>
          <p:cNvSpPr>
            <a:spLocks noGrp="1"/>
          </p:cNvSpPr>
          <p:nvPr>
            <p:ph sz="quarter" idx="34"/>
          </p:nvPr>
        </p:nvSpPr>
        <p:spPr>
          <a:xfrm>
            <a:off x="4724400" y="3811587"/>
            <a:ext cx="1828800" cy="989013"/>
          </a:xfrm>
        </p:spPr>
        <p:txBody>
          <a:bodyPr/>
          <a:lstStyle/>
          <a:p>
            <a:pPr lvl="0"/>
            <a:r>
              <a:rPr lang="en-US"/>
              <a:t>Click to edit Master text styles</a:t>
            </a:r>
          </a:p>
          <a:p>
            <a:pPr lvl="1"/>
            <a:r>
              <a:rPr lang="en-US"/>
              <a:t>Second level</a:t>
            </a:r>
          </a:p>
        </p:txBody>
      </p:sp>
      <p:sp>
        <p:nvSpPr>
          <p:cNvPr id="55" name="Picture Placeholder 5"/>
          <p:cNvSpPr>
            <a:spLocks noGrp="1"/>
          </p:cNvSpPr>
          <p:nvPr>
            <p:ph type="pic" sz="quarter" idx="35" hasCustomPrompt="1"/>
          </p:nvPr>
        </p:nvSpPr>
        <p:spPr>
          <a:xfrm>
            <a:off x="5318760" y="3094037"/>
            <a:ext cx="640080" cy="640080"/>
          </a:xfrm>
          <a:prstGeom prst="rect">
            <a:avLst/>
          </a:prstGeom>
        </p:spPr>
        <p:txBody>
          <a:bodyPr>
            <a:noAutofit/>
          </a:bodyPr>
          <a:lstStyle>
            <a:lvl1pPr marL="0" indent="0" algn="ctr">
              <a:buNone/>
              <a:defRPr/>
            </a:lvl1pPr>
          </a:lstStyle>
          <a:p>
            <a:r>
              <a:rPr lang="en-US"/>
              <a:t>Insert Icon</a:t>
            </a:r>
          </a:p>
        </p:txBody>
      </p:sp>
      <p:sp>
        <p:nvSpPr>
          <p:cNvPr id="56" name="Content Placeholder 11"/>
          <p:cNvSpPr>
            <a:spLocks noGrp="1"/>
          </p:cNvSpPr>
          <p:nvPr>
            <p:ph sz="quarter" idx="36"/>
          </p:nvPr>
        </p:nvSpPr>
        <p:spPr>
          <a:xfrm>
            <a:off x="6858000" y="3811587"/>
            <a:ext cx="1828800" cy="989013"/>
          </a:xfrm>
        </p:spPr>
        <p:txBody>
          <a:bodyPr/>
          <a:lstStyle/>
          <a:p>
            <a:pPr lvl="0"/>
            <a:r>
              <a:rPr lang="en-US"/>
              <a:t>Click to edit Master text styles</a:t>
            </a:r>
          </a:p>
          <a:p>
            <a:pPr lvl="1"/>
            <a:r>
              <a:rPr lang="en-US"/>
              <a:t>Second level</a:t>
            </a:r>
          </a:p>
        </p:txBody>
      </p:sp>
      <p:sp>
        <p:nvSpPr>
          <p:cNvPr id="57" name="Picture Placeholder 5"/>
          <p:cNvSpPr>
            <a:spLocks noGrp="1"/>
          </p:cNvSpPr>
          <p:nvPr>
            <p:ph type="pic" sz="quarter" idx="37" hasCustomPrompt="1"/>
          </p:nvPr>
        </p:nvSpPr>
        <p:spPr>
          <a:xfrm>
            <a:off x="7452360" y="3094037"/>
            <a:ext cx="640080" cy="640080"/>
          </a:xfrm>
          <a:prstGeom prst="rect">
            <a:avLst/>
          </a:prstGeom>
        </p:spPr>
        <p:txBody>
          <a:bodyPr>
            <a:noAutofit/>
          </a:bodyPr>
          <a:lstStyle>
            <a:lvl1pPr marL="0" indent="0" algn="ctr">
              <a:buNone/>
              <a:defRPr/>
            </a:lvl1pPr>
          </a:lstStyle>
          <a:p>
            <a:r>
              <a:rPr lang="en-US"/>
              <a:t>Insert Icon</a:t>
            </a:r>
          </a:p>
        </p:txBody>
      </p:sp>
      <p:sp>
        <p:nvSpPr>
          <p:cNvPr id="20" name="Title Placeholder 18">
            <a:extLst>
              <a:ext uri="{FF2B5EF4-FFF2-40B4-BE49-F238E27FC236}">
                <a16:creationId xmlns:a16="http://schemas.microsoft.com/office/drawing/2014/main" id="{8E7D243A-3F31-3F43-869E-2C41BAB633E4}"/>
              </a:ext>
            </a:extLst>
          </p:cNvPr>
          <p:cNvSpPr>
            <a:spLocks noGrp="1"/>
          </p:cNvSpPr>
          <p:nvPr>
            <p:ph type="title"/>
          </p:nvPr>
        </p:nvSpPr>
        <p:spPr>
          <a:xfrm>
            <a:off x="2133600" y="342900"/>
            <a:ext cx="4876800" cy="457200"/>
          </a:xfrm>
          <a:prstGeom prst="rect">
            <a:avLst/>
          </a:prstGeom>
        </p:spPr>
        <p:txBody>
          <a:bodyPr vert="horz" lIns="0" tIns="0" rIns="0" bIns="0" rtlCol="0" anchor="ctr" anchorCtr="0">
            <a:noAutofit/>
          </a:bodyPr>
          <a:lstStyle/>
          <a:p>
            <a:r>
              <a:rPr lang="en-US"/>
              <a:t>Click to edit Master title style</a:t>
            </a:r>
            <a:endParaRPr lang="en-GB"/>
          </a:p>
        </p:txBody>
      </p:sp>
    </p:spTree>
    <p:extLst>
      <p:ext uri="{BB962C8B-B14F-4D97-AF65-F5344CB8AC3E}">
        <p14:creationId xmlns:p14="http://schemas.microsoft.com/office/powerpoint/2010/main" val="38659727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io_1/3 Image, Split Column (right)">
    <p:spTree>
      <p:nvGrpSpPr>
        <p:cNvPr id="1" name=""/>
        <p:cNvGrpSpPr/>
        <p:nvPr/>
      </p:nvGrpSpPr>
      <p:grpSpPr>
        <a:xfrm>
          <a:off x="0" y="0"/>
          <a:ext cx="0" cy="0"/>
          <a:chOff x="0" y="0"/>
          <a:chExt cx="0" cy="0"/>
        </a:xfrm>
      </p:grpSpPr>
      <p:sp>
        <p:nvSpPr>
          <p:cNvPr id="16" name="Content Placeholder 4"/>
          <p:cNvSpPr>
            <a:spLocks noGrp="1"/>
          </p:cNvSpPr>
          <p:nvPr>
            <p:ph sz="quarter" idx="14"/>
          </p:nvPr>
        </p:nvSpPr>
        <p:spPr>
          <a:xfrm>
            <a:off x="3200400" y="1257299"/>
            <a:ext cx="5638800" cy="17145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p:cNvSpPr>
            <a:spLocks noGrp="1"/>
          </p:cNvSpPr>
          <p:nvPr>
            <p:ph sz="quarter" idx="15"/>
          </p:nvPr>
        </p:nvSpPr>
        <p:spPr>
          <a:xfrm>
            <a:off x="3200400" y="3086100"/>
            <a:ext cx="5638800" cy="17145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7" hasCustomPrompt="1"/>
          </p:nvPr>
        </p:nvSpPr>
        <p:spPr>
          <a:xfrm>
            <a:off x="304800" y="1257299"/>
            <a:ext cx="2587752" cy="1831086"/>
          </a:xfrm>
        </p:spPr>
        <p:txBody>
          <a:bodyPr/>
          <a:lstStyle>
            <a:lvl1pPr>
              <a:defRPr>
                <a:solidFill>
                  <a:schemeClr val="tx1"/>
                </a:solidFill>
              </a:defRPr>
            </a:lvl1pPr>
          </a:lstStyle>
          <a:p>
            <a:pPr lvl="0"/>
            <a:r>
              <a:rPr lang="en-US"/>
              <a:t>Insert image</a:t>
            </a:r>
          </a:p>
        </p:txBody>
      </p:sp>
      <p:sp>
        <p:nvSpPr>
          <p:cNvPr id="7" name="Title Placeholder 18">
            <a:extLst>
              <a:ext uri="{FF2B5EF4-FFF2-40B4-BE49-F238E27FC236}">
                <a16:creationId xmlns:a16="http://schemas.microsoft.com/office/drawing/2014/main" id="{65CFE7D4-BF16-4847-8AA7-C14B9C742420}"/>
              </a:ext>
            </a:extLst>
          </p:cNvPr>
          <p:cNvSpPr>
            <a:spLocks noGrp="1"/>
          </p:cNvSpPr>
          <p:nvPr>
            <p:ph type="title"/>
          </p:nvPr>
        </p:nvSpPr>
        <p:spPr>
          <a:xfrm>
            <a:off x="2133600" y="342900"/>
            <a:ext cx="4876800" cy="457200"/>
          </a:xfrm>
          <a:prstGeom prst="rect">
            <a:avLst/>
          </a:prstGeom>
        </p:spPr>
        <p:txBody>
          <a:bodyPr vert="horz" lIns="0" tIns="0" rIns="0" bIns="0" rtlCol="0" anchor="ctr" anchorCtr="0">
            <a:noAutofit/>
          </a:bodyPr>
          <a:lstStyle/>
          <a:p>
            <a:r>
              <a:rPr lang="en-US"/>
              <a:t>Click to edit Master title style</a:t>
            </a:r>
            <a:endParaRPr lang="en-GB"/>
          </a:p>
        </p:txBody>
      </p:sp>
      <p:sp>
        <p:nvSpPr>
          <p:cNvPr id="8" name="Text Placeholder 11">
            <a:extLst>
              <a:ext uri="{FF2B5EF4-FFF2-40B4-BE49-F238E27FC236}">
                <a16:creationId xmlns:a16="http://schemas.microsoft.com/office/drawing/2014/main" id="{F06188F6-DC88-C148-9007-FE74F47E26D5}"/>
              </a:ext>
            </a:extLst>
          </p:cNvPr>
          <p:cNvSpPr>
            <a:spLocks noGrp="1"/>
          </p:cNvSpPr>
          <p:nvPr>
            <p:ph type="body" sz="quarter" idx="13"/>
          </p:nvPr>
        </p:nvSpPr>
        <p:spPr>
          <a:xfrm>
            <a:off x="155448" y="41148"/>
            <a:ext cx="6702552" cy="144018"/>
          </a:xfrm>
          <a:prstGeom prst="rect">
            <a:avLst/>
          </a:prstGeom>
        </p:spPr>
        <p:txBody>
          <a:bodyPr anchor="ctr">
            <a:noAutofit/>
          </a:bodyPr>
          <a:lstStyle>
            <a:lvl1pPr marL="0" indent="0" algn="l">
              <a:lnSpc>
                <a:spcPts val="900"/>
              </a:lnSpc>
              <a:spcBef>
                <a:spcPts val="0"/>
              </a:spcBef>
              <a:spcAft>
                <a:spcPts val="0"/>
              </a:spcAft>
              <a:buNone/>
              <a:defRPr sz="900" cap="all" baseline="0">
                <a:solidFill>
                  <a:schemeClr val="bg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Tree>
    <p:extLst>
      <p:ext uri="{BB962C8B-B14F-4D97-AF65-F5344CB8AC3E}">
        <p14:creationId xmlns:p14="http://schemas.microsoft.com/office/powerpoint/2010/main" val="366719749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5 Descriptions, Icons">
    <p:spTree>
      <p:nvGrpSpPr>
        <p:cNvPr id="1" name=""/>
        <p:cNvGrpSpPr/>
        <p:nvPr/>
      </p:nvGrpSpPr>
      <p:grpSpPr>
        <a:xfrm>
          <a:off x="0" y="0"/>
          <a:ext cx="0" cy="0"/>
          <a:chOff x="0" y="0"/>
          <a:chExt cx="0" cy="0"/>
        </a:xfrm>
      </p:grpSpPr>
      <p:sp>
        <p:nvSpPr>
          <p:cNvPr id="6" name="Picture Placeholder 5"/>
          <p:cNvSpPr>
            <a:spLocks noGrp="1" noChangeAspect="1"/>
          </p:cNvSpPr>
          <p:nvPr>
            <p:ph type="pic" sz="quarter" idx="22" hasCustomPrompt="1"/>
          </p:nvPr>
        </p:nvSpPr>
        <p:spPr>
          <a:xfrm>
            <a:off x="1700784" y="1257301"/>
            <a:ext cx="713232" cy="534924"/>
          </a:xfrm>
          <a:prstGeom prst="rect">
            <a:avLst/>
          </a:prstGeom>
        </p:spPr>
        <p:txBody>
          <a:bodyPr>
            <a:noAutofit/>
          </a:bodyPr>
          <a:lstStyle>
            <a:lvl1pPr marL="0" indent="0" algn="ctr">
              <a:buNone/>
              <a:defRPr sz="1200"/>
            </a:lvl1pPr>
          </a:lstStyle>
          <a:p>
            <a:r>
              <a:rPr lang="en-US"/>
              <a:t>Insert Icon or Image</a:t>
            </a:r>
          </a:p>
        </p:txBody>
      </p:sp>
      <p:sp>
        <p:nvSpPr>
          <p:cNvPr id="12" name="Content Placeholder 11"/>
          <p:cNvSpPr>
            <a:spLocks noGrp="1"/>
          </p:cNvSpPr>
          <p:nvPr>
            <p:ph sz="quarter" idx="23"/>
          </p:nvPr>
        </p:nvSpPr>
        <p:spPr>
          <a:xfrm>
            <a:off x="2566416" y="1257300"/>
            <a:ext cx="4876800" cy="533400"/>
          </a:xfrm>
        </p:spPr>
        <p:txBody>
          <a:bodyPr>
            <a:noAutofit/>
          </a:bodyPr>
          <a:lstStyle/>
          <a:p>
            <a:pPr lvl="0"/>
            <a:r>
              <a:rPr lang="en-US"/>
              <a:t>Click to edit Master text styles</a:t>
            </a:r>
          </a:p>
          <a:p>
            <a:pPr lvl="1"/>
            <a:r>
              <a:rPr lang="en-US"/>
              <a:t>Second level</a:t>
            </a:r>
          </a:p>
        </p:txBody>
      </p:sp>
      <p:sp>
        <p:nvSpPr>
          <p:cNvPr id="30" name="Picture Placeholder 5"/>
          <p:cNvSpPr>
            <a:spLocks noGrp="1" noChangeAspect="1"/>
          </p:cNvSpPr>
          <p:nvPr>
            <p:ph type="pic" sz="quarter" idx="24" hasCustomPrompt="1"/>
          </p:nvPr>
        </p:nvSpPr>
        <p:spPr>
          <a:xfrm>
            <a:off x="1700784" y="2009592"/>
            <a:ext cx="713232" cy="534924"/>
          </a:xfrm>
          <a:prstGeom prst="rect">
            <a:avLst/>
          </a:prstGeom>
        </p:spPr>
        <p:txBody>
          <a:bodyPr>
            <a:noAutofit/>
          </a:bodyPr>
          <a:lstStyle>
            <a:lvl1pPr marL="0" indent="0" algn="ctr">
              <a:buNone/>
              <a:defRPr sz="1200"/>
            </a:lvl1pPr>
          </a:lstStyle>
          <a:p>
            <a:r>
              <a:rPr lang="en-US"/>
              <a:t>Insert Icon or Image</a:t>
            </a:r>
          </a:p>
        </p:txBody>
      </p:sp>
      <p:sp>
        <p:nvSpPr>
          <p:cNvPr id="31" name="Content Placeholder 11"/>
          <p:cNvSpPr>
            <a:spLocks noGrp="1"/>
          </p:cNvSpPr>
          <p:nvPr>
            <p:ph sz="quarter" idx="25"/>
          </p:nvPr>
        </p:nvSpPr>
        <p:spPr>
          <a:xfrm>
            <a:off x="2566416" y="2009591"/>
            <a:ext cx="4876800" cy="533400"/>
          </a:xfrm>
        </p:spPr>
        <p:txBody>
          <a:bodyPr>
            <a:noAutofit/>
          </a:bodyPr>
          <a:lstStyle/>
          <a:p>
            <a:pPr lvl="0"/>
            <a:r>
              <a:rPr lang="en-US"/>
              <a:t>Click to edit Master text styles</a:t>
            </a:r>
          </a:p>
          <a:p>
            <a:pPr lvl="1"/>
            <a:r>
              <a:rPr lang="en-US"/>
              <a:t>Second level</a:t>
            </a:r>
          </a:p>
        </p:txBody>
      </p:sp>
      <p:sp>
        <p:nvSpPr>
          <p:cNvPr id="32" name="Picture Placeholder 5"/>
          <p:cNvSpPr>
            <a:spLocks noGrp="1" noChangeAspect="1"/>
          </p:cNvSpPr>
          <p:nvPr>
            <p:ph type="pic" sz="quarter" idx="26" hasCustomPrompt="1"/>
          </p:nvPr>
        </p:nvSpPr>
        <p:spPr>
          <a:xfrm>
            <a:off x="1700784" y="2750370"/>
            <a:ext cx="713232" cy="534924"/>
          </a:xfrm>
          <a:prstGeom prst="rect">
            <a:avLst/>
          </a:prstGeom>
        </p:spPr>
        <p:txBody>
          <a:bodyPr>
            <a:noAutofit/>
          </a:bodyPr>
          <a:lstStyle>
            <a:lvl1pPr marL="0" indent="0" algn="ctr">
              <a:buNone/>
              <a:defRPr sz="1200"/>
            </a:lvl1pPr>
          </a:lstStyle>
          <a:p>
            <a:r>
              <a:rPr lang="en-US"/>
              <a:t>Insert Icon or Image</a:t>
            </a:r>
          </a:p>
        </p:txBody>
      </p:sp>
      <p:sp>
        <p:nvSpPr>
          <p:cNvPr id="33" name="Content Placeholder 11"/>
          <p:cNvSpPr>
            <a:spLocks noGrp="1"/>
          </p:cNvSpPr>
          <p:nvPr>
            <p:ph sz="quarter" idx="27"/>
          </p:nvPr>
        </p:nvSpPr>
        <p:spPr>
          <a:xfrm>
            <a:off x="2566416" y="2750369"/>
            <a:ext cx="4876800" cy="533400"/>
          </a:xfrm>
        </p:spPr>
        <p:txBody>
          <a:bodyPr>
            <a:noAutofit/>
          </a:bodyPr>
          <a:lstStyle/>
          <a:p>
            <a:pPr lvl="0"/>
            <a:r>
              <a:rPr lang="en-US"/>
              <a:t>Click to edit Master text styles</a:t>
            </a:r>
          </a:p>
          <a:p>
            <a:pPr lvl="1"/>
            <a:r>
              <a:rPr lang="en-US"/>
              <a:t>Second level</a:t>
            </a:r>
          </a:p>
        </p:txBody>
      </p:sp>
      <p:sp>
        <p:nvSpPr>
          <p:cNvPr id="34" name="Picture Placeholder 5"/>
          <p:cNvSpPr>
            <a:spLocks noGrp="1" noChangeAspect="1"/>
          </p:cNvSpPr>
          <p:nvPr>
            <p:ph type="pic" sz="quarter" idx="28" hasCustomPrompt="1"/>
          </p:nvPr>
        </p:nvSpPr>
        <p:spPr>
          <a:xfrm>
            <a:off x="1700784" y="3520385"/>
            <a:ext cx="713232" cy="534924"/>
          </a:xfrm>
          <a:prstGeom prst="rect">
            <a:avLst/>
          </a:prstGeom>
        </p:spPr>
        <p:txBody>
          <a:bodyPr>
            <a:noAutofit/>
          </a:bodyPr>
          <a:lstStyle>
            <a:lvl1pPr marL="0" indent="0" algn="ctr">
              <a:buNone/>
              <a:defRPr sz="1200"/>
            </a:lvl1pPr>
          </a:lstStyle>
          <a:p>
            <a:r>
              <a:rPr lang="en-US"/>
              <a:t>Insert Icon or Image</a:t>
            </a:r>
          </a:p>
        </p:txBody>
      </p:sp>
      <p:sp>
        <p:nvSpPr>
          <p:cNvPr id="35" name="Content Placeholder 11"/>
          <p:cNvSpPr>
            <a:spLocks noGrp="1"/>
          </p:cNvSpPr>
          <p:nvPr>
            <p:ph sz="quarter" idx="29"/>
          </p:nvPr>
        </p:nvSpPr>
        <p:spPr>
          <a:xfrm>
            <a:off x="2566416" y="3520384"/>
            <a:ext cx="4876800" cy="533400"/>
          </a:xfrm>
        </p:spPr>
        <p:txBody>
          <a:bodyPr>
            <a:noAutofit/>
          </a:bodyPr>
          <a:lstStyle/>
          <a:p>
            <a:pPr lvl="0"/>
            <a:r>
              <a:rPr lang="en-US"/>
              <a:t>Click to edit Master text styles</a:t>
            </a:r>
          </a:p>
          <a:p>
            <a:pPr lvl="1"/>
            <a:r>
              <a:rPr lang="en-US"/>
              <a:t>Second level</a:t>
            </a:r>
          </a:p>
        </p:txBody>
      </p:sp>
      <p:sp>
        <p:nvSpPr>
          <p:cNvPr id="36" name="Picture Placeholder 5"/>
          <p:cNvSpPr>
            <a:spLocks noGrp="1" noChangeAspect="1"/>
          </p:cNvSpPr>
          <p:nvPr>
            <p:ph type="pic" sz="quarter" idx="30" hasCustomPrompt="1"/>
          </p:nvPr>
        </p:nvSpPr>
        <p:spPr>
          <a:xfrm>
            <a:off x="1700784" y="4267447"/>
            <a:ext cx="713232" cy="534924"/>
          </a:xfrm>
          <a:prstGeom prst="rect">
            <a:avLst/>
          </a:prstGeom>
        </p:spPr>
        <p:txBody>
          <a:bodyPr>
            <a:noAutofit/>
          </a:bodyPr>
          <a:lstStyle>
            <a:lvl1pPr marL="0" indent="0" algn="ctr">
              <a:buNone/>
              <a:defRPr sz="1200"/>
            </a:lvl1pPr>
          </a:lstStyle>
          <a:p>
            <a:r>
              <a:rPr lang="en-US"/>
              <a:t>Insert Icon or Image</a:t>
            </a:r>
          </a:p>
        </p:txBody>
      </p:sp>
      <p:sp>
        <p:nvSpPr>
          <p:cNvPr id="37" name="Content Placeholder 11"/>
          <p:cNvSpPr>
            <a:spLocks noGrp="1"/>
          </p:cNvSpPr>
          <p:nvPr>
            <p:ph sz="quarter" idx="31"/>
          </p:nvPr>
        </p:nvSpPr>
        <p:spPr>
          <a:xfrm>
            <a:off x="2566416" y="4267446"/>
            <a:ext cx="4876800" cy="533400"/>
          </a:xfrm>
        </p:spPr>
        <p:txBody>
          <a:bodyPr>
            <a:noAutofit/>
          </a:bodyPr>
          <a:lstStyle/>
          <a:p>
            <a:pPr lvl="0"/>
            <a:r>
              <a:rPr lang="en-US"/>
              <a:t>Click to edit Master text styles</a:t>
            </a:r>
          </a:p>
          <a:p>
            <a:pPr lvl="1"/>
            <a:r>
              <a:rPr lang="en-US"/>
              <a:t>Second level</a:t>
            </a:r>
          </a:p>
        </p:txBody>
      </p:sp>
      <p:sp>
        <p:nvSpPr>
          <p:cNvPr id="25" name="Text Placeholder 11"/>
          <p:cNvSpPr>
            <a:spLocks noGrp="1"/>
          </p:cNvSpPr>
          <p:nvPr>
            <p:ph type="body" sz="quarter" idx="13"/>
          </p:nvPr>
        </p:nvSpPr>
        <p:spPr>
          <a:xfrm>
            <a:off x="155448" y="41148"/>
            <a:ext cx="6702552" cy="144018"/>
          </a:xfrm>
          <a:prstGeom prst="rect">
            <a:avLst/>
          </a:prstGeom>
        </p:spPr>
        <p:txBody>
          <a:bodyPr anchor="ctr">
            <a:noAutofit/>
          </a:bodyPr>
          <a:lstStyle>
            <a:lvl1pPr marL="0" indent="0" algn="l">
              <a:lnSpc>
                <a:spcPts val="900"/>
              </a:lnSpc>
              <a:spcBef>
                <a:spcPts val="0"/>
              </a:spcBef>
              <a:spcAft>
                <a:spcPts val="0"/>
              </a:spcAft>
              <a:buNone/>
              <a:defRPr sz="900" cap="all" baseline="0">
                <a:solidFill>
                  <a:schemeClr val="bg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
        <p:nvSpPr>
          <p:cNvPr id="14" name="Title Placeholder 18">
            <a:extLst>
              <a:ext uri="{FF2B5EF4-FFF2-40B4-BE49-F238E27FC236}">
                <a16:creationId xmlns:a16="http://schemas.microsoft.com/office/drawing/2014/main" id="{D4B27C54-A0E8-9043-8B46-0B84DDF1EDDD}"/>
              </a:ext>
            </a:extLst>
          </p:cNvPr>
          <p:cNvSpPr>
            <a:spLocks noGrp="1"/>
          </p:cNvSpPr>
          <p:nvPr>
            <p:ph type="title"/>
          </p:nvPr>
        </p:nvSpPr>
        <p:spPr>
          <a:xfrm>
            <a:off x="2133600" y="342900"/>
            <a:ext cx="4876800" cy="457200"/>
          </a:xfrm>
          <a:prstGeom prst="rect">
            <a:avLst/>
          </a:prstGeom>
        </p:spPr>
        <p:txBody>
          <a:bodyPr vert="horz" lIns="0" tIns="0" rIns="0" bIns="0" rtlCol="0" anchor="ctr" anchorCtr="0">
            <a:noAutofit/>
          </a:bodyPr>
          <a:lstStyle/>
          <a:p>
            <a:r>
              <a:rPr lang="en-US"/>
              <a:t>Click to edit Master title style</a:t>
            </a:r>
            <a:endParaRPr lang="en-GB"/>
          </a:p>
        </p:txBody>
      </p:sp>
    </p:spTree>
    <p:extLst>
      <p:ext uri="{BB962C8B-B14F-4D97-AF65-F5344CB8AC3E}">
        <p14:creationId xmlns:p14="http://schemas.microsoft.com/office/powerpoint/2010/main" val="4248087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Five Descriptions, Icons">
    <p:spTree>
      <p:nvGrpSpPr>
        <p:cNvPr id="1" name=""/>
        <p:cNvGrpSpPr/>
        <p:nvPr/>
      </p:nvGrpSpPr>
      <p:grpSpPr>
        <a:xfrm>
          <a:off x="0" y="0"/>
          <a:ext cx="0" cy="0"/>
          <a:chOff x="0" y="0"/>
          <a:chExt cx="0" cy="0"/>
        </a:xfrm>
      </p:grpSpPr>
      <p:sp>
        <p:nvSpPr>
          <p:cNvPr id="22" name="Content Placeholder 5"/>
          <p:cNvSpPr>
            <a:spLocks noGrp="1"/>
          </p:cNvSpPr>
          <p:nvPr>
            <p:ph sz="quarter" idx="14" hasCustomPrompt="1"/>
          </p:nvPr>
        </p:nvSpPr>
        <p:spPr>
          <a:xfrm>
            <a:off x="2569464" y="1259625"/>
            <a:ext cx="4873752" cy="539496"/>
          </a:xfrm>
        </p:spPr>
        <p:txBody>
          <a:bodyPr/>
          <a:lstStyle/>
          <a:p>
            <a:pPr lvl="0"/>
            <a:r>
              <a:rPr lang="en-US"/>
              <a:t>Click to edit Master text styles</a:t>
            </a:r>
          </a:p>
        </p:txBody>
      </p:sp>
      <p:sp>
        <p:nvSpPr>
          <p:cNvPr id="23" name="Content Placeholder 5"/>
          <p:cNvSpPr>
            <a:spLocks noGrp="1"/>
          </p:cNvSpPr>
          <p:nvPr>
            <p:ph sz="quarter" idx="16" hasCustomPrompt="1"/>
          </p:nvPr>
        </p:nvSpPr>
        <p:spPr>
          <a:xfrm>
            <a:off x="2569464" y="2014026"/>
            <a:ext cx="4873752" cy="539496"/>
          </a:xfrm>
        </p:spPr>
        <p:txBody>
          <a:bodyPr/>
          <a:lstStyle/>
          <a:p>
            <a:pPr lvl="0"/>
            <a:r>
              <a:rPr lang="en-US"/>
              <a:t>Click to edit Master text styles</a:t>
            </a:r>
          </a:p>
        </p:txBody>
      </p:sp>
      <p:sp>
        <p:nvSpPr>
          <p:cNvPr id="27" name="Content Placeholder 5"/>
          <p:cNvSpPr>
            <a:spLocks noGrp="1"/>
          </p:cNvSpPr>
          <p:nvPr>
            <p:ph sz="quarter" idx="18" hasCustomPrompt="1"/>
          </p:nvPr>
        </p:nvSpPr>
        <p:spPr>
          <a:xfrm>
            <a:off x="2569464" y="2748955"/>
            <a:ext cx="4873752" cy="539496"/>
          </a:xfrm>
        </p:spPr>
        <p:txBody>
          <a:bodyPr/>
          <a:lstStyle/>
          <a:p>
            <a:pPr lvl="0"/>
            <a:r>
              <a:rPr lang="en-US"/>
              <a:t>Click to edit Master text styles</a:t>
            </a:r>
          </a:p>
        </p:txBody>
      </p:sp>
      <p:sp>
        <p:nvSpPr>
          <p:cNvPr id="29" name="Content Placeholder 5"/>
          <p:cNvSpPr>
            <a:spLocks noGrp="1"/>
          </p:cNvSpPr>
          <p:nvPr>
            <p:ph sz="quarter" idx="20" hasCustomPrompt="1"/>
          </p:nvPr>
        </p:nvSpPr>
        <p:spPr>
          <a:xfrm>
            <a:off x="2569464" y="3513972"/>
            <a:ext cx="4873752" cy="539496"/>
          </a:xfrm>
        </p:spPr>
        <p:txBody>
          <a:bodyPr/>
          <a:lstStyle/>
          <a:p>
            <a:pPr lvl="0"/>
            <a:r>
              <a:rPr lang="en-US"/>
              <a:t>Click to edit Master text styles</a:t>
            </a:r>
          </a:p>
        </p:txBody>
      </p:sp>
      <p:sp>
        <p:nvSpPr>
          <p:cNvPr id="13" name="Content Placeholder 5"/>
          <p:cNvSpPr>
            <a:spLocks noGrp="1"/>
          </p:cNvSpPr>
          <p:nvPr>
            <p:ph sz="quarter" idx="22" hasCustomPrompt="1"/>
          </p:nvPr>
        </p:nvSpPr>
        <p:spPr>
          <a:xfrm>
            <a:off x="2569464" y="4267643"/>
            <a:ext cx="4873752" cy="539496"/>
          </a:xfrm>
        </p:spPr>
        <p:txBody>
          <a:bodyPr/>
          <a:lstStyle/>
          <a:p>
            <a:pPr lvl="0"/>
            <a:r>
              <a:rPr lang="en-US"/>
              <a:t>Click to edit Master text styles</a:t>
            </a:r>
          </a:p>
        </p:txBody>
      </p:sp>
      <p:sp>
        <p:nvSpPr>
          <p:cNvPr id="15" name="Oval 14">
            <a:extLst>
              <a:ext uri="{FF2B5EF4-FFF2-40B4-BE49-F238E27FC236}">
                <a16:creationId xmlns:a16="http://schemas.microsoft.com/office/drawing/2014/main" id="{54B78EA9-882F-4C4C-BB39-9731699F6100}"/>
              </a:ext>
            </a:extLst>
          </p:cNvPr>
          <p:cNvSpPr>
            <a:spLocks noChangeAspect="1"/>
          </p:cNvSpPr>
          <p:nvPr userDrawn="1"/>
        </p:nvSpPr>
        <p:spPr>
          <a:xfrm>
            <a:off x="1762760" y="1259625"/>
            <a:ext cx="580228" cy="5760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mj-lt"/>
              </a:rPr>
              <a:t>1</a:t>
            </a:r>
          </a:p>
        </p:txBody>
      </p:sp>
      <p:sp>
        <p:nvSpPr>
          <p:cNvPr id="16" name="Oval 15">
            <a:extLst>
              <a:ext uri="{FF2B5EF4-FFF2-40B4-BE49-F238E27FC236}">
                <a16:creationId xmlns:a16="http://schemas.microsoft.com/office/drawing/2014/main" id="{0A2B06BA-B66C-BE4B-9FBD-78F1FA6DC0E6}"/>
              </a:ext>
            </a:extLst>
          </p:cNvPr>
          <p:cNvSpPr>
            <a:spLocks noChangeAspect="1"/>
          </p:cNvSpPr>
          <p:nvPr userDrawn="1"/>
        </p:nvSpPr>
        <p:spPr>
          <a:xfrm>
            <a:off x="1763698" y="2014026"/>
            <a:ext cx="580227" cy="5760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mj-lt"/>
              </a:rPr>
              <a:t>2</a:t>
            </a:r>
          </a:p>
        </p:txBody>
      </p:sp>
      <p:sp>
        <p:nvSpPr>
          <p:cNvPr id="18" name="Oval 17">
            <a:extLst>
              <a:ext uri="{FF2B5EF4-FFF2-40B4-BE49-F238E27FC236}">
                <a16:creationId xmlns:a16="http://schemas.microsoft.com/office/drawing/2014/main" id="{9AB1F025-BE6C-7446-B686-D88DA2FF15D4}"/>
              </a:ext>
            </a:extLst>
          </p:cNvPr>
          <p:cNvSpPr>
            <a:spLocks noChangeAspect="1"/>
          </p:cNvSpPr>
          <p:nvPr userDrawn="1"/>
        </p:nvSpPr>
        <p:spPr>
          <a:xfrm>
            <a:off x="1763698" y="2748955"/>
            <a:ext cx="580227" cy="5760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mj-lt"/>
              </a:rPr>
              <a:t>3</a:t>
            </a:r>
          </a:p>
        </p:txBody>
      </p:sp>
      <p:sp>
        <p:nvSpPr>
          <p:cNvPr id="19" name="Oval 18">
            <a:extLst>
              <a:ext uri="{FF2B5EF4-FFF2-40B4-BE49-F238E27FC236}">
                <a16:creationId xmlns:a16="http://schemas.microsoft.com/office/drawing/2014/main" id="{3B20787E-9420-4A4A-82B9-D1C43F866448}"/>
              </a:ext>
            </a:extLst>
          </p:cNvPr>
          <p:cNvSpPr>
            <a:spLocks noChangeAspect="1"/>
          </p:cNvSpPr>
          <p:nvPr userDrawn="1"/>
        </p:nvSpPr>
        <p:spPr>
          <a:xfrm>
            <a:off x="1763698" y="3513972"/>
            <a:ext cx="580227" cy="5760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mj-lt"/>
              </a:rPr>
              <a:t>4</a:t>
            </a:r>
          </a:p>
        </p:txBody>
      </p:sp>
      <p:sp>
        <p:nvSpPr>
          <p:cNvPr id="20" name="Oval 19">
            <a:extLst>
              <a:ext uri="{FF2B5EF4-FFF2-40B4-BE49-F238E27FC236}">
                <a16:creationId xmlns:a16="http://schemas.microsoft.com/office/drawing/2014/main" id="{B8D940C0-6C22-E542-B57E-79F5144466A7}"/>
              </a:ext>
            </a:extLst>
          </p:cNvPr>
          <p:cNvSpPr>
            <a:spLocks noChangeAspect="1"/>
          </p:cNvSpPr>
          <p:nvPr userDrawn="1"/>
        </p:nvSpPr>
        <p:spPr>
          <a:xfrm>
            <a:off x="1763698" y="4267643"/>
            <a:ext cx="580227" cy="5760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mj-lt"/>
              </a:rPr>
              <a:t>5</a:t>
            </a:r>
          </a:p>
        </p:txBody>
      </p:sp>
      <p:sp>
        <p:nvSpPr>
          <p:cNvPr id="14" name="Title Placeholder 18">
            <a:extLst>
              <a:ext uri="{FF2B5EF4-FFF2-40B4-BE49-F238E27FC236}">
                <a16:creationId xmlns:a16="http://schemas.microsoft.com/office/drawing/2014/main" id="{3B982809-4023-ED46-B385-4D1549CC28F6}"/>
              </a:ext>
            </a:extLst>
          </p:cNvPr>
          <p:cNvSpPr>
            <a:spLocks noGrp="1"/>
          </p:cNvSpPr>
          <p:nvPr>
            <p:ph type="title"/>
          </p:nvPr>
        </p:nvSpPr>
        <p:spPr>
          <a:xfrm>
            <a:off x="2133600" y="342900"/>
            <a:ext cx="4876800" cy="457200"/>
          </a:xfrm>
          <a:prstGeom prst="rect">
            <a:avLst/>
          </a:prstGeom>
        </p:spPr>
        <p:txBody>
          <a:bodyPr vert="horz" lIns="0" tIns="0" rIns="0" bIns="0" rtlCol="0" anchor="ctr" anchorCtr="0">
            <a:noAutofit/>
          </a:bodyPr>
          <a:lstStyle/>
          <a:p>
            <a:r>
              <a:rPr lang="en-US"/>
              <a:t>Click to edit Master title style</a:t>
            </a:r>
            <a:endParaRPr lang="en-GB"/>
          </a:p>
        </p:txBody>
      </p:sp>
      <p:sp>
        <p:nvSpPr>
          <p:cNvPr id="24" name="Text Placeholder 11">
            <a:extLst>
              <a:ext uri="{FF2B5EF4-FFF2-40B4-BE49-F238E27FC236}">
                <a16:creationId xmlns:a16="http://schemas.microsoft.com/office/drawing/2014/main" id="{FE7FE6AC-D3B2-294A-A783-1763AB14EED0}"/>
              </a:ext>
            </a:extLst>
          </p:cNvPr>
          <p:cNvSpPr>
            <a:spLocks noGrp="1"/>
          </p:cNvSpPr>
          <p:nvPr>
            <p:ph type="body" sz="quarter" idx="13"/>
          </p:nvPr>
        </p:nvSpPr>
        <p:spPr>
          <a:xfrm>
            <a:off x="155448" y="41148"/>
            <a:ext cx="6702552" cy="144018"/>
          </a:xfrm>
          <a:prstGeom prst="rect">
            <a:avLst/>
          </a:prstGeom>
        </p:spPr>
        <p:txBody>
          <a:bodyPr anchor="ctr">
            <a:noAutofit/>
          </a:bodyPr>
          <a:lstStyle>
            <a:lvl1pPr marL="0" indent="0" algn="l">
              <a:lnSpc>
                <a:spcPts val="900"/>
              </a:lnSpc>
              <a:spcBef>
                <a:spcPts val="0"/>
              </a:spcBef>
              <a:spcAft>
                <a:spcPts val="0"/>
              </a:spcAft>
              <a:buNone/>
              <a:defRPr sz="900" cap="all" baseline="0">
                <a:solidFill>
                  <a:schemeClr val="bg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Tree>
    <p:extLst>
      <p:ext uri="{BB962C8B-B14F-4D97-AF65-F5344CB8AC3E}">
        <p14:creationId xmlns:p14="http://schemas.microsoft.com/office/powerpoint/2010/main" val="32733152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mage, 1 col, 4 icons w captions">
    <p:spTree>
      <p:nvGrpSpPr>
        <p:cNvPr id="1" name=""/>
        <p:cNvGrpSpPr/>
        <p:nvPr/>
      </p:nvGrpSpPr>
      <p:grpSpPr>
        <a:xfrm>
          <a:off x="0" y="0"/>
          <a:ext cx="0" cy="0"/>
          <a:chOff x="0" y="0"/>
          <a:chExt cx="0" cy="0"/>
        </a:xfrm>
      </p:grpSpPr>
      <p:sp>
        <p:nvSpPr>
          <p:cNvPr id="4" name="Rectangle 3"/>
          <p:cNvSpPr/>
          <p:nvPr userDrawn="1"/>
        </p:nvSpPr>
        <p:spPr>
          <a:xfrm>
            <a:off x="3880104" y="782320"/>
            <a:ext cx="1383792" cy="34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p:cNvSpPr>
            <a:spLocks noGrp="1"/>
          </p:cNvSpPr>
          <p:nvPr>
            <p:ph type="pic" sz="quarter" idx="23" hasCustomPrompt="1"/>
          </p:nvPr>
        </p:nvSpPr>
        <p:spPr>
          <a:xfrm>
            <a:off x="0" y="228600"/>
            <a:ext cx="9144000" cy="1473654"/>
          </a:xfrm>
          <a:prstGeom prst="rect">
            <a:avLst/>
          </a:prstGeom>
          <a:noFill/>
        </p:spPr>
        <p:txBody>
          <a:bodyPr lIns="228600" tIns="228600" rIns="228600">
            <a:noAutofit/>
          </a:bodyPr>
          <a:lstStyle>
            <a:lvl1pPr marL="0" indent="0">
              <a:buNone/>
              <a:defRPr/>
            </a:lvl1pPr>
          </a:lstStyle>
          <a:p>
            <a:r>
              <a:rPr lang="en-US"/>
              <a:t>Insert Image</a:t>
            </a:r>
          </a:p>
        </p:txBody>
      </p:sp>
      <p:sp>
        <p:nvSpPr>
          <p:cNvPr id="13" name="Rectangle 12"/>
          <p:cNvSpPr/>
          <p:nvPr userDrawn="1"/>
        </p:nvSpPr>
        <p:spPr>
          <a:xfrm>
            <a:off x="4114800" y="2522273"/>
            <a:ext cx="914400" cy="617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5" name="Text Placeholder 4"/>
          <p:cNvSpPr>
            <a:spLocks noGrp="1"/>
          </p:cNvSpPr>
          <p:nvPr>
            <p:ph type="body" sz="quarter" idx="14"/>
          </p:nvPr>
        </p:nvSpPr>
        <p:spPr>
          <a:xfrm>
            <a:off x="2133600" y="2849164"/>
            <a:ext cx="4876800" cy="567590"/>
          </a:xfrm>
          <a:prstGeom prst="rect">
            <a:avLst/>
          </a:prstGeom>
        </p:spPr>
        <p:txBody>
          <a:bodyPr>
            <a:noAutofit/>
          </a:bodyPr>
          <a:lstStyle>
            <a:lvl1pPr marL="0" marR="0" indent="0" algn="l" defTabSz="914400" rtl="0" eaLnBrk="1" fontAlgn="auto" latinLnBrk="0" hangingPunct="1">
              <a:lnSpc>
                <a:spcPts val="1900"/>
              </a:lnSpc>
              <a:spcBef>
                <a:spcPts val="150"/>
              </a:spcBef>
              <a:spcAft>
                <a:spcPts val="150"/>
              </a:spcAft>
              <a:buClrTx/>
              <a:buSzPct val="100000"/>
              <a:buFont typeface="Wingdings" charset="2"/>
              <a:buNone/>
              <a:tabLst/>
              <a:defRPr baseline="0"/>
            </a:lvl1pPr>
            <a:lvl2pPr marL="0" indent="0">
              <a:buNone/>
              <a:defRPr/>
            </a:lvl2pPr>
            <a:lvl3pPr marL="0" indent="0">
              <a:buNone/>
              <a:defRPr/>
            </a:lvl3pPr>
            <a:lvl4pPr marL="0" indent="0">
              <a:buNone/>
              <a:defRPr/>
            </a:lvl4pPr>
            <a:lvl5pPr marL="0" indent="0">
              <a:buNone/>
              <a:defRPr/>
            </a:lvl5pPr>
          </a:lstStyle>
          <a:p>
            <a:pPr marL="0" marR="0" lvl="0" indent="0" algn="l" defTabSz="914400" rtl="0" eaLnBrk="1" fontAlgn="auto" latinLnBrk="0" hangingPunct="1">
              <a:lnSpc>
                <a:spcPts val="1900"/>
              </a:lnSpc>
              <a:spcBef>
                <a:spcPts val="150"/>
              </a:spcBef>
              <a:spcAft>
                <a:spcPts val="150"/>
              </a:spcAft>
              <a:buClrTx/>
              <a:buSzPct val="100000"/>
              <a:buFont typeface="Wingdings" charset="2"/>
              <a:buNone/>
              <a:tabLst/>
              <a:defRPr/>
            </a:pPr>
            <a:r>
              <a:rPr lang="en-US"/>
              <a:t>Click to edit Master text styles</a:t>
            </a:r>
          </a:p>
        </p:txBody>
      </p:sp>
      <p:sp>
        <p:nvSpPr>
          <p:cNvPr id="7" name="Text Placeholder 6"/>
          <p:cNvSpPr>
            <a:spLocks noGrp="1"/>
          </p:cNvSpPr>
          <p:nvPr>
            <p:ph type="body" sz="quarter" idx="15"/>
          </p:nvPr>
        </p:nvSpPr>
        <p:spPr>
          <a:xfrm>
            <a:off x="457200" y="4383882"/>
            <a:ext cx="1828800" cy="416719"/>
          </a:xfrm>
          <a:prstGeom prst="rect">
            <a:avLst/>
          </a:prstGeom>
        </p:spPr>
        <p:txBody>
          <a:bodyPr>
            <a:noAutofit/>
          </a:bodyPr>
          <a:lstStyle>
            <a:lvl1pPr marL="0" marR="0" indent="0" algn="l" defTabSz="914400" rtl="0" eaLnBrk="1" fontAlgn="auto" latinLnBrk="0" hangingPunct="1">
              <a:lnSpc>
                <a:spcPts val="1600"/>
              </a:lnSpc>
              <a:spcBef>
                <a:spcPts val="150"/>
              </a:spcBef>
              <a:spcAft>
                <a:spcPts val="150"/>
              </a:spcAft>
              <a:buClrTx/>
              <a:buSzPct val="100000"/>
              <a:buFont typeface="Wingdings" charset="2"/>
              <a:buNone/>
              <a:tabLst/>
              <a:defRPr sz="1200" i="0">
                <a:latin typeface="+mn-lt"/>
              </a:defRPr>
            </a:lvl1pPr>
            <a:lvl2pPr marL="0" indent="0">
              <a:buNone/>
              <a:defRPr/>
            </a:lvl2pPr>
            <a:lvl3pPr marL="0" indent="0">
              <a:buNone/>
              <a:defRPr/>
            </a:lvl3pPr>
            <a:lvl4pPr marL="0" indent="0">
              <a:buNone/>
              <a:defRPr/>
            </a:lvl4pPr>
            <a:lvl5pPr marL="0" indent="0">
              <a:buNone/>
              <a:defRPr/>
            </a:lvl5pPr>
          </a:lstStyle>
          <a:p>
            <a:pPr marL="0" marR="0" lvl="0" indent="0" algn="l" defTabSz="914400" rtl="0" eaLnBrk="1" fontAlgn="auto" latinLnBrk="0" hangingPunct="1">
              <a:lnSpc>
                <a:spcPts val="1600"/>
              </a:lnSpc>
              <a:spcBef>
                <a:spcPts val="150"/>
              </a:spcBef>
              <a:spcAft>
                <a:spcPts val="150"/>
              </a:spcAft>
              <a:buClrTx/>
              <a:buSzPct val="100000"/>
              <a:buFont typeface="Wingdings" charset="2"/>
              <a:buNone/>
              <a:tabLst/>
              <a:defRPr/>
            </a:pPr>
            <a:r>
              <a:rPr lang="en-US"/>
              <a:t>Click to edit Master text styles</a:t>
            </a:r>
          </a:p>
        </p:txBody>
      </p:sp>
      <p:sp>
        <p:nvSpPr>
          <p:cNvPr id="10" name="Text Placeholder 6"/>
          <p:cNvSpPr>
            <a:spLocks noGrp="1"/>
          </p:cNvSpPr>
          <p:nvPr>
            <p:ph type="body" sz="quarter" idx="16"/>
          </p:nvPr>
        </p:nvSpPr>
        <p:spPr>
          <a:xfrm>
            <a:off x="2590800" y="4383882"/>
            <a:ext cx="1828800" cy="416719"/>
          </a:xfrm>
          <a:prstGeom prst="rect">
            <a:avLst/>
          </a:prstGeom>
        </p:spPr>
        <p:txBody>
          <a:bodyPr>
            <a:noAutofit/>
          </a:bodyPr>
          <a:lstStyle>
            <a:lvl1pPr marL="0" indent="0">
              <a:lnSpc>
                <a:spcPts val="1600"/>
              </a:lnSpc>
              <a:buNone/>
              <a:defRPr sz="1200" i="0">
                <a:latin typeface="+mn-lt"/>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11" name="Text Placeholder 6"/>
          <p:cNvSpPr>
            <a:spLocks noGrp="1"/>
          </p:cNvSpPr>
          <p:nvPr>
            <p:ph type="body" sz="quarter" idx="17"/>
          </p:nvPr>
        </p:nvSpPr>
        <p:spPr>
          <a:xfrm>
            <a:off x="4724400" y="4383882"/>
            <a:ext cx="1828800" cy="416719"/>
          </a:xfrm>
          <a:prstGeom prst="rect">
            <a:avLst/>
          </a:prstGeom>
        </p:spPr>
        <p:txBody>
          <a:bodyPr>
            <a:noAutofit/>
          </a:bodyPr>
          <a:lstStyle>
            <a:lvl1pPr marL="0" indent="0">
              <a:lnSpc>
                <a:spcPts val="1600"/>
              </a:lnSpc>
              <a:buNone/>
              <a:defRPr sz="1200" i="0">
                <a:latin typeface="+mn-lt"/>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14" name="Text Placeholder 6"/>
          <p:cNvSpPr>
            <a:spLocks noGrp="1"/>
          </p:cNvSpPr>
          <p:nvPr>
            <p:ph type="body" sz="quarter" idx="18"/>
          </p:nvPr>
        </p:nvSpPr>
        <p:spPr>
          <a:xfrm>
            <a:off x="6858000" y="4383882"/>
            <a:ext cx="1828800" cy="416719"/>
          </a:xfrm>
          <a:prstGeom prst="rect">
            <a:avLst/>
          </a:prstGeom>
        </p:spPr>
        <p:txBody>
          <a:bodyPr>
            <a:noAutofit/>
          </a:bodyPr>
          <a:lstStyle>
            <a:lvl1pPr marL="0" indent="0">
              <a:lnSpc>
                <a:spcPts val="1600"/>
              </a:lnSpc>
              <a:buNone/>
              <a:defRPr sz="1200" i="0">
                <a:latin typeface="+mn-lt"/>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9" name="Picture Placeholder 8"/>
          <p:cNvSpPr>
            <a:spLocks noGrp="1" noChangeAspect="1"/>
          </p:cNvSpPr>
          <p:nvPr>
            <p:ph type="pic" sz="quarter" idx="19" hasCustomPrompt="1"/>
          </p:nvPr>
        </p:nvSpPr>
        <p:spPr>
          <a:xfrm>
            <a:off x="996696" y="3771900"/>
            <a:ext cx="749808" cy="563166"/>
          </a:xfrm>
          <a:prstGeom prst="rect">
            <a:avLst/>
          </a:prstGeom>
        </p:spPr>
        <p:txBody>
          <a:bodyPr>
            <a:noAutofit/>
          </a:bodyPr>
          <a:lstStyle>
            <a:lvl1pPr marL="0" indent="0">
              <a:buNone/>
              <a:defRPr/>
            </a:lvl1pPr>
          </a:lstStyle>
          <a:p>
            <a:r>
              <a:rPr lang="en-US"/>
              <a:t>Icon</a:t>
            </a:r>
          </a:p>
        </p:txBody>
      </p:sp>
      <p:sp>
        <p:nvSpPr>
          <p:cNvPr id="15" name="Picture Placeholder 8"/>
          <p:cNvSpPr>
            <a:spLocks noGrp="1" noChangeAspect="1"/>
          </p:cNvSpPr>
          <p:nvPr>
            <p:ph type="pic" sz="quarter" idx="20" hasCustomPrompt="1"/>
          </p:nvPr>
        </p:nvSpPr>
        <p:spPr>
          <a:xfrm>
            <a:off x="3130296" y="3771900"/>
            <a:ext cx="749808" cy="563166"/>
          </a:xfrm>
          <a:prstGeom prst="rect">
            <a:avLst/>
          </a:prstGeom>
        </p:spPr>
        <p:txBody>
          <a:bodyPr>
            <a:noAutofit/>
          </a:bodyPr>
          <a:lstStyle>
            <a:lvl1pPr marL="0" indent="0">
              <a:buNone/>
              <a:defRPr/>
            </a:lvl1pPr>
          </a:lstStyle>
          <a:p>
            <a:r>
              <a:rPr lang="en-US"/>
              <a:t>Icon</a:t>
            </a:r>
          </a:p>
        </p:txBody>
      </p:sp>
      <p:sp>
        <p:nvSpPr>
          <p:cNvPr id="16" name="Picture Placeholder 8"/>
          <p:cNvSpPr>
            <a:spLocks noGrp="1" noChangeAspect="1"/>
          </p:cNvSpPr>
          <p:nvPr>
            <p:ph type="pic" sz="quarter" idx="21" hasCustomPrompt="1"/>
          </p:nvPr>
        </p:nvSpPr>
        <p:spPr>
          <a:xfrm>
            <a:off x="5263896" y="3771900"/>
            <a:ext cx="749808" cy="563166"/>
          </a:xfrm>
          <a:prstGeom prst="rect">
            <a:avLst/>
          </a:prstGeom>
        </p:spPr>
        <p:txBody>
          <a:bodyPr>
            <a:noAutofit/>
          </a:bodyPr>
          <a:lstStyle>
            <a:lvl1pPr marL="0" indent="0">
              <a:buNone/>
              <a:defRPr/>
            </a:lvl1pPr>
          </a:lstStyle>
          <a:p>
            <a:r>
              <a:rPr lang="en-US"/>
              <a:t>Icon</a:t>
            </a:r>
          </a:p>
        </p:txBody>
      </p:sp>
      <p:sp>
        <p:nvSpPr>
          <p:cNvPr id="17" name="Picture Placeholder 8"/>
          <p:cNvSpPr>
            <a:spLocks noGrp="1" noChangeAspect="1"/>
          </p:cNvSpPr>
          <p:nvPr>
            <p:ph type="pic" sz="quarter" idx="22" hasCustomPrompt="1"/>
          </p:nvPr>
        </p:nvSpPr>
        <p:spPr>
          <a:xfrm>
            <a:off x="7397496" y="3771900"/>
            <a:ext cx="749808" cy="563166"/>
          </a:xfrm>
          <a:prstGeom prst="rect">
            <a:avLst/>
          </a:prstGeom>
        </p:spPr>
        <p:txBody>
          <a:bodyPr>
            <a:noAutofit/>
          </a:bodyPr>
          <a:lstStyle>
            <a:lvl1pPr marL="0" indent="0">
              <a:buNone/>
              <a:defRPr/>
            </a:lvl1pPr>
          </a:lstStyle>
          <a:p>
            <a:r>
              <a:rPr lang="en-US"/>
              <a:t>Icon</a:t>
            </a:r>
          </a:p>
        </p:txBody>
      </p:sp>
      <p:sp>
        <p:nvSpPr>
          <p:cNvPr id="18" name="Title 3"/>
          <p:cNvSpPr>
            <a:spLocks noGrp="1"/>
          </p:cNvSpPr>
          <p:nvPr>
            <p:ph type="title"/>
          </p:nvPr>
        </p:nvSpPr>
        <p:spPr>
          <a:xfrm>
            <a:off x="2133600" y="1882035"/>
            <a:ext cx="4876800" cy="457200"/>
          </a:xfrm>
          <a:prstGeom prst="rect">
            <a:avLst/>
          </a:prstGeom>
          <a:noFill/>
        </p:spPr>
        <p:txBody>
          <a:bodyPr anchor="ctr">
            <a:noAutofit/>
          </a:bodyPr>
          <a:lstStyle>
            <a:lvl1pPr algn="ctr">
              <a:lnSpc>
                <a:spcPts val="2400"/>
              </a:lnSpc>
              <a:defRPr lang="en-US" sz="2100" kern="0" baseline="0" dirty="0">
                <a:solidFill>
                  <a:schemeClr val="tx1"/>
                </a:solidFill>
                <a:latin typeface="+mj-lt"/>
                <a:ea typeface="+mn-ea"/>
                <a:cs typeface="+mn-cs"/>
              </a:defRPr>
            </a:lvl1pPr>
          </a:lstStyle>
          <a:p>
            <a:pPr marL="0" marR="0" lvl="0" indent="0" algn="ctr" defTabSz="914400" rtl="0" eaLnBrk="1" fontAlgn="auto" latinLnBrk="0" hangingPunct="1">
              <a:lnSpc>
                <a:spcPts val="2100"/>
              </a:lnSpc>
              <a:spcBef>
                <a:spcPts val="0"/>
              </a:spcBef>
              <a:spcAft>
                <a:spcPts val="0"/>
              </a:spcAft>
              <a:buClrTx/>
              <a:buSzPct val="100000"/>
              <a:buFont typeface="Wingdings" charset="2"/>
              <a:buNone/>
              <a:tabLst/>
            </a:pPr>
            <a:r>
              <a:rPr lang="en-US"/>
              <a:t>Click to edit Master title style</a:t>
            </a:r>
          </a:p>
        </p:txBody>
      </p:sp>
      <p:sp>
        <p:nvSpPr>
          <p:cNvPr id="20" name="Text Placeholder 11"/>
          <p:cNvSpPr>
            <a:spLocks noGrp="1"/>
          </p:cNvSpPr>
          <p:nvPr>
            <p:ph type="body" sz="quarter" idx="13"/>
          </p:nvPr>
        </p:nvSpPr>
        <p:spPr>
          <a:xfrm>
            <a:off x="155448" y="41148"/>
            <a:ext cx="6702552" cy="144018"/>
          </a:xfrm>
          <a:prstGeom prst="rect">
            <a:avLst/>
          </a:prstGeom>
        </p:spPr>
        <p:txBody>
          <a:bodyPr anchor="ctr">
            <a:noAutofit/>
          </a:bodyPr>
          <a:lstStyle>
            <a:lvl1pPr marL="0" indent="0" algn="l">
              <a:lnSpc>
                <a:spcPts val="900"/>
              </a:lnSpc>
              <a:spcBef>
                <a:spcPts val="0"/>
              </a:spcBef>
              <a:spcAft>
                <a:spcPts val="0"/>
              </a:spcAft>
              <a:buNone/>
              <a:defRPr sz="900" cap="all" baseline="0">
                <a:solidFill>
                  <a:schemeClr val="bg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Tree>
    <p:extLst>
      <p:ext uri="{BB962C8B-B14F-4D97-AF65-F5344CB8AC3E}">
        <p14:creationId xmlns:p14="http://schemas.microsoft.com/office/powerpoint/2010/main" val="37139277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Image, 1 col (b)">
    <p:spTree>
      <p:nvGrpSpPr>
        <p:cNvPr id="1" name=""/>
        <p:cNvGrpSpPr/>
        <p:nvPr/>
      </p:nvGrpSpPr>
      <p:grpSpPr>
        <a:xfrm>
          <a:off x="0" y="0"/>
          <a:ext cx="0" cy="0"/>
          <a:chOff x="0" y="0"/>
          <a:chExt cx="0" cy="0"/>
        </a:xfrm>
      </p:grpSpPr>
      <p:sp>
        <p:nvSpPr>
          <p:cNvPr id="19" name="Picture Placeholder 18"/>
          <p:cNvSpPr>
            <a:spLocks noGrp="1"/>
          </p:cNvSpPr>
          <p:nvPr>
            <p:ph type="pic" sz="quarter" idx="23" hasCustomPrompt="1"/>
          </p:nvPr>
        </p:nvSpPr>
        <p:spPr>
          <a:xfrm>
            <a:off x="0" y="1"/>
            <a:ext cx="9144000" cy="3086100"/>
          </a:xfrm>
          <a:prstGeom prst="rect">
            <a:avLst/>
          </a:prstGeom>
          <a:solidFill>
            <a:schemeClr val="bg1"/>
          </a:solidFill>
        </p:spPr>
        <p:txBody>
          <a:bodyPr lIns="228600" tIns="228600" rIns="228600">
            <a:noAutofit/>
          </a:bodyPr>
          <a:lstStyle>
            <a:lvl1pPr marL="0" indent="0">
              <a:buNone/>
              <a:defRPr/>
            </a:lvl1pPr>
          </a:lstStyle>
          <a:p>
            <a:r>
              <a:rPr lang="en-US"/>
              <a:t>Insert Image</a:t>
            </a:r>
          </a:p>
        </p:txBody>
      </p:sp>
      <p:sp>
        <p:nvSpPr>
          <p:cNvPr id="12" name="Text Placeholder 11"/>
          <p:cNvSpPr>
            <a:spLocks noGrp="1"/>
          </p:cNvSpPr>
          <p:nvPr>
            <p:ph type="body" sz="quarter" idx="13"/>
          </p:nvPr>
        </p:nvSpPr>
        <p:spPr>
          <a:xfrm>
            <a:off x="2133600" y="3334620"/>
            <a:ext cx="4876800" cy="457200"/>
          </a:xfrm>
          <a:prstGeom prst="rect">
            <a:avLst/>
          </a:prstGeom>
        </p:spPr>
        <p:txBody>
          <a:bodyPr anchor="ctr">
            <a:noAutofit/>
          </a:bodyPr>
          <a:lstStyle>
            <a:lvl1pPr marL="0" indent="0" algn="ctr">
              <a:lnSpc>
                <a:spcPts val="2400"/>
              </a:lnSpc>
              <a:spcBef>
                <a:spcPts val="0"/>
              </a:spcBef>
              <a:spcAft>
                <a:spcPts val="0"/>
              </a:spcAft>
              <a:buNone/>
              <a:defRPr sz="2100">
                <a:solidFill>
                  <a:schemeClr val="tx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
        <p:nvSpPr>
          <p:cNvPr id="13" name="Rectangle 12"/>
          <p:cNvSpPr/>
          <p:nvPr userDrawn="1"/>
        </p:nvSpPr>
        <p:spPr>
          <a:xfrm>
            <a:off x="4114800" y="3906120"/>
            <a:ext cx="914400" cy="617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7" name="Text Placeholder 6"/>
          <p:cNvSpPr>
            <a:spLocks noGrp="1"/>
          </p:cNvSpPr>
          <p:nvPr>
            <p:ph type="body" sz="quarter" idx="25"/>
          </p:nvPr>
        </p:nvSpPr>
        <p:spPr>
          <a:xfrm>
            <a:off x="2133600" y="4232275"/>
            <a:ext cx="4876800" cy="568325"/>
          </a:xfrm>
        </p:spPr>
        <p:txBody>
          <a:bodyPr>
            <a:noAutofit/>
          </a:bodyPr>
          <a:lstStyle/>
          <a:p>
            <a:pPr lvl="0"/>
            <a:r>
              <a:rPr lang="en-US"/>
              <a:t>Click to edit Master text styles</a:t>
            </a:r>
          </a:p>
        </p:txBody>
      </p:sp>
    </p:spTree>
    <p:extLst>
      <p:ext uri="{BB962C8B-B14F-4D97-AF65-F5344CB8AC3E}">
        <p14:creationId xmlns:p14="http://schemas.microsoft.com/office/powerpoint/2010/main" val="13949973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Full Image - no overla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ABACED4-DC72-8042-B1E7-4D7D84BCB99C}"/>
              </a:ext>
            </a:extLst>
          </p:cNvPr>
          <p:cNvSpPr>
            <a:spLocks noGrp="1"/>
          </p:cNvSpPr>
          <p:nvPr>
            <p:ph type="pic" sz="quarter" idx="10" hasCustomPrompt="1"/>
          </p:nvPr>
        </p:nvSpPr>
        <p:spPr>
          <a:xfrm>
            <a:off x="0" y="0"/>
            <a:ext cx="9144000" cy="5143500"/>
          </a:xfrm>
        </p:spPr>
        <p:txBody>
          <a:bodyPr lIns="182880" tIns="182880"/>
          <a:lstStyle>
            <a:lvl1pPr>
              <a:defRPr/>
            </a:lvl1pPr>
          </a:lstStyle>
          <a:p>
            <a:r>
              <a:rPr lang="en-US"/>
              <a:t>Insert image</a:t>
            </a:r>
          </a:p>
        </p:txBody>
      </p:sp>
      <p:sp>
        <p:nvSpPr>
          <p:cNvPr id="3" name="Picture Placeholder 11">
            <a:extLst>
              <a:ext uri="{FF2B5EF4-FFF2-40B4-BE49-F238E27FC236}">
                <a16:creationId xmlns:a16="http://schemas.microsoft.com/office/drawing/2014/main" id="{AF4C1723-B9DD-5F4A-8977-538FA34002EF}"/>
              </a:ext>
            </a:extLst>
          </p:cNvPr>
          <p:cNvSpPr>
            <a:spLocks noGrp="1"/>
          </p:cNvSpPr>
          <p:nvPr>
            <p:ph type="pic" sz="quarter" idx="16" hasCustomPrompt="1"/>
          </p:nvPr>
        </p:nvSpPr>
        <p:spPr>
          <a:xfrm>
            <a:off x="7891272" y="4892040"/>
            <a:ext cx="1088136" cy="155448"/>
          </a:xfrm>
        </p:spPr>
        <p:txBody>
          <a:bodyPr/>
          <a:lstStyle>
            <a:lvl1pPr>
              <a:lnSpc>
                <a:spcPts val="800"/>
              </a:lnSpc>
              <a:defRPr sz="800"/>
            </a:lvl1pPr>
          </a:lstStyle>
          <a:p>
            <a:r>
              <a:rPr lang="en-US"/>
              <a:t>Place EMI logo here</a:t>
            </a:r>
          </a:p>
        </p:txBody>
      </p:sp>
    </p:spTree>
    <p:extLst>
      <p:ext uri="{BB962C8B-B14F-4D97-AF65-F5344CB8AC3E}">
        <p14:creationId xmlns:p14="http://schemas.microsoft.com/office/powerpoint/2010/main" val="9976406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nk ">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595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lank 2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1BF44C-4D2D-B04E-90B2-C14153571648}"/>
              </a:ext>
            </a:extLst>
          </p:cNvPr>
          <p:cNvSpPr/>
          <p:nvPr userDrawn="1"/>
        </p:nvSpPr>
        <p:spPr>
          <a:xfrm>
            <a:off x="4045789" y="851140"/>
            <a:ext cx="1035169" cy="224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090929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Blank - No footers">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859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4648200" y="1207009"/>
            <a:ext cx="4194175" cy="3536442"/>
          </a:xfrm>
          <a:prstGeom prst="rect">
            <a:avLst/>
          </a:prstGeom>
        </p:spPr>
        <p:txBody>
          <a:bodyPr>
            <a:noAutofit/>
          </a:bodyPr>
          <a:lstStyle>
            <a:lvl1pPr>
              <a:defRPr/>
            </a:lvl1p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idx="1" hasCustomPrompt="1"/>
          </p:nvPr>
        </p:nvSpPr>
        <p:spPr>
          <a:xfrm>
            <a:off x="306000" y="1207009"/>
            <a:ext cx="4178173" cy="3531842"/>
          </a:xfrm>
          <a:prstGeom prst="rect">
            <a:avLst/>
          </a:prstGeom>
        </p:spPr>
        <p:txBody>
          <a:bodyPr>
            <a:noAutofit/>
          </a:bodyPr>
          <a:lstStyle>
            <a:lvl1pPr>
              <a:defRPr/>
            </a:lvl1p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2">
            <a:extLst>
              <a:ext uri="{FF2B5EF4-FFF2-40B4-BE49-F238E27FC236}">
                <a16:creationId xmlns:a16="http://schemas.microsoft.com/office/drawing/2014/main" id="{11555C9B-F4D5-4272-A6FC-BE70FCB2355A}"/>
              </a:ext>
            </a:extLst>
          </p:cNvPr>
          <p:cNvSpPr>
            <a:spLocks noGrp="1"/>
          </p:cNvSpPr>
          <p:nvPr>
            <p:ph type="subTitle" idx="15" hasCustomPrompt="1"/>
          </p:nvPr>
        </p:nvSpPr>
        <p:spPr>
          <a:xfrm>
            <a:off x="306000" y="361951"/>
            <a:ext cx="6357600" cy="609600"/>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6" name="Title 1">
            <a:extLst>
              <a:ext uri="{FF2B5EF4-FFF2-40B4-BE49-F238E27FC236}">
                <a16:creationId xmlns:a16="http://schemas.microsoft.com/office/drawing/2014/main" id="{DE3122D3-6872-44DD-83A7-E49D9CBD7305}"/>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32182836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36867" name="Rectangle 1027"/>
          <p:cNvSpPr>
            <a:spLocks noGrp="1" noChangeArrowheads="1"/>
          </p:cNvSpPr>
          <p:nvPr>
            <p:ph type="ctrTitle"/>
          </p:nvPr>
        </p:nvSpPr>
        <p:spPr>
          <a:xfrm>
            <a:off x="0" y="0"/>
            <a:ext cx="9144000" cy="5143500"/>
          </a:xfrm>
          <a:prstGeom prst="rect">
            <a:avLst/>
          </a:prstGeom>
          <a:gradFill>
            <a:gsLst>
              <a:gs pos="5000">
                <a:srgbClr val="FF6A13">
                  <a:alpha val="85000"/>
                </a:srgbClr>
              </a:gs>
              <a:gs pos="100000">
                <a:srgbClr val="F1B434">
                  <a:alpha val="85000"/>
                </a:srgbClr>
              </a:gs>
            </a:gsLst>
            <a:lin ang="0" scaled="1"/>
          </a:gradFill>
        </p:spPr>
        <p:txBody>
          <a:bodyPr lIns="457200" tIns="685800" rIns="2286000" bIns="2286000" anchor="b" anchorCtr="0">
            <a:noAutofit/>
          </a:bodyPr>
          <a:lstStyle>
            <a:lvl1pPr algn="l">
              <a:lnSpc>
                <a:spcPts val="4400"/>
              </a:lnSpc>
              <a:defRPr sz="4400" b="0" cap="none" baseline="0">
                <a:solidFill>
                  <a:schemeClr val="bg1"/>
                </a:solidFill>
                <a:latin typeface="+mj-lt"/>
              </a:defRPr>
            </a:lvl1pPr>
          </a:lstStyle>
          <a:p>
            <a:r>
              <a:rPr lang="en-US"/>
              <a:t>Click to edit Master title style</a:t>
            </a:r>
            <a:endParaRPr lang="en-GB"/>
          </a:p>
        </p:txBody>
      </p:sp>
      <p:sp>
        <p:nvSpPr>
          <p:cNvPr id="4" name="Picture Placeholder 3"/>
          <p:cNvSpPr>
            <a:spLocks noGrp="1"/>
          </p:cNvSpPr>
          <p:nvPr>
            <p:ph type="pic" sz="quarter" idx="37" hasCustomPrompt="1"/>
          </p:nvPr>
        </p:nvSpPr>
        <p:spPr>
          <a:xfrm>
            <a:off x="0" y="0"/>
            <a:ext cx="9144000" cy="5143500"/>
          </a:xfrm>
          <a:prstGeom prst="rect">
            <a:avLst/>
          </a:prstGeom>
          <a:noFill/>
        </p:spPr>
        <p:txBody>
          <a:bodyPr lIns="1828800" tIns="1188720" rIns="1828800" anchor="t" anchorCtr="0">
            <a:noAutofit/>
          </a:bodyPr>
          <a:lstStyle>
            <a:lvl1pPr marL="0" indent="0" algn="ctr">
              <a:buNone/>
              <a:defRPr>
                <a:solidFill>
                  <a:schemeClr val="accent4"/>
                </a:solidFill>
              </a:defRPr>
            </a:lvl1pPr>
          </a:lstStyle>
          <a:p>
            <a:r>
              <a:rPr lang="en-US"/>
              <a:t>Click icon to insert an image, change to Black and White then right click image and “SEND TO BACK”</a:t>
            </a:r>
          </a:p>
        </p:txBody>
      </p:sp>
      <p:sp>
        <p:nvSpPr>
          <p:cNvPr id="36868" name="Rectangle 1028"/>
          <p:cNvSpPr>
            <a:spLocks noGrp="1" noChangeArrowheads="1"/>
          </p:cNvSpPr>
          <p:nvPr>
            <p:ph type="subTitle" idx="1" hasCustomPrompt="1"/>
          </p:nvPr>
        </p:nvSpPr>
        <p:spPr>
          <a:xfrm>
            <a:off x="457200" y="3089125"/>
            <a:ext cx="3962400" cy="384048"/>
          </a:xfrm>
          <a:prstGeom prst="rect">
            <a:avLst/>
          </a:prstGeom>
        </p:spPr>
        <p:txBody>
          <a:bodyPr lIns="0" tIns="0" rIns="0" bIns="0" anchor="ctr" anchorCtr="0">
            <a:noAutofit/>
          </a:bodyPr>
          <a:lstStyle>
            <a:lvl1pPr marL="0" marR="0" indent="0" algn="l" defTabSz="914400" rtl="0" eaLnBrk="1" fontAlgn="auto" latinLnBrk="0" hangingPunct="1">
              <a:lnSpc>
                <a:spcPct val="100000"/>
              </a:lnSpc>
              <a:spcBef>
                <a:spcPts val="150"/>
              </a:spcBef>
              <a:spcAft>
                <a:spcPts val="150"/>
              </a:spcAft>
              <a:buClr>
                <a:srgbClr val="77787B"/>
              </a:buClr>
              <a:buSzPct val="100000"/>
              <a:buFont typeface="Wingdings" pitchFamily="2" charset="2"/>
              <a:buNone/>
              <a:tabLst/>
              <a:defRPr kumimoji="0" lang="en-GB" sz="1600" b="0" i="0" u="none" strike="noStrike" kern="1200" cap="none" spc="0" normalizeH="0" baseline="0" noProof="0" dirty="0">
                <a:ln>
                  <a:noFill/>
                </a:ln>
                <a:solidFill>
                  <a:schemeClr val="bg1"/>
                </a:solidFill>
                <a:effectLst/>
                <a:uLnTx/>
                <a:uFillTx/>
                <a:latin typeface="+mn-lt"/>
                <a:ea typeface="+mn-ea"/>
                <a:cs typeface="Arial" pitchFamily="34" charset="0"/>
              </a:defRPr>
            </a:lvl1pPr>
          </a:lstStyle>
          <a:p>
            <a:pPr marL="0" marR="0" lvl="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a:pPr>
            <a:r>
              <a:rPr lang="en-US"/>
              <a:t>Name, Title</a:t>
            </a:r>
            <a:endParaRPr lang="en-GB"/>
          </a:p>
        </p:txBody>
      </p:sp>
      <p:sp>
        <p:nvSpPr>
          <p:cNvPr id="10" name="Text Placeholder 9"/>
          <p:cNvSpPr>
            <a:spLocks noGrp="1"/>
          </p:cNvSpPr>
          <p:nvPr>
            <p:ph type="body" sz="quarter" idx="13" hasCustomPrompt="1"/>
          </p:nvPr>
        </p:nvSpPr>
        <p:spPr>
          <a:xfrm>
            <a:off x="751470" y="3549415"/>
            <a:ext cx="3668129"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Email address</a:t>
            </a:r>
          </a:p>
        </p:txBody>
      </p:sp>
      <p:sp>
        <p:nvSpPr>
          <p:cNvPr id="12" name="SmartArt Placeholder 11"/>
          <p:cNvSpPr>
            <a:spLocks noGrp="1"/>
          </p:cNvSpPr>
          <p:nvPr>
            <p:ph type="dgm" sz="quarter" idx="14" hasCustomPrompt="1"/>
          </p:nvPr>
        </p:nvSpPr>
        <p:spPr>
          <a:xfrm>
            <a:off x="457200" y="2913103"/>
            <a:ext cx="914400" cy="61722"/>
          </a:xfrm>
          <a:prstGeom prst="rect">
            <a:avLst/>
          </a:prstGeom>
          <a:solidFill>
            <a:schemeClr val="bg1"/>
          </a:solidFill>
        </p:spPr>
        <p:txBody>
          <a:bodyPr lIns="0" tIns="0" rIns="0" bIns="0" anchor="ctr">
            <a:noAutofit/>
          </a:bodyPr>
          <a:lstStyle>
            <a:lvl1pPr marL="0" indent="0">
              <a:buNone/>
              <a:defRPr sz="800" baseline="0"/>
            </a:lvl1pPr>
          </a:lstStyle>
          <a:p>
            <a:r>
              <a:rPr lang="en-US"/>
              <a:t> </a:t>
            </a:r>
          </a:p>
        </p:txBody>
      </p:sp>
      <p:sp>
        <p:nvSpPr>
          <p:cNvPr id="6" name="Picture Placeholder 5"/>
          <p:cNvSpPr>
            <a:spLocks noGrp="1"/>
          </p:cNvSpPr>
          <p:nvPr>
            <p:ph type="pic" sz="quarter" idx="22" hasCustomPrompt="1"/>
          </p:nvPr>
        </p:nvSpPr>
        <p:spPr>
          <a:xfrm>
            <a:off x="457201" y="3549415"/>
            <a:ext cx="219456" cy="219456"/>
          </a:xfrm>
          <a:prstGeom prst="rect">
            <a:avLst/>
          </a:prstGeom>
          <a:noFill/>
        </p:spPr>
        <p:txBody>
          <a:bodyPr>
            <a:noAutofit/>
          </a:bodyPr>
          <a:lstStyle>
            <a:lvl1pPr marL="0" indent="0">
              <a:buNone/>
              <a:defRPr sz="600">
                <a:latin typeface="+mj-lt"/>
              </a:defRPr>
            </a:lvl1pPr>
          </a:lstStyle>
          <a:p>
            <a:r>
              <a:rPr lang="en-US"/>
              <a:t>Icon</a:t>
            </a:r>
          </a:p>
        </p:txBody>
      </p:sp>
      <p:sp>
        <p:nvSpPr>
          <p:cNvPr id="29" name="Text Placeholder 9"/>
          <p:cNvSpPr>
            <a:spLocks noGrp="1"/>
          </p:cNvSpPr>
          <p:nvPr>
            <p:ph type="body" sz="quarter" idx="23" hasCustomPrompt="1"/>
          </p:nvPr>
        </p:nvSpPr>
        <p:spPr>
          <a:xfrm>
            <a:off x="751470" y="3774923"/>
            <a:ext cx="3668129"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Social Media</a:t>
            </a:r>
          </a:p>
        </p:txBody>
      </p:sp>
      <p:sp>
        <p:nvSpPr>
          <p:cNvPr id="30" name="Picture Placeholder 5"/>
          <p:cNvSpPr>
            <a:spLocks noGrp="1"/>
          </p:cNvSpPr>
          <p:nvPr>
            <p:ph type="pic" sz="quarter" idx="24" hasCustomPrompt="1"/>
          </p:nvPr>
        </p:nvSpPr>
        <p:spPr>
          <a:xfrm>
            <a:off x="457201" y="3774923"/>
            <a:ext cx="219456" cy="219456"/>
          </a:xfrm>
          <a:prstGeom prst="rect">
            <a:avLst/>
          </a:prstGeom>
          <a:noFill/>
        </p:spPr>
        <p:txBody>
          <a:bodyPr>
            <a:noAutofit/>
          </a:bodyPr>
          <a:lstStyle>
            <a:lvl1pPr marL="0" indent="0">
              <a:buNone/>
              <a:defRPr sz="600">
                <a:latin typeface="+mj-lt"/>
              </a:defRPr>
            </a:lvl1pPr>
          </a:lstStyle>
          <a:p>
            <a:r>
              <a:rPr lang="en-US"/>
              <a:t>Icon</a:t>
            </a:r>
          </a:p>
        </p:txBody>
      </p:sp>
      <p:sp>
        <p:nvSpPr>
          <p:cNvPr id="31" name="Text Placeholder 9"/>
          <p:cNvSpPr>
            <a:spLocks noGrp="1"/>
          </p:cNvSpPr>
          <p:nvPr>
            <p:ph type="body" sz="quarter" idx="25" hasCustomPrompt="1"/>
          </p:nvPr>
        </p:nvSpPr>
        <p:spPr>
          <a:xfrm>
            <a:off x="751470" y="3995370"/>
            <a:ext cx="3668129"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Social Media</a:t>
            </a:r>
          </a:p>
        </p:txBody>
      </p:sp>
      <p:sp>
        <p:nvSpPr>
          <p:cNvPr id="32" name="Picture Placeholder 5"/>
          <p:cNvSpPr>
            <a:spLocks noGrp="1"/>
          </p:cNvSpPr>
          <p:nvPr>
            <p:ph type="pic" sz="quarter" idx="26" hasCustomPrompt="1"/>
          </p:nvPr>
        </p:nvSpPr>
        <p:spPr>
          <a:xfrm>
            <a:off x="457201" y="3995370"/>
            <a:ext cx="219456" cy="219456"/>
          </a:xfrm>
          <a:prstGeom prst="rect">
            <a:avLst/>
          </a:prstGeom>
          <a:noFill/>
        </p:spPr>
        <p:txBody>
          <a:bodyPr>
            <a:noAutofit/>
          </a:bodyPr>
          <a:lstStyle>
            <a:lvl1pPr marL="0" indent="0">
              <a:buNone/>
              <a:defRPr sz="600">
                <a:latin typeface="+mj-lt"/>
              </a:defRPr>
            </a:lvl1pPr>
          </a:lstStyle>
          <a:p>
            <a:r>
              <a:rPr lang="en-US"/>
              <a:t>Icon</a:t>
            </a:r>
          </a:p>
        </p:txBody>
      </p:sp>
      <p:sp>
        <p:nvSpPr>
          <p:cNvPr id="33" name="Text Placeholder 9"/>
          <p:cNvSpPr>
            <a:spLocks noGrp="1"/>
          </p:cNvSpPr>
          <p:nvPr>
            <p:ph type="body" sz="quarter" idx="27" hasCustomPrompt="1"/>
          </p:nvPr>
        </p:nvSpPr>
        <p:spPr>
          <a:xfrm>
            <a:off x="751470" y="4216416"/>
            <a:ext cx="3668129"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Social Media</a:t>
            </a:r>
          </a:p>
        </p:txBody>
      </p:sp>
      <p:sp>
        <p:nvSpPr>
          <p:cNvPr id="34" name="Picture Placeholder 5"/>
          <p:cNvSpPr>
            <a:spLocks noGrp="1"/>
          </p:cNvSpPr>
          <p:nvPr>
            <p:ph type="pic" sz="quarter" idx="28" hasCustomPrompt="1"/>
          </p:nvPr>
        </p:nvSpPr>
        <p:spPr>
          <a:xfrm>
            <a:off x="457201" y="4216416"/>
            <a:ext cx="219456" cy="219456"/>
          </a:xfrm>
          <a:prstGeom prst="rect">
            <a:avLst/>
          </a:prstGeom>
          <a:noFill/>
        </p:spPr>
        <p:txBody>
          <a:bodyPr>
            <a:noAutofit/>
          </a:bodyPr>
          <a:lstStyle>
            <a:lvl1pPr marL="0" indent="0">
              <a:buNone/>
              <a:defRPr sz="600">
                <a:latin typeface="+mj-lt"/>
              </a:defRPr>
            </a:lvl1pPr>
          </a:lstStyle>
          <a:p>
            <a:r>
              <a:rPr lang="en-US"/>
              <a:t>Icon</a:t>
            </a:r>
          </a:p>
        </p:txBody>
      </p:sp>
      <p:sp>
        <p:nvSpPr>
          <p:cNvPr id="24" name="Picture Placeholder 2"/>
          <p:cNvSpPr>
            <a:spLocks noGrp="1" noChangeAspect="1"/>
          </p:cNvSpPr>
          <p:nvPr>
            <p:ph type="pic" sz="quarter" idx="11" hasCustomPrompt="1"/>
          </p:nvPr>
        </p:nvSpPr>
        <p:spPr>
          <a:xfrm>
            <a:off x="6979920" y="4668014"/>
            <a:ext cx="2011680" cy="289683"/>
          </a:xfrm>
          <a:prstGeom prst="rect">
            <a:avLst/>
          </a:prstGeom>
        </p:spPr>
        <p:txBody>
          <a:bodyPr>
            <a:noAutofit/>
          </a:bodyPr>
          <a:lstStyle>
            <a:lvl1pPr marL="0" indent="0">
              <a:buNone/>
              <a:defRPr sz="1300" baseline="0">
                <a:solidFill>
                  <a:schemeClr val="accent4"/>
                </a:solidFill>
              </a:defRPr>
            </a:lvl1pPr>
          </a:lstStyle>
          <a:p>
            <a:r>
              <a:rPr lang="en-US"/>
              <a:t>Place </a:t>
            </a:r>
            <a:r>
              <a:rPr lang="en-US" err="1"/>
              <a:t>Euromonitor</a:t>
            </a:r>
            <a:r>
              <a:rPr lang="en-US"/>
              <a:t> Logo Here</a:t>
            </a:r>
          </a:p>
        </p:txBody>
      </p:sp>
      <p:sp>
        <p:nvSpPr>
          <p:cNvPr id="5" name="Text Placeholder 4"/>
          <p:cNvSpPr>
            <a:spLocks noGrp="1"/>
          </p:cNvSpPr>
          <p:nvPr>
            <p:ph type="body" sz="quarter" idx="38"/>
          </p:nvPr>
        </p:nvSpPr>
        <p:spPr>
          <a:xfrm>
            <a:off x="4724400" y="3089275"/>
            <a:ext cx="3962400" cy="384175"/>
          </a:xfrm>
          <a:prstGeom prst="rect">
            <a:avLst/>
          </a:prstGeom>
        </p:spPr>
        <p:txBody>
          <a:bodyPr anchor="ctr">
            <a:noAutofit/>
          </a:bodyPr>
          <a:lstStyle>
            <a:lvl1pPr marL="0" indent="0">
              <a:buNone/>
              <a:defRPr kumimoji="0" lang="en-US" sz="1600" b="0" i="0" u="none" strike="noStrike" kern="1200" cap="none" spc="0" normalizeH="0" baseline="0" noProof="0" dirty="0">
                <a:ln>
                  <a:noFill/>
                </a:ln>
                <a:solidFill>
                  <a:schemeClr val="bg1"/>
                </a:solidFill>
                <a:effectLst/>
                <a:uLnTx/>
                <a:uFillTx/>
                <a:latin typeface="+mn-lt"/>
                <a:ea typeface="+mn-ea"/>
                <a:cs typeface="Arial" pitchFamily="34" charset="0"/>
              </a:defRPr>
            </a:lvl1pPr>
          </a:lstStyle>
          <a:p>
            <a:pPr marL="0" marR="0" lvl="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a:pPr>
            <a:r>
              <a:rPr lang="en-US"/>
              <a:t>Click to edit Master text styles</a:t>
            </a:r>
          </a:p>
        </p:txBody>
      </p:sp>
      <p:sp>
        <p:nvSpPr>
          <p:cNvPr id="28" name="Text Placeholder 9"/>
          <p:cNvSpPr>
            <a:spLocks noGrp="1"/>
          </p:cNvSpPr>
          <p:nvPr>
            <p:ph type="body" sz="quarter" idx="39" hasCustomPrompt="1"/>
          </p:nvPr>
        </p:nvSpPr>
        <p:spPr>
          <a:xfrm>
            <a:off x="5018671" y="3549415"/>
            <a:ext cx="3668129"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Email address</a:t>
            </a:r>
          </a:p>
        </p:txBody>
      </p:sp>
      <p:sp>
        <p:nvSpPr>
          <p:cNvPr id="35" name="Picture Placeholder 5"/>
          <p:cNvSpPr>
            <a:spLocks noGrp="1"/>
          </p:cNvSpPr>
          <p:nvPr>
            <p:ph type="pic" sz="quarter" idx="40" hasCustomPrompt="1"/>
          </p:nvPr>
        </p:nvSpPr>
        <p:spPr>
          <a:xfrm>
            <a:off x="4724402" y="3549415"/>
            <a:ext cx="219456" cy="219456"/>
          </a:xfrm>
          <a:prstGeom prst="rect">
            <a:avLst/>
          </a:prstGeom>
          <a:noFill/>
        </p:spPr>
        <p:txBody>
          <a:bodyPr>
            <a:noAutofit/>
          </a:bodyPr>
          <a:lstStyle>
            <a:lvl1pPr marL="0" indent="0">
              <a:buNone/>
              <a:defRPr sz="600">
                <a:latin typeface="+mj-lt"/>
              </a:defRPr>
            </a:lvl1pPr>
          </a:lstStyle>
          <a:p>
            <a:r>
              <a:rPr lang="en-US"/>
              <a:t>Icon</a:t>
            </a:r>
          </a:p>
        </p:txBody>
      </p:sp>
      <p:sp>
        <p:nvSpPr>
          <p:cNvPr id="36" name="Text Placeholder 9"/>
          <p:cNvSpPr>
            <a:spLocks noGrp="1"/>
          </p:cNvSpPr>
          <p:nvPr>
            <p:ph type="body" sz="quarter" idx="41" hasCustomPrompt="1"/>
          </p:nvPr>
        </p:nvSpPr>
        <p:spPr>
          <a:xfrm>
            <a:off x="5018671" y="3774923"/>
            <a:ext cx="3668129"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Social Media</a:t>
            </a:r>
          </a:p>
        </p:txBody>
      </p:sp>
      <p:sp>
        <p:nvSpPr>
          <p:cNvPr id="37" name="Picture Placeholder 5"/>
          <p:cNvSpPr>
            <a:spLocks noGrp="1"/>
          </p:cNvSpPr>
          <p:nvPr>
            <p:ph type="pic" sz="quarter" idx="42" hasCustomPrompt="1"/>
          </p:nvPr>
        </p:nvSpPr>
        <p:spPr>
          <a:xfrm>
            <a:off x="4724402" y="3774923"/>
            <a:ext cx="219456" cy="219456"/>
          </a:xfrm>
          <a:prstGeom prst="rect">
            <a:avLst/>
          </a:prstGeom>
          <a:noFill/>
        </p:spPr>
        <p:txBody>
          <a:bodyPr>
            <a:noAutofit/>
          </a:bodyPr>
          <a:lstStyle>
            <a:lvl1pPr marL="0" indent="0">
              <a:buNone/>
              <a:defRPr sz="600">
                <a:latin typeface="+mj-lt"/>
              </a:defRPr>
            </a:lvl1pPr>
          </a:lstStyle>
          <a:p>
            <a:r>
              <a:rPr lang="en-US"/>
              <a:t>Icon</a:t>
            </a:r>
          </a:p>
        </p:txBody>
      </p:sp>
      <p:sp>
        <p:nvSpPr>
          <p:cNvPr id="38" name="Text Placeholder 9"/>
          <p:cNvSpPr>
            <a:spLocks noGrp="1"/>
          </p:cNvSpPr>
          <p:nvPr>
            <p:ph type="body" sz="quarter" idx="43" hasCustomPrompt="1"/>
          </p:nvPr>
        </p:nvSpPr>
        <p:spPr>
          <a:xfrm>
            <a:off x="5018671" y="3995370"/>
            <a:ext cx="3668129"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Social Media</a:t>
            </a:r>
          </a:p>
        </p:txBody>
      </p:sp>
      <p:sp>
        <p:nvSpPr>
          <p:cNvPr id="39" name="Picture Placeholder 5"/>
          <p:cNvSpPr>
            <a:spLocks noGrp="1"/>
          </p:cNvSpPr>
          <p:nvPr>
            <p:ph type="pic" sz="quarter" idx="44" hasCustomPrompt="1"/>
          </p:nvPr>
        </p:nvSpPr>
        <p:spPr>
          <a:xfrm>
            <a:off x="4724402" y="3995370"/>
            <a:ext cx="219456" cy="219456"/>
          </a:xfrm>
          <a:prstGeom prst="rect">
            <a:avLst/>
          </a:prstGeom>
          <a:noFill/>
        </p:spPr>
        <p:txBody>
          <a:bodyPr>
            <a:noAutofit/>
          </a:bodyPr>
          <a:lstStyle>
            <a:lvl1pPr marL="0" indent="0">
              <a:buNone/>
              <a:defRPr sz="600">
                <a:latin typeface="+mj-lt"/>
              </a:defRPr>
            </a:lvl1pPr>
          </a:lstStyle>
          <a:p>
            <a:r>
              <a:rPr lang="en-US"/>
              <a:t>Icon</a:t>
            </a:r>
          </a:p>
        </p:txBody>
      </p:sp>
      <p:sp>
        <p:nvSpPr>
          <p:cNvPr id="40" name="Text Placeholder 9"/>
          <p:cNvSpPr>
            <a:spLocks noGrp="1"/>
          </p:cNvSpPr>
          <p:nvPr>
            <p:ph type="body" sz="quarter" idx="45" hasCustomPrompt="1"/>
          </p:nvPr>
        </p:nvSpPr>
        <p:spPr>
          <a:xfrm>
            <a:off x="5018671" y="4216416"/>
            <a:ext cx="3668129"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Social Media</a:t>
            </a:r>
          </a:p>
        </p:txBody>
      </p:sp>
      <p:sp>
        <p:nvSpPr>
          <p:cNvPr id="41" name="Picture Placeholder 5"/>
          <p:cNvSpPr>
            <a:spLocks noGrp="1"/>
          </p:cNvSpPr>
          <p:nvPr>
            <p:ph type="pic" sz="quarter" idx="46" hasCustomPrompt="1"/>
          </p:nvPr>
        </p:nvSpPr>
        <p:spPr>
          <a:xfrm>
            <a:off x="4724402" y="4216416"/>
            <a:ext cx="219456" cy="219456"/>
          </a:xfrm>
          <a:prstGeom prst="rect">
            <a:avLst/>
          </a:prstGeom>
          <a:noFill/>
        </p:spPr>
        <p:txBody>
          <a:bodyPr>
            <a:noAutofit/>
          </a:bodyPr>
          <a:lstStyle>
            <a:lvl1pPr marL="0" indent="0">
              <a:buNone/>
              <a:defRPr sz="600">
                <a:latin typeface="+mj-lt"/>
              </a:defRPr>
            </a:lvl1pPr>
          </a:lstStyle>
          <a:p>
            <a:r>
              <a:rPr lang="en-US"/>
              <a:t>Icon</a:t>
            </a:r>
          </a:p>
        </p:txBody>
      </p:sp>
    </p:spTree>
    <p:extLst>
      <p:ext uri="{BB962C8B-B14F-4D97-AF65-F5344CB8AC3E}">
        <p14:creationId xmlns:p14="http://schemas.microsoft.com/office/powerpoint/2010/main" val="291189648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End Slide - No Image">
    <p:spTree>
      <p:nvGrpSpPr>
        <p:cNvPr id="1" name=""/>
        <p:cNvGrpSpPr/>
        <p:nvPr/>
      </p:nvGrpSpPr>
      <p:grpSpPr>
        <a:xfrm>
          <a:off x="0" y="0"/>
          <a:ext cx="0" cy="0"/>
          <a:chOff x="0" y="0"/>
          <a:chExt cx="0" cy="0"/>
        </a:xfrm>
      </p:grpSpPr>
      <p:sp>
        <p:nvSpPr>
          <p:cNvPr id="36867" name="Rectangle 1027"/>
          <p:cNvSpPr>
            <a:spLocks noGrp="1" noChangeArrowheads="1"/>
          </p:cNvSpPr>
          <p:nvPr>
            <p:ph type="ctrTitle"/>
          </p:nvPr>
        </p:nvSpPr>
        <p:spPr>
          <a:xfrm>
            <a:off x="0" y="0"/>
            <a:ext cx="9144000" cy="5143500"/>
          </a:xfrm>
          <a:prstGeom prst="rect">
            <a:avLst/>
          </a:prstGeom>
          <a:gradFill>
            <a:gsLst>
              <a:gs pos="5000">
                <a:srgbClr val="FF6A13"/>
              </a:gs>
              <a:gs pos="99000">
                <a:srgbClr val="F1B434"/>
              </a:gs>
            </a:gsLst>
            <a:lin ang="0" scaled="1"/>
          </a:gradFill>
        </p:spPr>
        <p:txBody>
          <a:bodyPr lIns="457200" tIns="685800" rIns="2286000" bIns="2286000" anchor="b" anchorCtr="0"/>
          <a:lstStyle>
            <a:lvl1pPr algn="l">
              <a:lnSpc>
                <a:spcPts val="4400"/>
              </a:lnSpc>
              <a:defRPr sz="4400" b="0" cap="none" baseline="0">
                <a:solidFill>
                  <a:schemeClr val="bg1"/>
                </a:solidFill>
                <a:latin typeface="+mj-lt"/>
              </a:defRPr>
            </a:lvl1pPr>
          </a:lstStyle>
          <a:p>
            <a:r>
              <a:rPr lang="en-US"/>
              <a:t>Click to edit Master title style</a:t>
            </a:r>
            <a:endParaRPr lang="en-GB"/>
          </a:p>
        </p:txBody>
      </p:sp>
      <p:sp>
        <p:nvSpPr>
          <p:cNvPr id="36868" name="Rectangle 1028"/>
          <p:cNvSpPr>
            <a:spLocks noGrp="1" noChangeArrowheads="1"/>
          </p:cNvSpPr>
          <p:nvPr>
            <p:ph type="subTitle" idx="1" hasCustomPrompt="1"/>
          </p:nvPr>
        </p:nvSpPr>
        <p:spPr>
          <a:xfrm>
            <a:off x="457200" y="3089125"/>
            <a:ext cx="3962400" cy="384048"/>
          </a:xfrm>
          <a:prstGeom prst="rect">
            <a:avLst/>
          </a:prstGeom>
        </p:spPr>
        <p:txBody>
          <a:bodyPr lIns="0" tIns="0" rIns="0" bIns="0" anchor="ctr" anchorCtr="0">
            <a:noAutofit/>
          </a:bodyPr>
          <a:lstStyle>
            <a:lvl1pPr marL="0" marR="0" indent="0" algn="l" defTabSz="914400" rtl="0" eaLnBrk="1" fontAlgn="auto" latinLnBrk="0" hangingPunct="1">
              <a:lnSpc>
                <a:spcPct val="100000"/>
              </a:lnSpc>
              <a:spcBef>
                <a:spcPts val="150"/>
              </a:spcBef>
              <a:spcAft>
                <a:spcPts val="150"/>
              </a:spcAft>
              <a:buClr>
                <a:srgbClr val="77787B"/>
              </a:buClr>
              <a:buSzPct val="100000"/>
              <a:buFont typeface="Wingdings" pitchFamily="2" charset="2"/>
              <a:buNone/>
              <a:tabLst/>
              <a:defRPr kumimoji="0" lang="en-GB" sz="1600" b="0" i="0" u="none" strike="noStrike" kern="1200" cap="none" spc="0" normalizeH="0" baseline="0" noProof="0" dirty="0">
                <a:ln>
                  <a:noFill/>
                </a:ln>
                <a:solidFill>
                  <a:schemeClr val="bg1"/>
                </a:solidFill>
                <a:effectLst/>
                <a:uLnTx/>
                <a:uFillTx/>
                <a:latin typeface="+mn-lt"/>
                <a:ea typeface="+mn-ea"/>
                <a:cs typeface="Arial" pitchFamily="34" charset="0"/>
              </a:defRPr>
            </a:lvl1pPr>
          </a:lstStyle>
          <a:p>
            <a:pPr marL="0" marR="0" lvl="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a:pPr>
            <a:r>
              <a:rPr lang="en-US"/>
              <a:t>Name, Title</a:t>
            </a:r>
            <a:endParaRPr lang="en-GB"/>
          </a:p>
        </p:txBody>
      </p:sp>
      <p:sp>
        <p:nvSpPr>
          <p:cNvPr id="10" name="Text Placeholder 9"/>
          <p:cNvSpPr>
            <a:spLocks noGrp="1"/>
          </p:cNvSpPr>
          <p:nvPr>
            <p:ph type="body" sz="quarter" idx="13" hasCustomPrompt="1"/>
          </p:nvPr>
        </p:nvSpPr>
        <p:spPr>
          <a:xfrm>
            <a:off x="751470" y="3549415"/>
            <a:ext cx="3668129"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Email address</a:t>
            </a:r>
          </a:p>
        </p:txBody>
      </p:sp>
      <p:sp>
        <p:nvSpPr>
          <p:cNvPr id="12" name="SmartArt Placeholder 11"/>
          <p:cNvSpPr>
            <a:spLocks noGrp="1"/>
          </p:cNvSpPr>
          <p:nvPr>
            <p:ph type="dgm" sz="quarter" idx="14" hasCustomPrompt="1"/>
          </p:nvPr>
        </p:nvSpPr>
        <p:spPr>
          <a:xfrm>
            <a:off x="457200" y="2913103"/>
            <a:ext cx="914400" cy="61722"/>
          </a:xfrm>
          <a:prstGeom prst="rect">
            <a:avLst/>
          </a:prstGeom>
          <a:solidFill>
            <a:schemeClr val="bg1"/>
          </a:solidFill>
        </p:spPr>
        <p:txBody>
          <a:bodyPr lIns="0" tIns="0" rIns="0" bIns="0" anchor="ctr">
            <a:noAutofit/>
          </a:bodyPr>
          <a:lstStyle>
            <a:lvl1pPr marL="0" indent="0">
              <a:buNone/>
              <a:defRPr sz="800" baseline="0"/>
            </a:lvl1pPr>
          </a:lstStyle>
          <a:p>
            <a:r>
              <a:rPr lang="en-US"/>
              <a:t> </a:t>
            </a:r>
          </a:p>
        </p:txBody>
      </p:sp>
      <p:sp>
        <p:nvSpPr>
          <p:cNvPr id="6" name="Picture Placeholder 5"/>
          <p:cNvSpPr>
            <a:spLocks noGrp="1"/>
          </p:cNvSpPr>
          <p:nvPr>
            <p:ph type="pic" sz="quarter" idx="22" hasCustomPrompt="1"/>
          </p:nvPr>
        </p:nvSpPr>
        <p:spPr>
          <a:xfrm>
            <a:off x="457201" y="3549415"/>
            <a:ext cx="219456" cy="219456"/>
          </a:xfrm>
          <a:prstGeom prst="rect">
            <a:avLst/>
          </a:prstGeom>
          <a:noFill/>
        </p:spPr>
        <p:txBody>
          <a:bodyPr/>
          <a:lstStyle>
            <a:lvl1pPr marL="0" indent="0">
              <a:buNone/>
              <a:defRPr sz="600">
                <a:latin typeface="+mj-lt"/>
              </a:defRPr>
            </a:lvl1pPr>
          </a:lstStyle>
          <a:p>
            <a:r>
              <a:rPr lang="en-US"/>
              <a:t>Icon</a:t>
            </a:r>
          </a:p>
        </p:txBody>
      </p:sp>
      <p:sp>
        <p:nvSpPr>
          <p:cNvPr id="29" name="Text Placeholder 9"/>
          <p:cNvSpPr>
            <a:spLocks noGrp="1"/>
          </p:cNvSpPr>
          <p:nvPr>
            <p:ph type="body" sz="quarter" idx="23" hasCustomPrompt="1"/>
          </p:nvPr>
        </p:nvSpPr>
        <p:spPr>
          <a:xfrm>
            <a:off x="751470" y="3774923"/>
            <a:ext cx="3668129"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Social Media</a:t>
            </a:r>
          </a:p>
        </p:txBody>
      </p:sp>
      <p:sp>
        <p:nvSpPr>
          <p:cNvPr id="30" name="Picture Placeholder 5"/>
          <p:cNvSpPr>
            <a:spLocks noGrp="1"/>
          </p:cNvSpPr>
          <p:nvPr>
            <p:ph type="pic" sz="quarter" idx="24" hasCustomPrompt="1"/>
          </p:nvPr>
        </p:nvSpPr>
        <p:spPr>
          <a:xfrm>
            <a:off x="457201" y="3774923"/>
            <a:ext cx="219456" cy="219456"/>
          </a:xfrm>
          <a:prstGeom prst="rect">
            <a:avLst/>
          </a:prstGeom>
          <a:noFill/>
        </p:spPr>
        <p:txBody>
          <a:bodyPr/>
          <a:lstStyle>
            <a:lvl1pPr marL="0" indent="0">
              <a:buNone/>
              <a:defRPr sz="600">
                <a:latin typeface="+mj-lt"/>
              </a:defRPr>
            </a:lvl1pPr>
          </a:lstStyle>
          <a:p>
            <a:r>
              <a:rPr lang="en-US"/>
              <a:t>Icon</a:t>
            </a:r>
          </a:p>
        </p:txBody>
      </p:sp>
      <p:sp>
        <p:nvSpPr>
          <p:cNvPr id="31" name="Text Placeholder 9"/>
          <p:cNvSpPr>
            <a:spLocks noGrp="1"/>
          </p:cNvSpPr>
          <p:nvPr>
            <p:ph type="body" sz="quarter" idx="25" hasCustomPrompt="1"/>
          </p:nvPr>
        </p:nvSpPr>
        <p:spPr>
          <a:xfrm>
            <a:off x="751470" y="3995370"/>
            <a:ext cx="3668129"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Social Media</a:t>
            </a:r>
          </a:p>
        </p:txBody>
      </p:sp>
      <p:sp>
        <p:nvSpPr>
          <p:cNvPr id="32" name="Picture Placeholder 5"/>
          <p:cNvSpPr>
            <a:spLocks noGrp="1"/>
          </p:cNvSpPr>
          <p:nvPr>
            <p:ph type="pic" sz="quarter" idx="26" hasCustomPrompt="1"/>
          </p:nvPr>
        </p:nvSpPr>
        <p:spPr>
          <a:xfrm>
            <a:off x="457201" y="3995370"/>
            <a:ext cx="219456" cy="219456"/>
          </a:xfrm>
          <a:prstGeom prst="rect">
            <a:avLst/>
          </a:prstGeom>
          <a:noFill/>
        </p:spPr>
        <p:txBody>
          <a:bodyPr/>
          <a:lstStyle>
            <a:lvl1pPr marL="0" indent="0">
              <a:buNone/>
              <a:defRPr sz="600">
                <a:latin typeface="+mj-lt"/>
              </a:defRPr>
            </a:lvl1pPr>
          </a:lstStyle>
          <a:p>
            <a:r>
              <a:rPr lang="en-US"/>
              <a:t>Icon</a:t>
            </a:r>
          </a:p>
        </p:txBody>
      </p:sp>
      <p:sp>
        <p:nvSpPr>
          <p:cNvPr id="33" name="Text Placeholder 9"/>
          <p:cNvSpPr>
            <a:spLocks noGrp="1"/>
          </p:cNvSpPr>
          <p:nvPr>
            <p:ph type="body" sz="quarter" idx="27" hasCustomPrompt="1"/>
          </p:nvPr>
        </p:nvSpPr>
        <p:spPr>
          <a:xfrm>
            <a:off x="751470" y="4216416"/>
            <a:ext cx="3668129"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Social Media</a:t>
            </a:r>
          </a:p>
        </p:txBody>
      </p:sp>
      <p:sp>
        <p:nvSpPr>
          <p:cNvPr id="34" name="Picture Placeholder 5"/>
          <p:cNvSpPr>
            <a:spLocks noGrp="1"/>
          </p:cNvSpPr>
          <p:nvPr>
            <p:ph type="pic" sz="quarter" idx="28" hasCustomPrompt="1"/>
          </p:nvPr>
        </p:nvSpPr>
        <p:spPr>
          <a:xfrm>
            <a:off x="457201" y="4216416"/>
            <a:ext cx="219456" cy="219456"/>
          </a:xfrm>
          <a:prstGeom prst="rect">
            <a:avLst/>
          </a:prstGeom>
          <a:noFill/>
        </p:spPr>
        <p:txBody>
          <a:bodyPr/>
          <a:lstStyle>
            <a:lvl1pPr marL="0" indent="0">
              <a:buNone/>
              <a:defRPr sz="600">
                <a:latin typeface="+mj-lt"/>
              </a:defRPr>
            </a:lvl1pPr>
          </a:lstStyle>
          <a:p>
            <a:r>
              <a:rPr lang="en-US"/>
              <a:t>Icon</a:t>
            </a:r>
          </a:p>
        </p:txBody>
      </p:sp>
      <p:sp>
        <p:nvSpPr>
          <p:cNvPr id="23" name="Picture Placeholder 2"/>
          <p:cNvSpPr>
            <a:spLocks noGrp="1" noChangeAspect="1"/>
          </p:cNvSpPr>
          <p:nvPr>
            <p:ph type="pic" sz="quarter" idx="11" hasCustomPrompt="1"/>
          </p:nvPr>
        </p:nvSpPr>
        <p:spPr>
          <a:xfrm>
            <a:off x="6979920" y="4668014"/>
            <a:ext cx="2011680" cy="289683"/>
          </a:xfrm>
          <a:prstGeom prst="rect">
            <a:avLst/>
          </a:prstGeom>
        </p:spPr>
        <p:txBody>
          <a:bodyPr>
            <a:normAutofit/>
          </a:bodyPr>
          <a:lstStyle>
            <a:lvl1pPr marL="0" indent="0">
              <a:buNone/>
              <a:defRPr sz="1300" baseline="0">
                <a:solidFill>
                  <a:schemeClr val="accent4"/>
                </a:solidFill>
              </a:defRPr>
            </a:lvl1pPr>
          </a:lstStyle>
          <a:p>
            <a:r>
              <a:rPr lang="en-US"/>
              <a:t>Place </a:t>
            </a:r>
            <a:r>
              <a:rPr lang="en-US" err="1"/>
              <a:t>Euromonitor</a:t>
            </a:r>
            <a:r>
              <a:rPr lang="en-US"/>
              <a:t> Logo Here</a:t>
            </a:r>
          </a:p>
        </p:txBody>
      </p:sp>
      <p:sp>
        <p:nvSpPr>
          <p:cNvPr id="4" name="Text Placeholder 3"/>
          <p:cNvSpPr>
            <a:spLocks noGrp="1"/>
          </p:cNvSpPr>
          <p:nvPr>
            <p:ph type="body" sz="quarter" idx="29"/>
          </p:nvPr>
        </p:nvSpPr>
        <p:spPr>
          <a:xfrm>
            <a:off x="4724400" y="3089275"/>
            <a:ext cx="3962400" cy="384175"/>
          </a:xfrm>
          <a:prstGeom prst="rect">
            <a:avLst/>
          </a:prstGeom>
        </p:spPr>
        <p:txBody>
          <a:bodyPr anchor="ctr"/>
          <a:lstStyle>
            <a:lvl1pPr marL="0" indent="0">
              <a:buNone/>
              <a:defRPr kumimoji="0" lang="en-US" sz="1600" b="0" i="0" u="none" strike="noStrike" kern="1200" cap="none" spc="0" normalizeH="0" baseline="0" noProof="0" dirty="0">
                <a:ln>
                  <a:noFill/>
                </a:ln>
                <a:solidFill>
                  <a:schemeClr val="bg1"/>
                </a:solidFill>
                <a:effectLst/>
                <a:uLnTx/>
                <a:uFillTx/>
                <a:latin typeface="+mn-lt"/>
                <a:ea typeface="+mn-ea"/>
                <a:cs typeface="Arial" pitchFamily="34" charset="0"/>
              </a:defRPr>
            </a:lvl1pPr>
          </a:lstStyle>
          <a:p>
            <a:pPr marL="0" marR="0" lvl="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a:pPr>
            <a:r>
              <a:rPr lang="en-US"/>
              <a:t>Click to edit Master text styles</a:t>
            </a:r>
          </a:p>
        </p:txBody>
      </p:sp>
      <p:sp>
        <p:nvSpPr>
          <p:cNvPr id="26" name="Text Placeholder 9"/>
          <p:cNvSpPr>
            <a:spLocks noGrp="1"/>
          </p:cNvSpPr>
          <p:nvPr>
            <p:ph type="body" sz="quarter" idx="30" hasCustomPrompt="1"/>
          </p:nvPr>
        </p:nvSpPr>
        <p:spPr>
          <a:xfrm>
            <a:off x="5018671" y="3549415"/>
            <a:ext cx="3668129"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Email address</a:t>
            </a:r>
          </a:p>
        </p:txBody>
      </p:sp>
      <p:sp>
        <p:nvSpPr>
          <p:cNvPr id="27" name="Picture Placeholder 5"/>
          <p:cNvSpPr>
            <a:spLocks noGrp="1"/>
          </p:cNvSpPr>
          <p:nvPr>
            <p:ph type="pic" sz="quarter" idx="31" hasCustomPrompt="1"/>
          </p:nvPr>
        </p:nvSpPr>
        <p:spPr>
          <a:xfrm>
            <a:off x="4724402" y="3549415"/>
            <a:ext cx="219456" cy="219456"/>
          </a:xfrm>
          <a:prstGeom prst="rect">
            <a:avLst/>
          </a:prstGeom>
          <a:noFill/>
        </p:spPr>
        <p:txBody>
          <a:bodyPr/>
          <a:lstStyle>
            <a:lvl1pPr marL="0" indent="0">
              <a:buNone/>
              <a:defRPr sz="600">
                <a:latin typeface="+mj-lt"/>
              </a:defRPr>
            </a:lvl1pPr>
          </a:lstStyle>
          <a:p>
            <a:r>
              <a:rPr lang="en-US"/>
              <a:t>Icon</a:t>
            </a:r>
          </a:p>
        </p:txBody>
      </p:sp>
      <p:sp>
        <p:nvSpPr>
          <p:cNvPr id="28" name="Text Placeholder 9"/>
          <p:cNvSpPr>
            <a:spLocks noGrp="1"/>
          </p:cNvSpPr>
          <p:nvPr>
            <p:ph type="body" sz="quarter" idx="32" hasCustomPrompt="1"/>
          </p:nvPr>
        </p:nvSpPr>
        <p:spPr>
          <a:xfrm>
            <a:off x="5018671" y="3774923"/>
            <a:ext cx="3668129"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Social Media</a:t>
            </a:r>
          </a:p>
        </p:txBody>
      </p:sp>
      <p:sp>
        <p:nvSpPr>
          <p:cNvPr id="35" name="Picture Placeholder 5"/>
          <p:cNvSpPr>
            <a:spLocks noGrp="1"/>
          </p:cNvSpPr>
          <p:nvPr>
            <p:ph type="pic" sz="quarter" idx="33" hasCustomPrompt="1"/>
          </p:nvPr>
        </p:nvSpPr>
        <p:spPr>
          <a:xfrm>
            <a:off x="4724402" y="3774923"/>
            <a:ext cx="219456" cy="219456"/>
          </a:xfrm>
          <a:prstGeom prst="rect">
            <a:avLst/>
          </a:prstGeom>
          <a:noFill/>
        </p:spPr>
        <p:txBody>
          <a:bodyPr/>
          <a:lstStyle>
            <a:lvl1pPr marL="0" indent="0">
              <a:buNone/>
              <a:defRPr sz="600">
                <a:latin typeface="+mj-lt"/>
              </a:defRPr>
            </a:lvl1pPr>
          </a:lstStyle>
          <a:p>
            <a:r>
              <a:rPr lang="en-US"/>
              <a:t>Icon</a:t>
            </a:r>
          </a:p>
        </p:txBody>
      </p:sp>
      <p:sp>
        <p:nvSpPr>
          <p:cNvPr id="36" name="Text Placeholder 9"/>
          <p:cNvSpPr>
            <a:spLocks noGrp="1"/>
          </p:cNvSpPr>
          <p:nvPr>
            <p:ph type="body" sz="quarter" idx="34" hasCustomPrompt="1"/>
          </p:nvPr>
        </p:nvSpPr>
        <p:spPr>
          <a:xfrm>
            <a:off x="5018671" y="3995370"/>
            <a:ext cx="3668129"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Social Media</a:t>
            </a:r>
          </a:p>
        </p:txBody>
      </p:sp>
      <p:sp>
        <p:nvSpPr>
          <p:cNvPr id="37" name="Picture Placeholder 5"/>
          <p:cNvSpPr>
            <a:spLocks noGrp="1"/>
          </p:cNvSpPr>
          <p:nvPr>
            <p:ph type="pic" sz="quarter" idx="35" hasCustomPrompt="1"/>
          </p:nvPr>
        </p:nvSpPr>
        <p:spPr>
          <a:xfrm>
            <a:off x="4724402" y="3995370"/>
            <a:ext cx="219456" cy="219456"/>
          </a:xfrm>
          <a:prstGeom prst="rect">
            <a:avLst/>
          </a:prstGeom>
          <a:noFill/>
        </p:spPr>
        <p:txBody>
          <a:bodyPr/>
          <a:lstStyle>
            <a:lvl1pPr marL="0" indent="0">
              <a:buNone/>
              <a:defRPr sz="600">
                <a:latin typeface="+mj-lt"/>
              </a:defRPr>
            </a:lvl1pPr>
          </a:lstStyle>
          <a:p>
            <a:r>
              <a:rPr lang="en-US"/>
              <a:t>Icon</a:t>
            </a:r>
          </a:p>
        </p:txBody>
      </p:sp>
      <p:sp>
        <p:nvSpPr>
          <p:cNvPr id="38" name="Text Placeholder 9"/>
          <p:cNvSpPr>
            <a:spLocks noGrp="1"/>
          </p:cNvSpPr>
          <p:nvPr>
            <p:ph type="body" sz="quarter" idx="36" hasCustomPrompt="1"/>
          </p:nvPr>
        </p:nvSpPr>
        <p:spPr>
          <a:xfrm>
            <a:off x="5018671" y="4216416"/>
            <a:ext cx="3668129"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Social Media</a:t>
            </a:r>
          </a:p>
        </p:txBody>
      </p:sp>
      <p:sp>
        <p:nvSpPr>
          <p:cNvPr id="39" name="Picture Placeholder 5"/>
          <p:cNvSpPr>
            <a:spLocks noGrp="1"/>
          </p:cNvSpPr>
          <p:nvPr>
            <p:ph type="pic" sz="quarter" idx="37" hasCustomPrompt="1"/>
          </p:nvPr>
        </p:nvSpPr>
        <p:spPr>
          <a:xfrm>
            <a:off x="4724402" y="4216416"/>
            <a:ext cx="219456" cy="219456"/>
          </a:xfrm>
          <a:prstGeom prst="rect">
            <a:avLst/>
          </a:prstGeom>
          <a:noFill/>
        </p:spPr>
        <p:txBody>
          <a:bodyPr/>
          <a:lstStyle>
            <a:lvl1pPr marL="0" indent="0">
              <a:buNone/>
              <a:defRPr sz="600">
                <a:latin typeface="+mj-lt"/>
              </a:defRPr>
            </a:lvl1pPr>
          </a:lstStyle>
          <a:p>
            <a:r>
              <a:rPr lang="en-US"/>
              <a:t>Icon</a:t>
            </a:r>
          </a:p>
        </p:txBody>
      </p:sp>
    </p:spTree>
    <p:extLst>
      <p:ext uri="{BB962C8B-B14F-4D97-AF65-F5344CB8AC3E}">
        <p14:creationId xmlns:p14="http://schemas.microsoft.com/office/powerpoint/2010/main" val="3464396341"/>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End Slide - Simple">
    <p:spTree>
      <p:nvGrpSpPr>
        <p:cNvPr id="1" name=""/>
        <p:cNvGrpSpPr/>
        <p:nvPr/>
      </p:nvGrpSpPr>
      <p:grpSpPr>
        <a:xfrm>
          <a:off x="0" y="0"/>
          <a:ext cx="0" cy="0"/>
          <a:chOff x="0" y="0"/>
          <a:chExt cx="0" cy="0"/>
        </a:xfrm>
      </p:grpSpPr>
      <p:sp>
        <p:nvSpPr>
          <p:cNvPr id="36867" name="Rectangle 1027"/>
          <p:cNvSpPr>
            <a:spLocks noGrp="1" noChangeArrowheads="1"/>
          </p:cNvSpPr>
          <p:nvPr>
            <p:ph type="ctrTitle"/>
          </p:nvPr>
        </p:nvSpPr>
        <p:spPr>
          <a:xfrm>
            <a:off x="0" y="0"/>
            <a:ext cx="9144000" cy="5143500"/>
          </a:xfrm>
          <a:prstGeom prst="rect">
            <a:avLst/>
          </a:prstGeom>
          <a:gradFill>
            <a:gsLst>
              <a:gs pos="5000">
                <a:srgbClr val="FF6A13">
                  <a:alpha val="85000"/>
                </a:srgbClr>
              </a:gs>
              <a:gs pos="100000">
                <a:srgbClr val="F1B434">
                  <a:alpha val="85000"/>
                </a:srgbClr>
              </a:gs>
            </a:gsLst>
            <a:lin ang="0" scaled="1"/>
          </a:gradFill>
        </p:spPr>
        <p:txBody>
          <a:bodyPr lIns="457200" tIns="685800" rIns="2286000" bIns="2286000" anchor="b" anchorCtr="0">
            <a:noAutofit/>
          </a:bodyPr>
          <a:lstStyle>
            <a:lvl1pPr algn="l">
              <a:lnSpc>
                <a:spcPts val="4400"/>
              </a:lnSpc>
              <a:defRPr sz="4400" b="0" cap="none" baseline="0">
                <a:solidFill>
                  <a:schemeClr val="bg1"/>
                </a:solidFill>
                <a:latin typeface="+mj-lt"/>
              </a:defRPr>
            </a:lvl1pPr>
          </a:lstStyle>
          <a:p>
            <a:r>
              <a:rPr lang="en-US"/>
              <a:t>Click to edit Master title style</a:t>
            </a:r>
            <a:endParaRPr lang="en-GB"/>
          </a:p>
        </p:txBody>
      </p:sp>
      <p:sp>
        <p:nvSpPr>
          <p:cNvPr id="4" name="Picture Placeholder 3"/>
          <p:cNvSpPr>
            <a:spLocks noGrp="1"/>
          </p:cNvSpPr>
          <p:nvPr>
            <p:ph type="pic" sz="quarter" idx="37" hasCustomPrompt="1"/>
          </p:nvPr>
        </p:nvSpPr>
        <p:spPr>
          <a:xfrm>
            <a:off x="0" y="0"/>
            <a:ext cx="9144000" cy="5143500"/>
          </a:xfrm>
          <a:prstGeom prst="rect">
            <a:avLst/>
          </a:prstGeom>
          <a:noFill/>
        </p:spPr>
        <p:txBody>
          <a:bodyPr lIns="1828800" tIns="1188720" rIns="1828800" anchor="t" anchorCtr="0">
            <a:noAutofit/>
          </a:bodyPr>
          <a:lstStyle>
            <a:lvl1pPr marL="0" indent="0" algn="ctr">
              <a:buNone/>
              <a:defRPr>
                <a:solidFill>
                  <a:schemeClr val="accent4"/>
                </a:solidFill>
              </a:defRPr>
            </a:lvl1pPr>
          </a:lstStyle>
          <a:p>
            <a:r>
              <a:rPr lang="en-US"/>
              <a:t>Click icon to insert an image, change to Black and White then right click image and “SEND TO BACK”</a:t>
            </a:r>
          </a:p>
        </p:txBody>
      </p:sp>
      <p:sp>
        <p:nvSpPr>
          <p:cNvPr id="36868" name="Rectangle 1028"/>
          <p:cNvSpPr>
            <a:spLocks noGrp="1" noChangeArrowheads="1"/>
          </p:cNvSpPr>
          <p:nvPr>
            <p:ph type="subTitle" idx="1" hasCustomPrompt="1"/>
          </p:nvPr>
        </p:nvSpPr>
        <p:spPr>
          <a:xfrm>
            <a:off x="457200" y="3089124"/>
            <a:ext cx="3962400" cy="1346747"/>
          </a:xfrm>
          <a:prstGeom prst="rect">
            <a:avLst/>
          </a:prstGeom>
        </p:spPr>
        <p:txBody>
          <a:bodyPr lIns="0" tIns="0" rIns="0" bIns="0" anchor="t" anchorCtr="0">
            <a:noAutofit/>
          </a:bodyPr>
          <a:lstStyle>
            <a:lvl1pPr marL="0" marR="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kumimoji="0" lang="en-GB" sz="1600" b="0" i="0" u="none" strike="noStrike" kern="1200" cap="none" spc="0" normalizeH="0" baseline="0" noProof="0">
                <a:ln>
                  <a:noFill/>
                </a:ln>
                <a:solidFill>
                  <a:schemeClr val="bg1"/>
                </a:solidFill>
                <a:effectLst/>
                <a:uLnTx/>
                <a:uFillTx/>
                <a:latin typeface="+mn-lt"/>
                <a:ea typeface="+mn-ea"/>
                <a:cs typeface="Arial" pitchFamily="34" charset="0"/>
              </a:defRPr>
            </a:lvl1pPr>
          </a:lstStyle>
          <a:p>
            <a:pPr marL="0" marR="0" lvl="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a:pPr>
            <a:r>
              <a:rPr lang="en-US"/>
              <a:t>Name, Title</a:t>
            </a:r>
          </a:p>
          <a:p>
            <a:pPr marL="0" marR="0" lvl="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a:pPr>
            <a:r>
              <a:rPr lang="en-US" err="1"/>
              <a:t>email@emailaddress.com</a:t>
            </a:r>
            <a:endParaRPr lang="en-US"/>
          </a:p>
          <a:p>
            <a:pPr marL="0" marR="0" lvl="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a:pPr>
            <a:endParaRPr lang="en-GB"/>
          </a:p>
        </p:txBody>
      </p:sp>
      <p:sp>
        <p:nvSpPr>
          <p:cNvPr id="12" name="SmartArt Placeholder 11"/>
          <p:cNvSpPr>
            <a:spLocks noGrp="1"/>
          </p:cNvSpPr>
          <p:nvPr>
            <p:ph type="dgm" sz="quarter" idx="14" hasCustomPrompt="1"/>
          </p:nvPr>
        </p:nvSpPr>
        <p:spPr>
          <a:xfrm>
            <a:off x="457200" y="2913103"/>
            <a:ext cx="914400" cy="61722"/>
          </a:xfrm>
          <a:prstGeom prst="rect">
            <a:avLst/>
          </a:prstGeom>
          <a:solidFill>
            <a:schemeClr val="bg1"/>
          </a:solidFill>
        </p:spPr>
        <p:txBody>
          <a:bodyPr lIns="0" tIns="0" rIns="0" bIns="0" anchor="ctr">
            <a:noAutofit/>
          </a:bodyPr>
          <a:lstStyle>
            <a:lvl1pPr marL="0" indent="0">
              <a:buNone/>
              <a:defRPr sz="800" baseline="0"/>
            </a:lvl1pPr>
          </a:lstStyle>
          <a:p>
            <a:r>
              <a:rPr lang="en-US"/>
              <a:t> </a:t>
            </a:r>
          </a:p>
        </p:txBody>
      </p:sp>
      <p:sp>
        <p:nvSpPr>
          <p:cNvPr id="24" name="Picture Placeholder 2"/>
          <p:cNvSpPr>
            <a:spLocks noGrp="1" noChangeAspect="1"/>
          </p:cNvSpPr>
          <p:nvPr>
            <p:ph type="pic" sz="quarter" idx="11" hasCustomPrompt="1"/>
          </p:nvPr>
        </p:nvSpPr>
        <p:spPr>
          <a:xfrm>
            <a:off x="6979920" y="4668014"/>
            <a:ext cx="2011680" cy="289683"/>
          </a:xfrm>
          <a:prstGeom prst="rect">
            <a:avLst/>
          </a:prstGeom>
        </p:spPr>
        <p:txBody>
          <a:bodyPr>
            <a:noAutofit/>
          </a:bodyPr>
          <a:lstStyle>
            <a:lvl1pPr marL="0" indent="0">
              <a:buNone/>
              <a:defRPr sz="1300" baseline="0">
                <a:solidFill>
                  <a:schemeClr val="accent4"/>
                </a:solidFill>
              </a:defRPr>
            </a:lvl1pPr>
          </a:lstStyle>
          <a:p>
            <a:r>
              <a:rPr lang="en-US"/>
              <a:t>Place </a:t>
            </a:r>
            <a:r>
              <a:rPr lang="en-US" err="1"/>
              <a:t>Euromonitor</a:t>
            </a:r>
            <a:r>
              <a:rPr lang="en-US"/>
              <a:t> Logo Here</a:t>
            </a:r>
          </a:p>
        </p:txBody>
      </p:sp>
      <p:sp>
        <p:nvSpPr>
          <p:cNvPr id="5" name="Text Placeholder 4"/>
          <p:cNvSpPr>
            <a:spLocks noGrp="1"/>
          </p:cNvSpPr>
          <p:nvPr>
            <p:ph type="body" sz="quarter" idx="38" hasCustomPrompt="1"/>
          </p:nvPr>
        </p:nvSpPr>
        <p:spPr>
          <a:xfrm>
            <a:off x="4724400" y="3089275"/>
            <a:ext cx="3962400" cy="1346596"/>
          </a:xfrm>
          <a:prstGeom prst="rect">
            <a:avLst/>
          </a:prstGeom>
        </p:spPr>
        <p:txBody>
          <a:bodyPr anchor="t">
            <a:noAutofit/>
          </a:bodyPr>
          <a:lstStyle>
            <a:lvl1pPr marL="0" marR="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kumimoji="0" lang="en-US" sz="1600" b="0" i="0" u="none" strike="noStrike" kern="1200" cap="none" spc="0" normalizeH="0" baseline="0" noProof="0">
                <a:ln>
                  <a:noFill/>
                </a:ln>
                <a:solidFill>
                  <a:schemeClr val="bg1"/>
                </a:solidFill>
                <a:effectLst/>
                <a:uLnTx/>
                <a:uFillTx/>
                <a:latin typeface="+mn-lt"/>
                <a:ea typeface="+mn-ea"/>
                <a:cs typeface="Arial" pitchFamily="34" charset="0"/>
              </a:defRPr>
            </a:lvl1pPr>
          </a:lstStyle>
          <a:p>
            <a:pPr marL="0" marR="0" lvl="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a:pPr>
            <a:r>
              <a:rPr lang="en-US"/>
              <a:t>Name, Title</a:t>
            </a:r>
          </a:p>
          <a:p>
            <a:pPr marL="0" marR="0" lvl="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a:pPr>
            <a:r>
              <a:rPr lang="en-US" err="1"/>
              <a:t>email@emailaddress.com</a:t>
            </a:r>
            <a:endParaRPr lang="en-GB"/>
          </a:p>
        </p:txBody>
      </p:sp>
    </p:spTree>
    <p:extLst>
      <p:ext uri="{BB962C8B-B14F-4D97-AF65-F5344CB8AC3E}">
        <p14:creationId xmlns:p14="http://schemas.microsoft.com/office/powerpoint/2010/main" val="1808182084"/>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End Slide - Simple No Image">
    <p:spTree>
      <p:nvGrpSpPr>
        <p:cNvPr id="1" name=""/>
        <p:cNvGrpSpPr/>
        <p:nvPr/>
      </p:nvGrpSpPr>
      <p:grpSpPr>
        <a:xfrm>
          <a:off x="0" y="0"/>
          <a:ext cx="0" cy="0"/>
          <a:chOff x="0" y="0"/>
          <a:chExt cx="0" cy="0"/>
        </a:xfrm>
      </p:grpSpPr>
      <p:sp>
        <p:nvSpPr>
          <p:cNvPr id="36867" name="Rectangle 1027"/>
          <p:cNvSpPr>
            <a:spLocks noGrp="1" noChangeArrowheads="1"/>
          </p:cNvSpPr>
          <p:nvPr>
            <p:ph type="ctrTitle"/>
          </p:nvPr>
        </p:nvSpPr>
        <p:spPr>
          <a:xfrm>
            <a:off x="0" y="0"/>
            <a:ext cx="9144000" cy="5143500"/>
          </a:xfrm>
          <a:prstGeom prst="rect">
            <a:avLst/>
          </a:prstGeom>
          <a:gradFill>
            <a:gsLst>
              <a:gs pos="5000">
                <a:srgbClr val="FF6A13"/>
              </a:gs>
              <a:gs pos="99000">
                <a:srgbClr val="F1B434"/>
              </a:gs>
            </a:gsLst>
            <a:lin ang="0" scaled="1"/>
          </a:gradFill>
        </p:spPr>
        <p:txBody>
          <a:bodyPr lIns="457200" tIns="685800" rIns="2286000" bIns="2286000" anchor="b" anchorCtr="0">
            <a:noAutofit/>
          </a:bodyPr>
          <a:lstStyle>
            <a:lvl1pPr algn="l">
              <a:lnSpc>
                <a:spcPts val="4400"/>
              </a:lnSpc>
              <a:defRPr sz="4400" b="0" cap="none" baseline="0">
                <a:solidFill>
                  <a:schemeClr val="bg1"/>
                </a:solidFill>
                <a:latin typeface="+mj-lt"/>
              </a:defRPr>
            </a:lvl1pPr>
          </a:lstStyle>
          <a:p>
            <a:r>
              <a:rPr lang="en-US"/>
              <a:t>Click to edit Master title style</a:t>
            </a:r>
            <a:endParaRPr lang="en-GB"/>
          </a:p>
        </p:txBody>
      </p:sp>
      <p:sp>
        <p:nvSpPr>
          <p:cNvPr id="36868" name="Rectangle 1028"/>
          <p:cNvSpPr>
            <a:spLocks noGrp="1" noChangeArrowheads="1"/>
          </p:cNvSpPr>
          <p:nvPr>
            <p:ph type="subTitle" idx="1" hasCustomPrompt="1"/>
          </p:nvPr>
        </p:nvSpPr>
        <p:spPr>
          <a:xfrm>
            <a:off x="457200" y="3089124"/>
            <a:ext cx="3962400" cy="1346747"/>
          </a:xfrm>
          <a:prstGeom prst="rect">
            <a:avLst/>
          </a:prstGeom>
        </p:spPr>
        <p:txBody>
          <a:bodyPr lIns="0" tIns="0" rIns="0" bIns="0" anchor="t" anchorCtr="0">
            <a:noAutofit/>
          </a:bodyPr>
          <a:lstStyle>
            <a:lvl1pPr marL="0" marR="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kumimoji="0" lang="en-GB" sz="1600" b="0" i="0" u="none" strike="noStrike" kern="1200" cap="none" spc="0" normalizeH="0" baseline="0" noProof="0">
                <a:ln>
                  <a:noFill/>
                </a:ln>
                <a:solidFill>
                  <a:schemeClr val="bg1"/>
                </a:solidFill>
                <a:effectLst/>
                <a:uLnTx/>
                <a:uFillTx/>
                <a:latin typeface="+mn-lt"/>
                <a:ea typeface="+mn-ea"/>
                <a:cs typeface="Arial" pitchFamily="34" charset="0"/>
              </a:defRPr>
            </a:lvl1pPr>
          </a:lstStyle>
          <a:p>
            <a:pPr marL="0" marR="0" lvl="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a:pPr>
            <a:r>
              <a:rPr lang="en-US"/>
              <a:t>Name, Title</a:t>
            </a:r>
          </a:p>
          <a:p>
            <a:pPr marL="0" marR="0" lvl="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a:pPr>
            <a:r>
              <a:rPr lang="en-US" err="1"/>
              <a:t>email@emailaddress.com</a:t>
            </a:r>
            <a:endParaRPr lang="en-US"/>
          </a:p>
          <a:p>
            <a:pPr marL="0" marR="0" lvl="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a:pPr>
            <a:endParaRPr lang="en-GB"/>
          </a:p>
        </p:txBody>
      </p:sp>
      <p:sp>
        <p:nvSpPr>
          <p:cNvPr id="12" name="SmartArt Placeholder 11"/>
          <p:cNvSpPr>
            <a:spLocks noGrp="1"/>
          </p:cNvSpPr>
          <p:nvPr>
            <p:ph type="dgm" sz="quarter" idx="14" hasCustomPrompt="1"/>
          </p:nvPr>
        </p:nvSpPr>
        <p:spPr>
          <a:xfrm>
            <a:off x="457200" y="2913103"/>
            <a:ext cx="914400" cy="61722"/>
          </a:xfrm>
          <a:prstGeom prst="rect">
            <a:avLst/>
          </a:prstGeom>
          <a:solidFill>
            <a:schemeClr val="bg1"/>
          </a:solidFill>
        </p:spPr>
        <p:txBody>
          <a:bodyPr lIns="0" tIns="0" rIns="0" bIns="0" anchor="ctr">
            <a:noAutofit/>
          </a:bodyPr>
          <a:lstStyle>
            <a:lvl1pPr marL="0" indent="0">
              <a:buNone/>
              <a:defRPr sz="800" baseline="0"/>
            </a:lvl1pPr>
          </a:lstStyle>
          <a:p>
            <a:r>
              <a:rPr lang="en-US"/>
              <a:t> </a:t>
            </a:r>
          </a:p>
        </p:txBody>
      </p:sp>
      <p:sp>
        <p:nvSpPr>
          <p:cNvPr id="24" name="Picture Placeholder 2"/>
          <p:cNvSpPr>
            <a:spLocks noGrp="1" noChangeAspect="1"/>
          </p:cNvSpPr>
          <p:nvPr>
            <p:ph type="pic" sz="quarter" idx="11" hasCustomPrompt="1"/>
          </p:nvPr>
        </p:nvSpPr>
        <p:spPr>
          <a:xfrm>
            <a:off x="6979920" y="4668014"/>
            <a:ext cx="2011680" cy="289683"/>
          </a:xfrm>
          <a:prstGeom prst="rect">
            <a:avLst/>
          </a:prstGeom>
        </p:spPr>
        <p:txBody>
          <a:bodyPr>
            <a:noAutofit/>
          </a:bodyPr>
          <a:lstStyle>
            <a:lvl1pPr marL="0" indent="0">
              <a:buNone/>
              <a:defRPr sz="1300" baseline="0">
                <a:solidFill>
                  <a:schemeClr val="accent4"/>
                </a:solidFill>
              </a:defRPr>
            </a:lvl1pPr>
          </a:lstStyle>
          <a:p>
            <a:r>
              <a:rPr lang="en-US"/>
              <a:t>Place </a:t>
            </a:r>
            <a:r>
              <a:rPr lang="en-US" err="1"/>
              <a:t>Euromonitor</a:t>
            </a:r>
            <a:r>
              <a:rPr lang="en-US"/>
              <a:t> Logo Here</a:t>
            </a:r>
          </a:p>
        </p:txBody>
      </p:sp>
      <p:sp>
        <p:nvSpPr>
          <p:cNvPr id="5" name="Text Placeholder 4"/>
          <p:cNvSpPr>
            <a:spLocks noGrp="1"/>
          </p:cNvSpPr>
          <p:nvPr>
            <p:ph type="body" sz="quarter" idx="38" hasCustomPrompt="1"/>
          </p:nvPr>
        </p:nvSpPr>
        <p:spPr>
          <a:xfrm>
            <a:off x="4724400" y="3089275"/>
            <a:ext cx="3962400" cy="1346596"/>
          </a:xfrm>
          <a:prstGeom prst="rect">
            <a:avLst/>
          </a:prstGeom>
        </p:spPr>
        <p:txBody>
          <a:bodyPr anchor="t">
            <a:noAutofit/>
          </a:bodyPr>
          <a:lstStyle>
            <a:lvl1pPr marL="0" marR="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kumimoji="0" lang="en-US" sz="1600" b="0" i="0" u="none" strike="noStrike" kern="1200" cap="none" spc="0" normalizeH="0" baseline="0" noProof="0">
                <a:ln>
                  <a:noFill/>
                </a:ln>
                <a:solidFill>
                  <a:schemeClr val="bg1"/>
                </a:solidFill>
                <a:effectLst/>
                <a:uLnTx/>
                <a:uFillTx/>
                <a:latin typeface="+mn-lt"/>
                <a:ea typeface="+mn-ea"/>
                <a:cs typeface="Arial" pitchFamily="34" charset="0"/>
              </a:defRPr>
            </a:lvl1pPr>
          </a:lstStyle>
          <a:p>
            <a:pPr marL="0" marR="0" lvl="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a:pPr>
            <a:r>
              <a:rPr lang="en-US"/>
              <a:t>Name, Title</a:t>
            </a:r>
          </a:p>
          <a:p>
            <a:pPr marL="0" marR="0" lvl="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a:pPr>
            <a:r>
              <a:rPr lang="en-US" err="1"/>
              <a:t>email@emailaddress.com</a:t>
            </a:r>
            <a:endParaRPr lang="en-GB"/>
          </a:p>
        </p:txBody>
      </p:sp>
    </p:spTree>
    <p:extLst>
      <p:ext uri="{BB962C8B-B14F-4D97-AF65-F5344CB8AC3E}">
        <p14:creationId xmlns:p14="http://schemas.microsoft.com/office/powerpoint/2010/main" val="1689473167"/>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End Slide No Image —References">
    <p:spTree>
      <p:nvGrpSpPr>
        <p:cNvPr id="1" name=""/>
        <p:cNvGrpSpPr/>
        <p:nvPr/>
      </p:nvGrpSpPr>
      <p:grpSpPr>
        <a:xfrm>
          <a:off x="0" y="0"/>
          <a:ext cx="0" cy="0"/>
          <a:chOff x="0" y="0"/>
          <a:chExt cx="0" cy="0"/>
        </a:xfrm>
      </p:grpSpPr>
      <p:sp>
        <p:nvSpPr>
          <p:cNvPr id="36867" name="Rectangle 1027"/>
          <p:cNvSpPr>
            <a:spLocks noGrp="1" noChangeArrowheads="1"/>
          </p:cNvSpPr>
          <p:nvPr>
            <p:ph type="ctrTitle"/>
          </p:nvPr>
        </p:nvSpPr>
        <p:spPr>
          <a:xfrm>
            <a:off x="0" y="0"/>
            <a:ext cx="9144000" cy="5143500"/>
          </a:xfrm>
          <a:prstGeom prst="rect">
            <a:avLst/>
          </a:prstGeom>
          <a:gradFill>
            <a:gsLst>
              <a:gs pos="5000">
                <a:srgbClr val="FF6A13"/>
              </a:gs>
              <a:gs pos="99000">
                <a:srgbClr val="F1B434"/>
              </a:gs>
            </a:gsLst>
            <a:lin ang="0" scaled="1"/>
          </a:gradFill>
        </p:spPr>
        <p:txBody>
          <a:bodyPr lIns="457200" tIns="685800" rIns="2286000" bIns="2286000" anchor="b" anchorCtr="0">
            <a:noAutofit/>
          </a:bodyPr>
          <a:lstStyle>
            <a:lvl1pPr algn="l">
              <a:lnSpc>
                <a:spcPts val="4400"/>
              </a:lnSpc>
              <a:defRPr sz="4400" b="0" cap="none" baseline="0">
                <a:solidFill>
                  <a:schemeClr val="bg1"/>
                </a:solidFill>
                <a:latin typeface="+mj-lt"/>
              </a:defRPr>
            </a:lvl1pPr>
          </a:lstStyle>
          <a:p>
            <a:r>
              <a:rPr lang="en-US"/>
              <a:t>Click to edit Master title style</a:t>
            </a:r>
            <a:endParaRPr lang="en-GB"/>
          </a:p>
        </p:txBody>
      </p:sp>
      <p:sp>
        <p:nvSpPr>
          <p:cNvPr id="6" name="Text Placeholder 5"/>
          <p:cNvSpPr>
            <a:spLocks noGrp="1"/>
          </p:cNvSpPr>
          <p:nvPr>
            <p:ph type="body" sz="quarter" idx="15"/>
          </p:nvPr>
        </p:nvSpPr>
        <p:spPr>
          <a:xfrm>
            <a:off x="457200" y="3089275"/>
            <a:ext cx="3962400" cy="1492250"/>
          </a:xfrm>
        </p:spPr>
        <p:txBody>
          <a:bodyPr/>
          <a:lstStyle>
            <a:lvl1pPr>
              <a:lnSpc>
                <a:spcPts val="1500"/>
              </a:lnSpc>
              <a:spcAft>
                <a:spcPts val="0"/>
              </a:spcAft>
              <a:defRPr sz="1000">
                <a:solidFill>
                  <a:schemeClr val="bg1"/>
                </a:solidFill>
              </a:defRPr>
            </a:lvl1pPr>
            <a:lvl2pPr>
              <a:lnSpc>
                <a:spcPts val="1500"/>
              </a:lnSpc>
              <a:spcAft>
                <a:spcPts val="0"/>
              </a:spcAft>
              <a:defRPr sz="1000">
                <a:solidFill>
                  <a:schemeClr val="bg1"/>
                </a:solidFill>
              </a:defRPr>
            </a:lvl2pPr>
            <a:lvl3pPr>
              <a:lnSpc>
                <a:spcPts val="1500"/>
              </a:lnSpc>
              <a:spcAft>
                <a:spcPts val="0"/>
              </a:spcAft>
              <a:defRPr sz="1000">
                <a:solidFill>
                  <a:schemeClr val="bg1"/>
                </a:solidFill>
              </a:defRPr>
            </a:lvl3pPr>
            <a:lvl4pPr>
              <a:lnSpc>
                <a:spcPts val="1500"/>
              </a:lnSpc>
              <a:spcAft>
                <a:spcPts val="0"/>
              </a:spcAft>
              <a:defRPr sz="1000">
                <a:solidFill>
                  <a:schemeClr val="bg1"/>
                </a:solidFill>
              </a:defRPr>
            </a:lvl4pPr>
            <a:lvl5pPr>
              <a:lnSpc>
                <a:spcPts val="1500"/>
              </a:lnSpc>
              <a:spcAft>
                <a:spcPts val="0"/>
              </a:spcAft>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p:cNvSpPr>
            <a:spLocks noGrp="1"/>
          </p:cNvSpPr>
          <p:nvPr>
            <p:ph type="body" sz="quarter" idx="16"/>
          </p:nvPr>
        </p:nvSpPr>
        <p:spPr>
          <a:xfrm>
            <a:off x="4724400" y="3089275"/>
            <a:ext cx="3962400" cy="1492250"/>
          </a:xfrm>
        </p:spPr>
        <p:txBody>
          <a:bodyPr/>
          <a:lstStyle>
            <a:lvl1pPr>
              <a:lnSpc>
                <a:spcPts val="1500"/>
              </a:lnSpc>
              <a:spcAft>
                <a:spcPts val="0"/>
              </a:spcAft>
              <a:defRPr sz="1000">
                <a:solidFill>
                  <a:schemeClr val="bg1"/>
                </a:solidFill>
              </a:defRPr>
            </a:lvl1pPr>
            <a:lvl2pPr>
              <a:lnSpc>
                <a:spcPts val="1500"/>
              </a:lnSpc>
              <a:spcAft>
                <a:spcPts val="0"/>
              </a:spcAft>
              <a:defRPr sz="1000">
                <a:solidFill>
                  <a:schemeClr val="bg1"/>
                </a:solidFill>
              </a:defRPr>
            </a:lvl2pPr>
            <a:lvl3pPr>
              <a:lnSpc>
                <a:spcPts val="1500"/>
              </a:lnSpc>
              <a:spcAft>
                <a:spcPts val="0"/>
              </a:spcAft>
              <a:defRPr sz="1000">
                <a:solidFill>
                  <a:schemeClr val="bg1"/>
                </a:solidFill>
              </a:defRPr>
            </a:lvl3pPr>
            <a:lvl4pPr>
              <a:lnSpc>
                <a:spcPts val="1500"/>
              </a:lnSpc>
              <a:spcAft>
                <a:spcPts val="0"/>
              </a:spcAft>
              <a:defRPr sz="1000">
                <a:solidFill>
                  <a:schemeClr val="bg1"/>
                </a:solidFill>
              </a:defRPr>
            </a:lvl4pPr>
            <a:lvl5pPr>
              <a:lnSpc>
                <a:spcPts val="1500"/>
              </a:lnSpc>
              <a:spcAft>
                <a:spcPts val="0"/>
              </a:spcAft>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p:cNvSpPr>
            <a:spLocks noGrp="1" noChangeAspect="1"/>
          </p:cNvSpPr>
          <p:nvPr>
            <p:ph type="pic" sz="quarter" idx="11" hasCustomPrompt="1"/>
          </p:nvPr>
        </p:nvSpPr>
        <p:spPr>
          <a:xfrm>
            <a:off x="6979920" y="4668014"/>
            <a:ext cx="2011680" cy="289683"/>
          </a:xfrm>
          <a:prstGeom prst="rect">
            <a:avLst/>
          </a:prstGeom>
        </p:spPr>
        <p:txBody>
          <a:bodyPr>
            <a:noAutofit/>
          </a:bodyPr>
          <a:lstStyle>
            <a:lvl1pPr marL="0" indent="0">
              <a:buNone/>
              <a:defRPr sz="1300" baseline="0">
                <a:solidFill>
                  <a:schemeClr val="accent4"/>
                </a:solidFill>
              </a:defRPr>
            </a:lvl1pPr>
          </a:lstStyle>
          <a:p>
            <a:r>
              <a:rPr lang="en-US"/>
              <a:t>Place </a:t>
            </a:r>
            <a:r>
              <a:rPr lang="en-US" err="1"/>
              <a:t>Euromonitor</a:t>
            </a:r>
            <a:r>
              <a:rPr lang="en-US"/>
              <a:t> Logo Here</a:t>
            </a:r>
          </a:p>
        </p:txBody>
      </p:sp>
      <p:sp>
        <p:nvSpPr>
          <p:cNvPr id="12" name="SmartArt Placeholder 11"/>
          <p:cNvSpPr>
            <a:spLocks noGrp="1"/>
          </p:cNvSpPr>
          <p:nvPr>
            <p:ph type="dgm" sz="quarter" idx="14" hasCustomPrompt="1"/>
          </p:nvPr>
        </p:nvSpPr>
        <p:spPr>
          <a:xfrm>
            <a:off x="457200" y="2913103"/>
            <a:ext cx="914400" cy="61722"/>
          </a:xfrm>
          <a:prstGeom prst="rect">
            <a:avLst/>
          </a:prstGeom>
          <a:solidFill>
            <a:schemeClr val="bg1"/>
          </a:solidFill>
        </p:spPr>
        <p:txBody>
          <a:bodyPr lIns="0" tIns="0" rIns="0" bIns="0" anchor="ctr">
            <a:noAutofit/>
          </a:bodyPr>
          <a:lstStyle>
            <a:lvl1pPr marL="0" indent="0">
              <a:buNone/>
              <a:defRPr sz="800" baseline="0"/>
            </a:lvl1pPr>
          </a:lstStyle>
          <a:p>
            <a:r>
              <a:rPr lang="en-US"/>
              <a:t> </a:t>
            </a:r>
          </a:p>
        </p:txBody>
      </p:sp>
      <p:sp>
        <p:nvSpPr>
          <p:cNvPr id="23" name="Rectangle 1028"/>
          <p:cNvSpPr txBox="1">
            <a:spLocks noChangeArrowheads="1"/>
          </p:cNvSpPr>
          <p:nvPr userDrawn="1"/>
        </p:nvSpPr>
        <p:spPr>
          <a:xfrm>
            <a:off x="4724400" y="3089125"/>
            <a:ext cx="3962400" cy="1492302"/>
          </a:xfrm>
          <a:prstGeom prst="rect">
            <a:avLst/>
          </a:prstGeom>
        </p:spPr>
        <p:txBody>
          <a:bodyPr vert="horz" lIns="0" tIns="0" rIns="0" bIns="0" rtlCol="0" anchor="t" anchorCtr="0">
            <a:noAutofit/>
          </a:bodyPr>
          <a:lstStyle>
            <a:lvl1pPr marL="0" marR="0" indent="0" algn="l" defTabSz="914400" rtl="0" eaLnBrk="1" fontAlgn="auto" latinLnBrk="0" hangingPunct="1">
              <a:lnSpc>
                <a:spcPct val="100000"/>
              </a:lnSpc>
              <a:spcBef>
                <a:spcPts val="150"/>
              </a:spcBef>
              <a:spcAft>
                <a:spcPts val="150"/>
              </a:spcAft>
              <a:buClr>
                <a:srgbClr val="77787B"/>
              </a:buClr>
              <a:buSzPct val="100000"/>
              <a:buFont typeface="Wingdings" pitchFamily="2" charset="2"/>
              <a:buNone/>
              <a:tabLst/>
              <a:defRPr kumimoji="0" lang="en-GB" sz="1400" b="0" i="0" u="none" strike="noStrike" kern="1200" cap="none" spc="0" normalizeH="0" baseline="0" noProof="0" dirty="0">
                <a:ln>
                  <a:noFill/>
                </a:ln>
                <a:solidFill>
                  <a:schemeClr val="bg1"/>
                </a:solidFill>
                <a:effectLst/>
                <a:uLnTx/>
                <a:uFillTx/>
                <a:latin typeface="+mn-lt"/>
                <a:ea typeface="+mn-ea"/>
                <a:cs typeface="Arial" pitchFamily="34" charset="0"/>
              </a:defRPr>
            </a:lvl1pPr>
            <a:lvl2pPr marL="466344" marR="0" indent="-285750" algn="l" defTabSz="914400" rtl="0" eaLnBrk="1" fontAlgn="auto" latinLnBrk="0" hangingPunct="1">
              <a:lnSpc>
                <a:spcPts val="1900"/>
              </a:lnSpc>
              <a:spcBef>
                <a:spcPts val="150"/>
              </a:spcBef>
              <a:spcAft>
                <a:spcPts val="150"/>
              </a:spcAft>
              <a:buClrTx/>
              <a:buSzPct val="100000"/>
              <a:buFont typeface="Wingdings" charset="2"/>
              <a:buChar char="§"/>
              <a:tabLst/>
              <a:defRPr sz="1600" kern="0">
                <a:solidFill>
                  <a:schemeClr val="tx1"/>
                </a:solidFill>
                <a:latin typeface="+mn-lt"/>
                <a:ea typeface="+mn-ea"/>
                <a:cs typeface="+mn-cs"/>
              </a:defRPr>
            </a:lvl2pPr>
            <a:lvl3pPr marL="649224" marR="0" indent="-285750" algn="l" defTabSz="914400" rtl="0" eaLnBrk="1" fontAlgn="auto" latinLnBrk="0" hangingPunct="1">
              <a:lnSpc>
                <a:spcPts val="1900"/>
              </a:lnSpc>
              <a:spcBef>
                <a:spcPts val="150"/>
              </a:spcBef>
              <a:spcAft>
                <a:spcPts val="150"/>
              </a:spcAft>
              <a:buClrTx/>
              <a:buSzPct val="100000"/>
              <a:buFont typeface="Wingdings" charset="2"/>
              <a:buChar char="§"/>
              <a:tabLst/>
              <a:defRPr sz="1600" kern="0">
                <a:solidFill>
                  <a:schemeClr val="tx1"/>
                </a:solidFill>
                <a:latin typeface="+mn-lt"/>
                <a:ea typeface="+mn-ea"/>
                <a:cs typeface="+mn-cs"/>
              </a:defRPr>
            </a:lvl3pPr>
            <a:lvl4pPr marL="832104" marR="0" indent="-285750" algn="l" defTabSz="914400" rtl="0" eaLnBrk="1" fontAlgn="auto" latinLnBrk="0" hangingPunct="1">
              <a:lnSpc>
                <a:spcPts val="1900"/>
              </a:lnSpc>
              <a:spcBef>
                <a:spcPts val="150"/>
              </a:spcBef>
              <a:spcAft>
                <a:spcPts val="150"/>
              </a:spcAft>
              <a:buClrTx/>
              <a:buSzPct val="100000"/>
              <a:buFont typeface="Wingdings" charset="2"/>
              <a:buChar char="§"/>
              <a:tabLst/>
              <a:defRPr sz="1600" kern="0">
                <a:solidFill>
                  <a:schemeClr val="tx1"/>
                </a:solidFill>
                <a:latin typeface="+mn-lt"/>
                <a:ea typeface="+mn-ea"/>
                <a:cs typeface="+mn-cs"/>
              </a:defRPr>
            </a:lvl4pPr>
            <a:lvl5pPr marL="1014984" marR="0" indent="-285750" algn="l" defTabSz="914400" rtl="0" eaLnBrk="1" fontAlgn="auto" latinLnBrk="0" hangingPunct="1">
              <a:lnSpc>
                <a:spcPts val="1900"/>
              </a:lnSpc>
              <a:spcBef>
                <a:spcPts val="150"/>
              </a:spcBef>
              <a:spcAft>
                <a:spcPts val="150"/>
              </a:spcAft>
              <a:buClrTx/>
              <a:buSzPct val="100000"/>
              <a:buFont typeface="Wingdings" charset="2"/>
              <a:buChar char="§"/>
              <a:tabLst/>
              <a:defRPr sz="1600" ker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1600"/>
              </a:lnSpc>
              <a:defRPr/>
            </a:pPr>
            <a:endParaRPr lang="en-GB" sz="1400"/>
          </a:p>
        </p:txBody>
      </p:sp>
    </p:spTree>
    <p:extLst>
      <p:ext uri="{BB962C8B-B14F-4D97-AF65-F5344CB8AC3E}">
        <p14:creationId xmlns:p14="http://schemas.microsoft.com/office/powerpoint/2010/main" val="1913962811"/>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End Slide Webinar -  3up">
    <p:spTree>
      <p:nvGrpSpPr>
        <p:cNvPr id="1" name=""/>
        <p:cNvGrpSpPr/>
        <p:nvPr/>
      </p:nvGrpSpPr>
      <p:grpSpPr>
        <a:xfrm>
          <a:off x="0" y="0"/>
          <a:ext cx="0" cy="0"/>
          <a:chOff x="0" y="0"/>
          <a:chExt cx="0" cy="0"/>
        </a:xfrm>
      </p:grpSpPr>
      <p:sp>
        <p:nvSpPr>
          <p:cNvPr id="36867" name="Rectangle 1027"/>
          <p:cNvSpPr>
            <a:spLocks noGrp="1" noChangeArrowheads="1"/>
          </p:cNvSpPr>
          <p:nvPr>
            <p:ph type="ctrTitle"/>
          </p:nvPr>
        </p:nvSpPr>
        <p:spPr>
          <a:xfrm>
            <a:off x="0" y="0"/>
            <a:ext cx="9144000" cy="5143500"/>
          </a:xfrm>
          <a:prstGeom prst="rect">
            <a:avLst/>
          </a:prstGeom>
          <a:gradFill>
            <a:gsLst>
              <a:gs pos="5000">
                <a:srgbClr val="FF6A13"/>
              </a:gs>
              <a:gs pos="99000">
                <a:srgbClr val="F1B434"/>
              </a:gs>
            </a:gsLst>
            <a:lin ang="0" scaled="1"/>
          </a:gradFill>
        </p:spPr>
        <p:txBody>
          <a:bodyPr lIns="457200" tIns="685800" rIns="2286000" bIns="3291840" anchor="b" anchorCtr="0">
            <a:noAutofit/>
          </a:bodyPr>
          <a:lstStyle>
            <a:lvl1pPr algn="l">
              <a:lnSpc>
                <a:spcPts val="4400"/>
              </a:lnSpc>
              <a:defRPr sz="4400" b="0" cap="none" baseline="0">
                <a:solidFill>
                  <a:schemeClr val="bg1"/>
                </a:solidFill>
                <a:latin typeface="+mj-lt"/>
              </a:defRPr>
            </a:lvl1pPr>
          </a:lstStyle>
          <a:p>
            <a:r>
              <a:rPr lang="en-US"/>
              <a:t>Click to edit Master title style</a:t>
            </a:r>
            <a:endParaRPr lang="en-GB"/>
          </a:p>
        </p:txBody>
      </p:sp>
      <p:sp>
        <p:nvSpPr>
          <p:cNvPr id="36868" name="Rectangle 1028"/>
          <p:cNvSpPr>
            <a:spLocks noGrp="1" noChangeArrowheads="1"/>
          </p:cNvSpPr>
          <p:nvPr>
            <p:ph type="subTitle" idx="1" hasCustomPrompt="1"/>
          </p:nvPr>
        </p:nvSpPr>
        <p:spPr>
          <a:xfrm>
            <a:off x="1007502" y="2166611"/>
            <a:ext cx="3564945" cy="480060"/>
          </a:xfrm>
          <a:prstGeom prst="rect">
            <a:avLst/>
          </a:prstGeom>
        </p:spPr>
        <p:txBody>
          <a:bodyPr lIns="0" tIns="0" rIns="0" bIns="0" anchor="ctr" anchorCtr="0">
            <a:noAutofit/>
          </a:bodyPr>
          <a:lstStyle>
            <a:lvl1pPr marL="0" marR="0" indent="0" algn="l" defTabSz="914400" rtl="0" eaLnBrk="1" fontAlgn="auto" latinLnBrk="0" hangingPunct="1">
              <a:lnSpc>
                <a:spcPct val="100000"/>
              </a:lnSpc>
              <a:spcBef>
                <a:spcPts val="150"/>
              </a:spcBef>
              <a:spcAft>
                <a:spcPts val="150"/>
              </a:spcAft>
              <a:buClr>
                <a:srgbClr val="77787B"/>
              </a:buClr>
              <a:buSzPct val="100000"/>
              <a:buFont typeface="Wingdings" pitchFamily="2" charset="2"/>
              <a:buNone/>
              <a:tabLst/>
              <a:defRPr kumimoji="0" lang="en-GB" sz="1600" b="0" i="0" u="none" strike="noStrike" kern="1200" cap="none" spc="0" normalizeH="0" baseline="0" noProof="0" dirty="0">
                <a:ln>
                  <a:noFill/>
                </a:ln>
                <a:solidFill>
                  <a:schemeClr val="bg1"/>
                </a:solidFill>
                <a:effectLst/>
                <a:uLnTx/>
                <a:uFillTx/>
                <a:latin typeface="+mn-lt"/>
                <a:ea typeface="+mn-ea"/>
                <a:cs typeface="Arial" pitchFamily="34" charset="0"/>
              </a:defRPr>
            </a:lvl1pPr>
          </a:lstStyle>
          <a:p>
            <a:pPr marL="0" marR="0" lvl="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a:pPr>
            <a:r>
              <a:rPr lang="en-US"/>
              <a:t>Name, Title</a:t>
            </a:r>
            <a:endParaRPr lang="en-GB"/>
          </a:p>
        </p:txBody>
      </p:sp>
      <p:sp>
        <p:nvSpPr>
          <p:cNvPr id="10" name="Text Placeholder 9"/>
          <p:cNvSpPr>
            <a:spLocks noGrp="1"/>
          </p:cNvSpPr>
          <p:nvPr>
            <p:ph type="body" sz="quarter" idx="13" hasCustomPrompt="1"/>
          </p:nvPr>
        </p:nvSpPr>
        <p:spPr>
          <a:xfrm>
            <a:off x="1007525" y="2652379"/>
            <a:ext cx="3564476"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Email address</a:t>
            </a:r>
          </a:p>
        </p:txBody>
      </p:sp>
      <p:sp>
        <p:nvSpPr>
          <p:cNvPr id="12" name="SmartArt Placeholder 11"/>
          <p:cNvSpPr>
            <a:spLocks noGrp="1"/>
          </p:cNvSpPr>
          <p:nvPr>
            <p:ph type="dgm" sz="quarter" idx="14" hasCustomPrompt="1"/>
          </p:nvPr>
        </p:nvSpPr>
        <p:spPr>
          <a:xfrm>
            <a:off x="457200" y="1963173"/>
            <a:ext cx="914400" cy="61722"/>
          </a:xfrm>
          <a:prstGeom prst="rect">
            <a:avLst/>
          </a:prstGeom>
          <a:solidFill>
            <a:schemeClr val="bg1"/>
          </a:solidFill>
        </p:spPr>
        <p:txBody>
          <a:bodyPr lIns="0" tIns="0" rIns="0" bIns="0" anchor="ctr">
            <a:noAutofit/>
          </a:bodyPr>
          <a:lstStyle>
            <a:lvl1pPr marL="0" indent="0">
              <a:buNone/>
              <a:defRPr sz="800" baseline="0"/>
            </a:lvl1pPr>
          </a:lstStyle>
          <a:p>
            <a:r>
              <a:rPr lang="en-US"/>
              <a:t> </a:t>
            </a:r>
          </a:p>
        </p:txBody>
      </p:sp>
      <p:sp>
        <p:nvSpPr>
          <p:cNvPr id="29" name="Text Placeholder 9"/>
          <p:cNvSpPr>
            <a:spLocks noGrp="1"/>
          </p:cNvSpPr>
          <p:nvPr>
            <p:ph type="body" sz="quarter" idx="23" hasCustomPrompt="1"/>
          </p:nvPr>
        </p:nvSpPr>
        <p:spPr>
          <a:xfrm>
            <a:off x="5023936" y="2166611"/>
            <a:ext cx="3668129"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Social Media</a:t>
            </a:r>
          </a:p>
        </p:txBody>
      </p:sp>
      <p:sp>
        <p:nvSpPr>
          <p:cNvPr id="30" name="Picture Placeholder 5"/>
          <p:cNvSpPr>
            <a:spLocks noGrp="1"/>
          </p:cNvSpPr>
          <p:nvPr>
            <p:ph type="pic" sz="quarter" idx="24" hasCustomPrompt="1"/>
          </p:nvPr>
        </p:nvSpPr>
        <p:spPr>
          <a:xfrm>
            <a:off x="4729666" y="2166611"/>
            <a:ext cx="219456" cy="219456"/>
          </a:xfrm>
          <a:prstGeom prst="rect">
            <a:avLst/>
          </a:prstGeom>
          <a:noFill/>
        </p:spPr>
        <p:txBody>
          <a:bodyPr>
            <a:noAutofit/>
          </a:bodyPr>
          <a:lstStyle>
            <a:lvl1pPr marL="0" indent="0">
              <a:buNone/>
              <a:defRPr sz="600">
                <a:latin typeface="+mj-lt"/>
              </a:defRPr>
            </a:lvl1pPr>
          </a:lstStyle>
          <a:p>
            <a:r>
              <a:rPr lang="en-US"/>
              <a:t>Icon</a:t>
            </a:r>
          </a:p>
        </p:txBody>
      </p:sp>
      <p:sp>
        <p:nvSpPr>
          <p:cNvPr id="31" name="Text Placeholder 9"/>
          <p:cNvSpPr>
            <a:spLocks noGrp="1"/>
          </p:cNvSpPr>
          <p:nvPr>
            <p:ph type="body" sz="quarter" idx="25" hasCustomPrompt="1"/>
          </p:nvPr>
        </p:nvSpPr>
        <p:spPr>
          <a:xfrm>
            <a:off x="5023936" y="2407980"/>
            <a:ext cx="3668129"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Social Media</a:t>
            </a:r>
          </a:p>
        </p:txBody>
      </p:sp>
      <p:sp>
        <p:nvSpPr>
          <p:cNvPr id="32" name="Picture Placeholder 5"/>
          <p:cNvSpPr>
            <a:spLocks noGrp="1"/>
          </p:cNvSpPr>
          <p:nvPr>
            <p:ph type="pic" sz="quarter" idx="26" hasCustomPrompt="1"/>
          </p:nvPr>
        </p:nvSpPr>
        <p:spPr>
          <a:xfrm>
            <a:off x="4729666" y="2411010"/>
            <a:ext cx="219456" cy="219456"/>
          </a:xfrm>
          <a:prstGeom prst="rect">
            <a:avLst/>
          </a:prstGeom>
          <a:noFill/>
        </p:spPr>
        <p:txBody>
          <a:bodyPr>
            <a:noAutofit/>
          </a:bodyPr>
          <a:lstStyle>
            <a:lvl1pPr marL="0" indent="0">
              <a:buNone/>
              <a:defRPr sz="600">
                <a:latin typeface="+mj-lt"/>
              </a:defRPr>
            </a:lvl1pPr>
          </a:lstStyle>
          <a:p>
            <a:r>
              <a:rPr lang="en-US"/>
              <a:t>Icon</a:t>
            </a:r>
          </a:p>
        </p:txBody>
      </p:sp>
      <p:sp>
        <p:nvSpPr>
          <p:cNvPr id="33" name="Text Placeholder 9"/>
          <p:cNvSpPr>
            <a:spLocks noGrp="1"/>
          </p:cNvSpPr>
          <p:nvPr>
            <p:ph type="body" sz="quarter" idx="27" hasCustomPrompt="1"/>
          </p:nvPr>
        </p:nvSpPr>
        <p:spPr>
          <a:xfrm>
            <a:off x="5023936" y="2652379"/>
            <a:ext cx="3668129"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Social Media</a:t>
            </a:r>
          </a:p>
        </p:txBody>
      </p:sp>
      <p:sp>
        <p:nvSpPr>
          <p:cNvPr id="34" name="Picture Placeholder 5"/>
          <p:cNvSpPr>
            <a:spLocks noGrp="1"/>
          </p:cNvSpPr>
          <p:nvPr>
            <p:ph type="pic" sz="quarter" idx="28" hasCustomPrompt="1"/>
          </p:nvPr>
        </p:nvSpPr>
        <p:spPr>
          <a:xfrm>
            <a:off x="4729666" y="2655409"/>
            <a:ext cx="219456" cy="219456"/>
          </a:xfrm>
          <a:prstGeom prst="rect">
            <a:avLst/>
          </a:prstGeom>
          <a:noFill/>
        </p:spPr>
        <p:txBody>
          <a:bodyPr>
            <a:noAutofit/>
          </a:bodyPr>
          <a:lstStyle>
            <a:lvl1pPr marL="0" indent="0">
              <a:buNone/>
              <a:defRPr sz="600">
                <a:latin typeface="+mj-lt"/>
              </a:defRPr>
            </a:lvl1pPr>
          </a:lstStyle>
          <a:p>
            <a:r>
              <a:rPr lang="en-US"/>
              <a:t>Icon</a:t>
            </a:r>
          </a:p>
        </p:txBody>
      </p:sp>
      <p:sp>
        <p:nvSpPr>
          <p:cNvPr id="4" name="Picture Placeholder 3"/>
          <p:cNvSpPr>
            <a:spLocks noGrp="1"/>
          </p:cNvSpPr>
          <p:nvPr>
            <p:ph type="pic" sz="quarter" idx="29" hasCustomPrompt="1"/>
          </p:nvPr>
        </p:nvSpPr>
        <p:spPr>
          <a:xfrm>
            <a:off x="457200" y="2166611"/>
            <a:ext cx="475488" cy="477441"/>
          </a:xfrm>
          <a:prstGeom prst="rect">
            <a:avLst/>
          </a:prstGeom>
          <a:noFill/>
        </p:spPr>
        <p:txBody>
          <a:bodyPr>
            <a:noAutofit/>
          </a:bodyPr>
          <a:lstStyle>
            <a:lvl1pPr marL="0" indent="0" algn="ctr">
              <a:buNone/>
              <a:defRPr sz="600">
                <a:latin typeface="+mj-lt"/>
              </a:defRPr>
            </a:lvl1pPr>
          </a:lstStyle>
          <a:p>
            <a:r>
              <a:rPr lang="en-US"/>
              <a:t>Profile Picture</a:t>
            </a:r>
          </a:p>
        </p:txBody>
      </p:sp>
      <p:sp>
        <p:nvSpPr>
          <p:cNvPr id="99" name="Picture Placeholder 3"/>
          <p:cNvSpPr>
            <a:spLocks noGrp="1"/>
          </p:cNvSpPr>
          <p:nvPr>
            <p:ph type="pic" sz="quarter" idx="30" hasCustomPrompt="1"/>
          </p:nvPr>
        </p:nvSpPr>
        <p:spPr>
          <a:xfrm>
            <a:off x="457200" y="3007894"/>
            <a:ext cx="475488" cy="477441"/>
          </a:xfrm>
          <a:prstGeom prst="rect">
            <a:avLst/>
          </a:prstGeom>
          <a:noFill/>
        </p:spPr>
        <p:txBody>
          <a:bodyPr>
            <a:noAutofit/>
          </a:bodyPr>
          <a:lstStyle>
            <a:lvl1pPr marL="0" indent="0" algn="ctr">
              <a:buNone/>
              <a:defRPr sz="600">
                <a:latin typeface="+mj-lt"/>
              </a:defRPr>
            </a:lvl1pPr>
          </a:lstStyle>
          <a:p>
            <a:r>
              <a:rPr lang="en-US"/>
              <a:t>Profile Picture</a:t>
            </a:r>
          </a:p>
        </p:txBody>
      </p:sp>
      <p:sp>
        <p:nvSpPr>
          <p:cNvPr id="96" name="Text Placeholder 95"/>
          <p:cNvSpPr>
            <a:spLocks noGrp="1"/>
          </p:cNvSpPr>
          <p:nvPr>
            <p:ph type="body" sz="quarter" idx="31" hasCustomPrompt="1"/>
          </p:nvPr>
        </p:nvSpPr>
        <p:spPr>
          <a:xfrm>
            <a:off x="1007537" y="3007894"/>
            <a:ext cx="3564149" cy="477440"/>
          </a:xfrm>
          <a:prstGeom prst="rect">
            <a:avLst/>
          </a:prstGeom>
        </p:spPr>
        <p:txBody>
          <a:bodyPr anchor="ctr">
            <a:noAutofit/>
          </a:bodyPr>
          <a:lstStyle>
            <a:lvl1pPr marL="0" marR="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a:solidFill>
                  <a:schemeClr val="bg1"/>
                </a:solidFill>
              </a:defRPr>
            </a:lvl1pPr>
            <a:lvl2pPr marL="0" indent="0">
              <a:buNone/>
              <a:defRPr>
                <a:solidFill>
                  <a:schemeClr val="bg1"/>
                </a:solidFill>
              </a:defRPr>
            </a:lvl2pPr>
            <a:lvl3pPr marL="0" indent="0">
              <a:buNone/>
              <a:defRPr>
                <a:solidFill>
                  <a:schemeClr val="bg1"/>
                </a:solidFill>
              </a:defRPr>
            </a:lvl3pPr>
            <a:lvl4pPr marL="0" indent="0">
              <a:buNone/>
              <a:defRPr>
                <a:solidFill>
                  <a:schemeClr val="bg1"/>
                </a:solidFill>
              </a:defRPr>
            </a:lvl4pPr>
            <a:lvl5pPr marL="0" indent="0">
              <a:buNone/>
              <a:defRPr>
                <a:solidFill>
                  <a:schemeClr val="bg1"/>
                </a:solidFill>
              </a:defRPr>
            </a:lvl5pPr>
          </a:lstStyle>
          <a:p>
            <a:pPr marL="0" marR="0" lvl="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a:pPr>
            <a:r>
              <a:rPr lang="en-US"/>
              <a:t>Name, Title</a:t>
            </a:r>
            <a:endParaRPr lang="en-GB"/>
          </a:p>
        </p:txBody>
      </p:sp>
      <p:sp>
        <p:nvSpPr>
          <p:cNvPr id="102" name="Text Placeholder 9"/>
          <p:cNvSpPr>
            <a:spLocks noGrp="1"/>
          </p:cNvSpPr>
          <p:nvPr>
            <p:ph type="body" sz="quarter" idx="32" hasCustomPrompt="1"/>
          </p:nvPr>
        </p:nvSpPr>
        <p:spPr>
          <a:xfrm>
            <a:off x="1007525" y="3492872"/>
            <a:ext cx="3564476"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Email address</a:t>
            </a:r>
          </a:p>
        </p:txBody>
      </p:sp>
      <p:sp>
        <p:nvSpPr>
          <p:cNvPr id="103" name="Text Placeholder 9"/>
          <p:cNvSpPr>
            <a:spLocks noGrp="1"/>
          </p:cNvSpPr>
          <p:nvPr>
            <p:ph type="body" sz="quarter" idx="33" hasCustomPrompt="1"/>
          </p:nvPr>
        </p:nvSpPr>
        <p:spPr>
          <a:xfrm>
            <a:off x="5023936" y="3007894"/>
            <a:ext cx="3668129"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Social Media</a:t>
            </a:r>
          </a:p>
        </p:txBody>
      </p:sp>
      <p:sp>
        <p:nvSpPr>
          <p:cNvPr id="104" name="Picture Placeholder 5"/>
          <p:cNvSpPr>
            <a:spLocks noGrp="1"/>
          </p:cNvSpPr>
          <p:nvPr>
            <p:ph type="pic" sz="quarter" idx="34" hasCustomPrompt="1"/>
          </p:nvPr>
        </p:nvSpPr>
        <p:spPr>
          <a:xfrm>
            <a:off x="4729666" y="3007894"/>
            <a:ext cx="219456" cy="219456"/>
          </a:xfrm>
          <a:prstGeom prst="rect">
            <a:avLst/>
          </a:prstGeom>
          <a:noFill/>
        </p:spPr>
        <p:txBody>
          <a:bodyPr>
            <a:noAutofit/>
          </a:bodyPr>
          <a:lstStyle>
            <a:lvl1pPr marL="0" indent="0">
              <a:buNone/>
              <a:defRPr sz="600">
                <a:latin typeface="+mj-lt"/>
              </a:defRPr>
            </a:lvl1pPr>
          </a:lstStyle>
          <a:p>
            <a:r>
              <a:rPr lang="en-US"/>
              <a:t>Icon</a:t>
            </a:r>
          </a:p>
        </p:txBody>
      </p:sp>
      <p:sp>
        <p:nvSpPr>
          <p:cNvPr id="105" name="Text Placeholder 9"/>
          <p:cNvSpPr>
            <a:spLocks noGrp="1"/>
          </p:cNvSpPr>
          <p:nvPr>
            <p:ph type="body" sz="quarter" idx="35" hasCustomPrompt="1"/>
          </p:nvPr>
        </p:nvSpPr>
        <p:spPr>
          <a:xfrm>
            <a:off x="5023936" y="3249626"/>
            <a:ext cx="3668129"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Social Media</a:t>
            </a:r>
          </a:p>
        </p:txBody>
      </p:sp>
      <p:sp>
        <p:nvSpPr>
          <p:cNvPr id="106" name="Picture Placeholder 5"/>
          <p:cNvSpPr>
            <a:spLocks noGrp="1"/>
          </p:cNvSpPr>
          <p:nvPr>
            <p:ph type="pic" sz="quarter" idx="36" hasCustomPrompt="1"/>
          </p:nvPr>
        </p:nvSpPr>
        <p:spPr>
          <a:xfrm>
            <a:off x="4729666" y="3252656"/>
            <a:ext cx="219456" cy="219456"/>
          </a:xfrm>
          <a:prstGeom prst="rect">
            <a:avLst/>
          </a:prstGeom>
          <a:noFill/>
        </p:spPr>
        <p:txBody>
          <a:bodyPr>
            <a:noAutofit/>
          </a:bodyPr>
          <a:lstStyle>
            <a:lvl1pPr marL="0" indent="0">
              <a:buNone/>
              <a:defRPr sz="600">
                <a:latin typeface="+mj-lt"/>
              </a:defRPr>
            </a:lvl1pPr>
          </a:lstStyle>
          <a:p>
            <a:r>
              <a:rPr lang="en-US"/>
              <a:t>Icon</a:t>
            </a:r>
          </a:p>
        </p:txBody>
      </p:sp>
      <p:sp>
        <p:nvSpPr>
          <p:cNvPr id="109" name="Text Placeholder 9"/>
          <p:cNvSpPr>
            <a:spLocks noGrp="1"/>
          </p:cNvSpPr>
          <p:nvPr>
            <p:ph type="body" sz="quarter" idx="37" hasCustomPrompt="1"/>
          </p:nvPr>
        </p:nvSpPr>
        <p:spPr>
          <a:xfrm>
            <a:off x="5023936" y="3492872"/>
            <a:ext cx="3668129"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Social Media</a:t>
            </a:r>
          </a:p>
        </p:txBody>
      </p:sp>
      <p:sp>
        <p:nvSpPr>
          <p:cNvPr id="110" name="Picture Placeholder 5"/>
          <p:cNvSpPr>
            <a:spLocks noGrp="1"/>
          </p:cNvSpPr>
          <p:nvPr>
            <p:ph type="pic" sz="quarter" idx="38" hasCustomPrompt="1"/>
          </p:nvPr>
        </p:nvSpPr>
        <p:spPr>
          <a:xfrm>
            <a:off x="4729666" y="3495902"/>
            <a:ext cx="219456" cy="219456"/>
          </a:xfrm>
          <a:prstGeom prst="rect">
            <a:avLst/>
          </a:prstGeom>
          <a:noFill/>
        </p:spPr>
        <p:txBody>
          <a:bodyPr>
            <a:noAutofit/>
          </a:bodyPr>
          <a:lstStyle>
            <a:lvl1pPr marL="0" indent="0">
              <a:buNone/>
              <a:defRPr sz="600">
                <a:latin typeface="+mj-lt"/>
              </a:defRPr>
            </a:lvl1pPr>
          </a:lstStyle>
          <a:p>
            <a:r>
              <a:rPr lang="en-US"/>
              <a:t>Icon</a:t>
            </a:r>
          </a:p>
        </p:txBody>
      </p:sp>
      <p:sp>
        <p:nvSpPr>
          <p:cNvPr id="111" name="Picture Placeholder 3"/>
          <p:cNvSpPr>
            <a:spLocks noGrp="1"/>
          </p:cNvSpPr>
          <p:nvPr>
            <p:ph type="pic" sz="quarter" idx="39" hasCustomPrompt="1"/>
          </p:nvPr>
        </p:nvSpPr>
        <p:spPr>
          <a:xfrm>
            <a:off x="457200" y="3854400"/>
            <a:ext cx="475488" cy="477441"/>
          </a:xfrm>
          <a:prstGeom prst="rect">
            <a:avLst/>
          </a:prstGeom>
          <a:noFill/>
        </p:spPr>
        <p:txBody>
          <a:bodyPr>
            <a:noAutofit/>
          </a:bodyPr>
          <a:lstStyle>
            <a:lvl1pPr marL="0" indent="0" algn="ctr">
              <a:buNone/>
              <a:defRPr sz="600">
                <a:latin typeface="+mj-lt"/>
              </a:defRPr>
            </a:lvl1pPr>
          </a:lstStyle>
          <a:p>
            <a:r>
              <a:rPr lang="en-US"/>
              <a:t>Profile Picture</a:t>
            </a:r>
          </a:p>
        </p:txBody>
      </p:sp>
      <p:sp>
        <p:nvSpPr>
          <p:cNvPr id="112" name="Text Placeholder 95"/>
          <p:cNvSpPr>
            <a:spLocks noGrp="1"/>
          </p:cNvSpPr>
          <p:nvPr>
            <p:ph type="body" sz="quarter" idx="40" hasCustomPrompt="1"/>
          </p:nvPr>
        </p:nvSpPr>
        <p:spPr>
          <a:xfrm>
            <a:off x="1007537" y="3854401"/>
            <a:ext cx="3564149" cy="477440"/>
          </a:xfrm>
          <a:prstGeom prst="rect">
            <a:avLst/>
          </a:prstGeom>
        </p:spPr>
        <p:txBody>
          <a:bodyPr anchor="ctr">
            <a:noAutofit/>
          </a:bodyPr>
          <a:lstStyle>
            <a:lvl1pPr marL="0" marR="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a:solidFill>
                  <a:schemeClr val="bg1"/>
                </a:solidFill>
              </a:defRPr>
            </a:lvl1pPr>
            <a:lvl2pPr marL="0" indent="0">
              <a:buNone/>
              <a:defRPr>
                <a:solidFill>
                  <a:schemeClr val="bg1"/>
                </a:solidFill>
              </a:defRPr>
            </a:lvl2pPr>
            <a:lvl3pPr marL="0" indent="0">
              <a:buNone/>
              <a:defRPr>
                <a:solidFill>
                  <a:schemeClr val="bg1"/>
                </a:solidFill>
              </a:defRPr>
            </a:lvl3pPr>
            <a:lvl4pPr marL="0" indent="0">
              <a:buNone/>
              <a:defRPr>
                <a:solidFill>
                  <a:schemeClr val="bg1"/>
                </a:solidFill>
              </a:defRPr>
            </a:lvl4pPr>
            <a:lvl5pPr marL="0" indent="0">
              <a:buNone/>
              <a:defRPr>
                <a:solidFill>
                  <a:schemeClr val="bg1"/>
                </a:solidFill>
              </a:defRPr>
            </a:lvl5pPr>
          </a:lstStyle>
          <a:p>
            <a:pPr marL="0" marR="0" lvl="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a:pPr>
            <a:r>
              <a:rPr lang="en-US"/>
              <a:t>Name, Title</a:t>
            </a:r>
            <a:endParaRPr lang="en-GB"/>
          </a:p>
        </p:txBody>
      </p:sp>
      <p:sp>
        <p:nvSpPr>
          <p:cNvPr id="113" name="Text Placeholder 9"/>
          <p:cNvSpPr>
            <a:spLocks noGrp="1"/>
          </p:cNvSpPr>
          <p:nvPr>
            <p:ph type="body" sz="quarter" idx="41" hasCustomPrompt="1"/>
          </p:nvPr>
        </p:nvSpPr>
        <p:spPr>
          <a:xfrm>
            <a:off x="1007525" y="4339378"/>
            <a:ext cx="3564476"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Email address</a:t>
            </a:r>
          </a:p>
        </p:txBody>
      </p:sp>
      <p:sp>
        <p:nvSpPr>
          <p:cNvPr id="114" name="Text Placeholder 9"/>
          <p:cNvSpPr>
            <a:spLocks noGrp="1"/>
          </p:cNvSpPr>
          <p:nvPr>
            <p:ph type="body" sz="quarter" idx="42" hasCustomPrompt="1"/>
          </p:nvPr>
        </p:nvSpPr>
        <p:spPr>
          <a:xfrm>
            <a:off x="5023936" y="3854400"/>
            <a:ext cx="3668129"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Social Media</a:t>
            </a:r>
          </a:p>
        </p:txBody>
      </p:sp>
      <p:sp>
        <p:nvSpPr>
          <p:cNvPr id="115" name="Picture Placeholder 5"/>
          <p:cNvSpPr>
            <a:spLocks noGrp="1"/>
          </p:cNvSpPr>
          <p:nvPr>
            <p:ph type="pic" sz="quarter" idx="43" hasCustomPrompt="1"/>
          </p:nvPr>
        </p:nvSpPr>
        <p:spPr>
          <a:xfrm>
            <a:off x="4729666" y="3854400"/>
            <a:ext cx="219456" cy="219456"/>
          </a:xfrm>
          <a:prstGeom prst="rect">
            <a:avLst/>
          </a:prstGeom>
          <a:noFill/>
        </p:spPr>
        <p:txBody>
          <a:bodyPr>
            <a:noAutofit/>
          </a:bodyPr>
          <a:lstStyle>
            <a:lvl1pPr marL="0" indent="0">
              <a:buNone/>
              <a:defRPr sz="600">
                <a:latin typeface="+mj-lt"/>
              </a:defRPr>
            </a:lvl1pPr>
          </a:lstStyle>
          <a:p>
            <a:r>
              <a:rPr lang="en-US"/>
              <a:t>Icon</a:t>
            </a:r>
          </a:p>
        </p:txBody>
      </p:sp>
      <p:sp>
        <p:nvSpPr>
          <p:cNvPr id="116" name="Text Placeholder 9"/>
          <p:cNvSpPr>
            <a:spLocks noGrp="1"/>
          </p:cNvSpPr>
          <p:nvPr>
            <p:ph type="body" sz="quarter" idx="44" hasCustomPrompt="1"/>
          </p:nvPr>
        </p:nvSpPr>
        <p:spPr>
          <a:xfrm>
            <a:off x="5023936" y="4096132"/>
            <a:ext cx="3668129"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Social Media</a:t>
            </a:r>
          </a:p>
        </p:txBody>
      </p:sp>
      <p:sp>
        <p:nvSpPr>
          <p:cNvPr id="117" name="Picture Placeholder 5"/>
          <p:cNvSpPr>
            <a:spLocks noGrp="1"/>
          </p:cNvSpPr>
          <p:nvPr>
            <p:ph type="pic" sz="quarter" idx="45" hasCustomPrompt="1"/>
          </p:nvPr>
        </p:nvSpPr>
        <p:spPr>
          <a:xfrm>
            <a:off x="4729666" y="4099162"/>
            <a:ext cx="219456" cy="219456"/>
          </a:xfrm>
          <a:prstGeom prst="rect">
            <a:avLst/>
          </a:prstGeom>
          <a:noFill/>
        </p:spPr>
        <p:txBody>
          <a:bodyPr>
            <a:noAutofit/>
          </a:bodyPr>
          <a:lstStyle>
            <a:lvl1pPr marL="0" indent="0">
              <a:buNone/>
              <a:defRPr sz="600">
                <a:latin typeface="+mj-lt"/>
              </a:defRPr>
            </a:lvl1pPr>
          </a:lstStyle>
          <a:p>
            <a:r>
              <a:rPr lang="en-US"/>
              <a:t>Icon</a:t>
            </a:r>
          </a:p>
        </p:txBody>
      </p:sp>
      <p:sp>
        <p:nvSpPr>
          <p:cNvPr id="118" name="Text Placeholder 9"/>
          <p:cNvSpPr>
            <a:spLocks noGrp="1"/>
          </p:cNvSpPr>
          <p:nvPr>
            <p:ph type="body" sz="quarter" idx="46" hasCustomPrompt="1"/>
          </p:nvPr>
        </p:nvSpPr>
        <p:spPr>
          <a:xfrm>
            <a:off x="5023936" y="4339378"/>
            <a:ext cx="3668129"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Social Media</a:t>
            </a:r>
          </a:p>
        </p:txBody>
      </p:sp>
      <p:sp>
        <p:nvSpPr>
          <p:cNvPr id="119" name="Picture Placeholder 5"/>
          <p:cNvSpPr>
            <a:spLocks noGrp="1"/>
          </p:cNvSpPr>
          <p:nvPr>
            <p:ph type="pic" sz="quarter" idx="47" hasCustomPrompt="1"/>
          </p:nvPr>
        </p:nvSpPr>
        <p:spPr>
          <a:xfrm>
            <a:off x="4729666" y="4342408"/>
            <a:ext cx="219456" cy="219456"/>
          </a:xfrm>
          <a:prstGeom prst="rect">
            <a:avLst/>
          </a:prstGeom>
          <a:noFill/>
        </p:spPr>
        <p:txBody>
          <a:bodyPr>
            <a:noAutofit/>
          </a:bodyPr>
          <a:lstStyle>
            <a:lvl1pPr marL="0" indent="0">
              <a:buNone/>
              <a:defRPr sz="600">
                <a:latin typeface="+mj-lt"/>
              </a:defRPr>
            </a:lvl1pPr>
          </a:lstStyle>
          <a:p>
            <a:r>
              <a:rPr lang="en-US"/>
              <a:t>Icon</a:t>
            </a:r>
          </a:p>
        </p:txBody>
      </p:sp>
      <p:sp>
        <p:nvSpPr>
          <p:cNvPr id="35" name="Picture Placeholder 2"/>
          <p:cNvSpPr>
            <a:spLocks noGrp="1" noChangeAspect="1"/>
          </p:cNvSpPr>
          <p:nvPr>
            <p:ph type="pic" sz="quarter" idx="11" hasCustomPrompt="1"/>
          </p:nvPr>
        </p:nvSpPr>
        <p:spPr>
          <a:xfrm>
            <a:off x="6979920" y="4668014"/>
            <a:ext cx="2011680" cy="289683"/>
          </a:xfrm>
          <a:prstGeom prst="rect">
            <a:avLst/>
          </a:prstGeom>
        </p:spPr>
        <p:txBody>
          <a:bodyPr>
            <a:noAutofit/>
          </a:bodyPr>
          <a:lstStyle>
            <a:lvl1pPr marL="0" indent="0">
              <a:buNone/>
              <a:defRPr sz="1300" baseline="0">
                <a:solidFill>
                  <a:schemeClr val="accent4"/>
                </a:solidFill>
              </a:defRPr>
            </a:lvl1pPr>
          </a:lstStyle>
          <a:p>
            <a:r>
              <a:rPr lang="en-US"/>
              <a:t>Place </a:t>
            </a:r>
            <a:r>
              <a:rPr lang="en-US" err="1"/>
              <a:t>Euromonitor</a:t>
            </a:r>
            <a:r>
              <a:rPr lang="en-US"/>
              <a:t> Logo Here</a:t>
            </a:r>
          </a:p>
        </p:txBody>
      </p:sp>
    </p:spTree>
    <p:extLst>
      <p:ext uri="{BB962C8B-B14F-4D97-AF65-F5344CB8AC3E}">
        <p14:creationId xmlns:p14="http://schemas.microsoft.com/office/powerpoint/2010/main" val="159893180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End Slide Webinar -  4up">
    <p:spTree>
      <p:nvGrpSpPr>
        <p:cNvPr id="1" name=""/>
        <p:cNvGrpSpPr/>
        <p:nvPr/>
      </p:nvGrpSpPr>
      <p:grpSpPr>
        <a:xfrm>
          <a:off x="0" y="0"/>
          <a:ext cx="0" cy="0"/>
          <a:chOff x="0" y="0"/>
          <a:chExt cx="0" cy="0"/>
        </a:xfrm>
      </p:grpSpPr>
      <p:sp>
        <p:nvSpPr>
          <p:cNvPr id="36867" name="Rectangle 1027"/>
          <p:cNvSpPr>
            <a:spLocks noGrp="1" noChangeArrowheads="1"/>
          </p:cNvSpPr>
          <p:nvPr>
            <p:ph type="ctrTitle"/>
          </p:nvPr>
        </p:nvSpPr>
        <p:spPr>
          <a:xfrm>
            <a:off x="0" y="0"/>
            <a:ext cx="9144000" cy="5143500"/>
          </a:xfrm>
          <a:prstGeom prst="rect">
            <a:avLst/>
          </a:prstGeom>
          <a:gradFill>
            <a:gsLst>
              <a:gs pos="5000">
                <a:srgbClr val="FF6A13"/>
              </a:gs>
              <a:gs pos="99000">
                <a:srgbClr val="F1B434"/>
              </a:gs>
            </a:gsLst>
            <a:lin ang="0" scaled="1"/>
          </a:gradFill>
        </p:spPr>
        <p:txBody>
          <a:bodyPr lIns="457200" tIns="685800" rIns="2286000" bIns="2743200" anchor="b" anchorCtr="0">
            <a:noAutofit/>
          </a:bodyPr>
          <a:lstStyle>
            <a:lvl1pPr algn="l">
              <a:lnSpc>
                <a:spcPts val="4400"/>
              </a:lnSpc>
              <a:defRPr sz="4400" b="0" cap="none" baseline="0">
                <a:solidFill>
                  <a:schemeClr val="bg1"/>
                </a:solidFill>
                <a:latin typeface="+mj-lt"/>
              </a:defRPr>
            </a:lvl1pPr>
          </a:lstStyle>
          <a:p>
            <a:r>
              <a:rPr lang="en-US"/>
              <a:t>Click to edit Master title style</a:t>
            </a:r>
            <a:endParaRPr lang="en-GB"/>
          </a:p>
        </p:txBody>
      </p:sp>
      <p:sp>
        <p:nvSpPr>
          <p:cNvPr id="36868" name="Rectangle 1028"/>
          <p:cNvSpPr>
            <a:spLocks noGrp="1" noChangeArrowheads="1"/>
          </p:cNvSpPr>
          <p:nvPr>
            <p:ph type="subTitle" idx="1" hasCustomPrompt="1"/>
          </p:nvPr>
        </p:nvSpPr>
        <p:spPr>
          <a:xfrm>
            <a:off x="1030662" y="2718038"/>
            <a:ext cx="3383280" cy="480060"/>
          </a:xfrm>
          <a:prstGeom prst="rect">
            <a:avLst/>
          </a:prstGeom>
        </p:spPr>
        <p:txBody>
          <a:bodyPr lIns="0" tIns="0" rIns="0" bIns="0" anchor="ctr" anchorCtr="0">
            <a:noAutofit/>
          </a:bodyPr>
          <a:lstStyle>
            <a:lvl1pPr marL="0" marR="0" indent="0" algn="l" defTabSz="914400" rtl="0" eaLnBrk="1" fontAlgn="auto" latinLnBrk="0" hangingPunct="1">
              <a:lnSpc>
                <a:spcPct val="100000"/>
              </a:lnSpc>
              <a:spcBef>
                <a:spcPts val="150"/>
              </a:spcBef>
              <a:spcAft>
                <a:spcPts val="150"/>
              </a:spcAft>
              <a:buClr>
                <a:srgbClr val="77787B"/>
              </a:buClr>
              <a:buSzPct val="100000"/>
              <a:buFont typeface="Wingdings" pitchFamily="2" charset="2"/>
              <a:buNone/>
              <a:tabLst/>
              <a:defRPr kumimoji="0" lang="en-GB" sz="1600" b="0" i="0" u="none" strike="noStrike" kern="1200" cap="none" spc="0" normalizeH="0" baseline="0" noProof="0" dirty="0">
                <a:ln>
                  <a:noFill/>
                </a:ln>
                <a:solidFill>
                  <a:schemeClr val="bg1"/>
                </a:solidFill>
                <a:effectLst/>
                <a:uLnTx/>
                <a:uFillTx/>
                <a:latin typeface="+mn-lt"/>
                <a:ea typeface="+mn-ea"/>
                <a:cs typeface="Arial" pitchFamily="34" charset="0"/>
              </a:defRPr>
            </a:lvl1pPr>
          </a:lstStyle>
          <a:p>
            <a:pPr marL="0" marR="0" lvl="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a:pPr>
            <a:r>
              <a:rPr lang="en-US"/>
              <a:t>Name, Title</a:t>
            </a:r>
            <a:endParaRPr lang="en-GB"/>
          </a:p>
        </p:txBody>
      </p:sp>
      <p:sp>
        <p:nvSpPr>
          <p:cNvPr id="10" name="Text Placeholder 9"/>
          <p:cNvSpPr>
            <a:spLocks noGrp="1"/>
          </p:cNvSpPr>
          <p:nvPr>
            <p:ph type="body" sz="quarter" idx="13" hasCustomPrompt="1"/>
          </p:nvPr>
        </p:nvSpPr>
        <p:spPr>
          <a:xfrm>
            <a:off x="1030664" y="3203806"/>
            <a:ext cx="3383280"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Email address</a:t>
            </a:r>
          </a:p>
        </p:txBody>
      </p:sp>
      <p:sp>
        <p:nvSpPr>
          <p:cNvPr id="12" name="SmartArt Placeholder 11"/>
          <p:cNvSpPr>
            <a:spLocks noGrp="1"/>
          </p:cNvSpPr>
          <p:nvPr>
            <p:ph type="dgm" sz="quarter" idx="14" hasCustomPrompt="1"/>
          </p:nvPr>
        </p:nvSpPr>
        <p:spPr>
          <a:xfrm>
            <a:off x="457200" y="2514600"/>
            <a:ext cx="914400" cy="61722"/>
          </a:xfrm>
          <a:prstGeom prst="rect">
            <a:avLst/>
          </a:prstGeom>
          <a:solidFill>
            <a:schemeClr val="bg1"/>
          </a:solidFill>
        </p:spPr>
        <p:txBody>
          <a:bodyPr lIns="0" tIns="0" rIns="0" bIns="0" anchor="ctr">
            <a:noAutofit/>
          </a:bodyPr>
          <a:lstStyle>
            <a:lvl1pPr marL="0" indent="0">
              <a:buNone/>
              <a:defRPr sz="800" baseline="0"/>
            </a:lvl1pPr>
          </a:lstStyle>
          <a:p>
            <a:r>
              <a:rPr lang="en-US"/>
              <a:t> </a:t>
            </a:r>
          </a:p>
        </p:txBody>
      </p:sp>
      <p:sp>
        <p:nvSpPr>
          <p:cNvPr id="4" name="Picture Placeholder 3"/>
          <p:cNvSpPr>
            <a:spLocks noGrp="1"/>
          </p:cNvSpPr>
          <p:nvPr>
            <p:ph type="pic" sz="quarter" idx="29" hasCustomPrompt="1"/>
          </p:nvPr>
        </p:nvSpPr>
        <p:spPr>
          <a:xfrm>
            <a:off x="457200" y="2718038"/>
            <a:ext cx="475488" cy="477441"/>
          </a:xfrm>
          <a:prstGeom prst="rect">
            <a:avLst/>
          </a:prstGeom>
          <a:noFill/>
        </p:spPr>
        <p:txBody>
          <a:bodyPr>
            <a:noAutofit/>
          </a:bodyPr>
          <a:lstStyle>
            <a:lvl1pPr marL="0" indent="0" algn="ctr">
              <a:buNone/>
              <a:defRPr sz="600">
                <a:latin typeface="+mj-lt"/>
              </a:defRPr>
            </a:lvl1pPr>
          </a:lstStyle>
          <a:p>
            <a:r>
              <a:rPr lang="en-US"/>
              <a:t>Profile Picture</a:t>
            </a:r>
          </a:p>
        </p:txBody>
      </p:sp>
      <p:sp>
        <p:nvSpPr>
          <p:cNvPr id="99" name="Picture Placeholder 3"/>
          <p:cNvSpPr>
            <a:spLocks noGrp="1"/>
          </p:cNvSpPr>
          <p:nvPr>
            <p:ph type="pic" sz="quarter" idx="30" hasCustomPrompt="1"/>
          </p:nvPr>
        </p:nvSpPr>
        <p:spPr>
          <a:xfrm>
            <a:off x="457200" y="3662019"/>
            <a:ext cx="475488" cy="477441"/>
          </a:xfrm>
          <a:prstGeom prst="rect">
            <a:avLst/>
          </a:prstGeom>
          <a:noFill/>
        </p:spPr>
        <p:txBody>
          <a:bodyPr>
            <a:noAutofit/>
          </a:bodyPr>
          <a:lstStyle>
            <a:lvl1pPr marL="0" indent="0" algn="ctr">
              <a:buNone/>
              <a:defRPr sz="600">
                <a:latin typeface="+mj-lt"/>
              </a:defRPr>
            </a:lvl1pPr>
          </a:lstStyle>
          <a:p>
            <a:r>
              <a:rPr lang="en-US"/>
              <a:t>Profile Picture</a:t>
            </a:r>
          </a:p>
        </p:txBody>
      </p:sp>
      <p:sp>
        <p:nvSpPr>
          <p:cNvPr id="96" name="Text Placeholder 95"/>
          <p:cNvSpPr>
            <a:spLocks noGrp="1"/>
          </p:cNvSpPr>
          <p:nvPr>
            <p:ph type="body" sz="quarter" idx="31" hasCustomPrompt="1"/>
          </p:nvPr>
        </p:nvSpPr>
        <p:spPr>
          <a:xfrm>
            <a:off x="1030662" y="3662019"/>
            <a:ext cx="3383280" cy="477440"/>
          </a:xfrm>
          <a:prstGeom prst="rect">
            <a:avLst/>
          </a:prstGeom>
        </p:spPr>
        <p:txBody>
          <a:bodyPr anchor="ctr">
            <a:noAutofit/>
          </a:bodyPr>
          <a:lstStyle>
            <a:lvl1pPr marL="0" marR="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a:solidFill>
                  <a:schemeClr val="bg1"/>
                </a:solidFill>
              </a:defRPr>
            </a:lvl1pPr>
            <a:lvl2pPr marL="0" indent="0">
              <a:buNone/>
              <a:defRPr>
                <a:solidFill>
                  <a:schemeClr val="bg1"/>
                </a:solidFill>
              </a:defRPr>
            </a:lvl2pPr>
            <a:lvl3pPr marL="0" indent="0">
              <a:buNone/>
              <a:defRPr>
                <a:solidFill>
                  <a:schemeClr val="bg1"/>
                </a:solidFill>
              </a:defRPr>
            </a:lvl3pPr>
            <a:lvl4pPr marL="0" indent="0">
              <a:buNone/>
              <a:defRPr>
                <a:solidFill>
                  <a:schemeClr val="bg1"/>
                </a:solidFill>
              </a:defRPr>
            </a:lvl4pPr>
            <a:lvl5pPr marL="0" indent="0">
              <a:buNone/>
              <a:defRPr>
                <a:solidFill>
                  <a:schemeClr val="bg1"/>
                </a:solidFill>
              </a:defRPr>
            </a:lvl5pPr>
          </a:lstStyle>
          <a:p>
            <a:pPr marL="0" marR="0" lvl="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a:pPr>
            <a:r>
              <a:rPr lang="en-US"/>
              <a:t>Name, Title</a:t>
            </a:r>
            <a:endParaRPr lang="en-GB"/>
          </a:p>
        </p:txBody>
      </p:sp>
      <p:sp>
        <p:nvSpPr>
          <p:cNvPr id="102" name="Text Placeholder 9"/>
          <p:cNvSpPr>
            <a:spLocks noGrp="1"/>
          </p:cNvSpPr>
          <p:nvPr>
            <p:ph type="body" sz="quarter" idx="32" hasCustomPrompt="1"/>
          </p:nvPr>
        </p:nvSpPr>
        <p:spPr>
          <a:xfrm>
            <a:off x="1030663" y="4146997"/>
            <a:ext cx="3383280"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Email address</a:t>
            </a:r>
          </a:p>
        </p:txBody>
      </p:sp>
      <p:sp>
        <p:nvSpPr>
          <p:cNvPr id="111" name="Picture Placeholder 3"/>
          <p:cNvSpPr>
            <a:spLocks noGrp="1"/>
          </p:cNvSpPr>
          <p:nvPr>
            <p:ph type="pic" sz="quarter" idx="39" hasCustomPrompt="1"/>
          </p:nvPr>
        </p:nvSpPr>
        <p:spPr>
          <a:xfrm>
            <a:off x="4724401" y="2718828"/>
            <a:ext cx="475488" cy="477441"/>
          </a:xfrm>
          <a:prstGeom prst="rect">
            <a:avLst/>
          </a:prstGeom>
          <a:noFill/>
        </p:spPr>
        <p:txBody>
          <a:bodyPr>
            <a:noAutofit/>
          </a:bodyPr>
          <a:lstStyle>
            <a:lvl1pPr marL="0" indent="0" algn="ctr">
              <a:buNone/>
              <a:defRPr sz="600">
                <a:latin typeface="+mj-lt"/>
              </a:defRPr>
            </a:lvl1pPr>
          </a:lstStyle>
          <a:p>
            <a:r>
              <a:rPr lang="en-US"/>
              <a:t>Profile Picture</a:t>
            </a:r>
          </a:p>
        </p:txBody>
      </p:sp>
      <p:sp>
        <p:nvSpPr>
          <p:cNvPr id="112" name="Text Placeholder 95"/>
          <p:cNvSpPr>
            <a:spLocks noGrp="1"/>
          </p:cNvSpPr>
          <p:nvPr>
            <p:ph type="body" sz="quarter" idx="40" hasCustomPrompt="1"/>
          </p:nvPr>
        </p:nvSpPr>
        <p:spPr>
          <a:xfrm>
            <a:off x="5297864" y="2718829"/>
            <a:ext cx="3383280" cy="477440"/>
          </a:xfrm>
          <a:prstGeom prst="rect">
            <a:avLst/>
          </a:prstGeom>
        </p:spPr>
        <p:txBody>
          <a:bodyPr anchor="ctr">
            <a:noAutofit/>
          </a:bodyPr>
          <a:lstStyle>
            <a:lvl1pPr marL="0" marR="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a:solidFill>
                  <a:schemeClr val="bg1"/>
                </a:solidFill>
              </a:defRPr>
            </a:lvl1pPr>
            <a:lvl2pPr marL="0" indent="0">
              <a:buNone/>
              <a:defRPr>
                <a:solidFill>
                  <a:schemeClr val="bg1"/>
                </a:solidFill>
              </a:defRPr>
            </a:lvl2pPr>
            <a:lvl3pPr marL="0" indent="0">
              <a:buNone/>
              <a:defRPr>
                <a:solidFill>
                  <a:schemeClr val="bg1"/>
                </a:solidFill>
              </a:defRPr>
            </a:lvl3pPr>
            <a:lvl4pPr marL="0" indent="0">
              <a:buNone/>
              <a:defRPr>
                <a:solidFill>
                  <a:schemeClr val="bg1"/>
                </a:solidFill>
              </a:defRPr>
            </a:lvl4pPr>
            <a:lvl5pPr marL="0" indent="0">
              <a:buNone/>
              <a:defRPr>
                <a:solidFill>
                  <a:schemeClr val="bg1"/>
                </a:solidFill>
              </a:defRPr>
            </a:lvl5pPr>
          </a:lstStyle>
          <a:p>
            <a:pPr marL="0" marR="0" lvl="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a:pPr>
            <a:r>
              <a:rPr lang="en-US"/>
              <a:t>Name, Title</a:t>
            </a:r>
            <a:endParaRPr lang="en-GB"/>
          </a:p>
        </p:txBody>
      </p:sp>
      <p:sp>
        <p:nvSpPr>
          <p:cNvPr id="113" name="Text Placeholder 9"/>
          <p:cNvSpPr>
            <a:spLocks noGrp="1"/>
          </p:cNvSpPr>
          <p:nvPr>
            <p:ph type="body" sz="quarter" idx="41" hasCustomPrompt="1"/>
          </p:nvPr>
        </p:nvSpPr>
        <p:spPr>
          <a:xfrm>
            <a:off x="5297864" y="3203806"/>
            <a:ext cx="3383280"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Email address</a:t>
            </a:r>
          </a:p>
        </p:txBody>
      </p:sp>
      <p:sp>
        <p:nvSpPr>
          <p:cNvPr id="35" name="Picture Placeholder 3"/>
          <p:cNvSpPr>
            <a:spLocks noGrp="1"/>
          </p:cNvSpPr>
          <p:nvPr>
            <p:ph type="pic" sz="quarter" idx="42" hasCustomPrompt="1"/>
          </p:nvPr>
        </p:nvSpPr>
        <p:spPr>
          <a:xfrm>
            <a:off x="4724401" y="3662019"/>
            <a:ext cx="475488" cy="477441"/>
          </a:xfrm>
          <a:prstGeom prst="rect">
            <a:avLst/>
          </a:prstGeom>
          <a:noFill/>
        </p:spPr>
        <p:txBody>
          <a:bodyPr>
            <a:noAutofit/>
          </a:bodyPr>
          <a:lstStyle>
            <a:lvl1pPr marL="0" indent="0" algn="ctr">
              <a:buNone/>
              <a:defRPr sz="600">
                <a:latin typeface="+mj-lt"/>
              </a:defRPr>
            </a:lvl1pPr>
          </a:lstStyle>
          <a:p>
            <a:r>
              <a:rPr lang="en-US"/>
              <a:t>Profile Picture</a:t>
            </a:r>
          </a:p>
        </p:txBody>
      </p:sp>
      <p:sp>
        <p:nvSpPr>
          <p:cNvPr id="36" name="Text Placeholder 95"/>
          <p:cNvSpPr>
            <a:spLocks noGrp="1"/>
          </p:cNvSpPr>
          <p:nvPr>
            <p:ph type="body" sz="quarter" idx="43" hasCustomPrompt="1"/>
          </p:nvPr>
        </p:nvSpPr>
        <p:spPr>
          <a:xfrm>
            <a:off x="5297864" y="3662019"/>
            <a:ext cx="3383280" cy="477440"/>
          </a:xfrm>
          <a:prstGeom prst="rect">
            <a:avLst/>
          </a:prstGeom>
        </p:spPr>
        <p:txBody>
          <a:bodyPr anchor="ctr">
            <a:noAutofit/>
          </a:bodyPr>
          <a:lstStyle>
            <a:lvl1pPr marL="0" marR="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a:solidFill>
                  <a:schemeClr val="bg1"/>
                </a:solidFill>
              </a:defRPr>
            </a:lvl1pPr>
            <a:lvl2pPr marL="0" indent="0">
              <a:buNone/>
              <a:defRPr>
                <a:solidFill>
                  <a:schemeClr val="bg1"/>
                </a:solidFill>
              </a:defRPr>
            </a:lvl2pPr>
            <a:lvl3pPr marL="0" indent="0">
              <a:buNone/>
              <a:defRPr>
                <a:solidFill>
                  <a:schemeClr val="bg1"/>
                </a:solidFill>
              </a:defRPr>
            </a:lvl3pPr>
            <a:lvl4pPr marL="0" indent="0">
              <a:buNone/>
              <a:defRPr>
                <a:solidFill>
                  <a:schemeClr val="bg1"/>
                </a:solidFill>
              </a:defRPr>
            </a:lvl4pPr>
            <a:lvl5pPr marL="0" indent="0">
              <a:buNone/>
              <a:defRPr>
                <a:solidFill>
                  <a:schemeClr val="bg1"/>
                </a:solidFill>
              </a:defRPr>
            </a:lvl5pPr>
          </a:lstStyle>
          <a:p>
            <a:pPr marL="0" marR="0" lvl="0" indent="0" algn="l" defTabSz="914400" rtl="0" eaLnBrk="1" fontAlgn="auto" latinLnBrk="0" hangingPunct="1">
              <a:lnSpc>
                <a:spcPts val="1600"/>
              </a:lnSpc>
              <a:spcBef>
                <a:spcPts val="150"/>
              </a:spcBef>
              <a:spcAft>
                <a:spcPts val="150"/>
              </a:spcAft>
              <a:buClr>
                <a:srgbClr val="77787B"/>
              </a:buClr>
              <a:buSzPct val="100000"/>
              <a:buFont typeface="Wingdings" pitchFamily="2" charset="2"/>
              <a:buNone/>
              <a:tabLst/>
              <a:defRPr/>
            </a:pPr>
            <a:r>
              <a:rPr lang="en-US"/>
              <a:t>Name, Title</a:t>
            </a:r>
            <a:endParaRPr lang="en-GB"/>
          </a:p>
        </p:txBody>
      </p:sp>
      <p:sp>
        <p:nvSpPr>
          <p:cNvPr id="37" name="Text Placeholder 9"/>
          <p:cNvSpPr>
            <a:spLocks noGrp="1"/>
          </p:cNvSpPr>
          <p:nvPr>
            <p:ph type="body" sz="quarter" idx="44" hasCustomPrompt="1"/>
          </p:nvPr>
        </p:nvSpPr>
        <p:spPr>
          <a:xfrm>
            <a:off x="5297864" y="4146997"/>
            <a:ext cx="3383280" cy="222486"/>
          </a:xfrm>
          <a:prstGeom prst="rect">
            <a:avLst/>
          </a:prstGeom>
        </p:spPr>
        <p:txBody>
          <a:bodyPr lIns="0" tIns="0" rIns="0" bIns="0" anchor="ctr">
            <a:noAutofit/>
          </a:bodyPr>
          <a:lstStyle>
            <a:lvl1pPr marL="0" indent="0">
              <a:lnSpc>
                <a:spcPts val="1600"/>
              </a:lnSpc>
              <a:spcBef>
                <a:spcPts val="0"/>
              </a:spcBef>
              <a:spcAft>
                <a:spcPts val="0"/>
              </a:spcAft>
              <a:buNone/>
              <a:defRPr sz="1300" baseline="0">
                <a:solidFill>
                  <a:schemeClr val="bg1"/>
                </a:solidFill>
              </a:defRPr>
            </a:lvl1pPr>
            <a:lvl2pPr marL="0" indent="0">
              <a:lnSpc>
                <a:spcPts val="1600"/>
              </a:lnSpc>
              <a:spcBef>
                <a:spcPts val="0"/>
              </a:spcBef>
              <a:spcAft>
                <a:spcPts val="0"/>
              </a:spcAft>
              <a:buNone/>
              <a:defRPr sz="1300">
                <a:solidFill>
                  <a:schemeClr val="bg1"/>
                </a:solidFill>
              </a:defRPr>
            </a:lvl2pPr>
            <a:lvl3pPr marL="0" indent="0">
              <a:lnSpc>
                <a:spcPts val="1600"/>
              </a:lnSpc>
              <a:spcBef>
                <a:spcPts val="0"/>
              </a:spcBef>
              <a:spcAft>
                <a:spcPts val="0"/>
              </a:spcAft>
              <a:buNone/>
              <a:defRPr sz="1300">
                <a:solidFill>
                  <a:schemeClr val="bg1"/>
                </a:solidFill>
              </a:defRPr>
            </a:lvl3pPr>
            <a:lvl4pPr marL="0" indent="0">
              <a:lnSpc>
                <a:spcPts val="1600"/>
              </a:lnSpc>
              <a:spcBef>
                <a:spcPts val="0"/>
              </a:spcBef>
              <a:spcAft>
                <a:spcPts val="0"/>
              </a:spcAft>
              <a:buNone/>
              <a:defRPr sz="1300">
                <a:solidFill>
                  <a:schemeClr val="bg1"/>
                </a:solidFill>
              </a:defRPr>
            </a:lvl4pPr>
            <a:lvl5pPr marL="0" indent="0">
              <a:lnSpc>
                <a:spcPts val="1600"/>
              </a:lnSpc>
              <a:spcBef>
                <a:spcPts val="0"/>
              </a:spcBef>
              <a:spcAft>
                <a:spcPts val="0"/>
              </a:spcAft>
              <a:buNone/>
              <a:defRPr sz="1300">
                <a:solidFill>
                  <a:schemeClr val="bg1"/>
                </a:solidFill>
              </a:defRPr>
            </a:lvl5pPr>
          </a:lstStyle>
          <a:p>
            <a:pPr lvl="0"/>
            <a:r>
              <a:rPr lang="en-US"/>
              <a:t>Email address</a:t>
            </a:r>
          </a:p>
        </p:txBody>
      </p:sp>
      <p:sp>
        <p:nvSpPr>
          <p:cNvPr id="17" name="Picture Placeholder 2"/>
          <p:cNvSpPr>
            <a:spLocks noGrp="1" noChangeAspect="1"/>
          </p:cNvSpPr>
          <p:nvPr>
            <p:ph type="pic" sz="quarter" idx="11" hasCustomPrompt="1"/>
          </p:nvPr>
        </p:nvSpPr>
        <p:spPr>
          <a:xfrm>
            <a:off x="6979920" y="4668014"/>
            <a:ext cx="2011680" cy="289683"/>
          </a:xfrm>
          <a:prstGeom prst="rect">
            <a:avLst/>
          </a:prstGeom>
        </p:spPr>
        <p:txBody>
          <a:bodyPr>
            <a:noAutofit/>
          </a:bodyPr>
          <a:lstStyle>
            <a:lvl1pPr marL="0" indent="0">
              <a:buNone/>
              <a:defRPr sz="1300" baseline="0">
                <a:solidFill>
                  <a:schemeClr val="accent4"/>
                </a:solidFill>
              </a:defRPr>
            </a:lvl1pPr>
          </a:lstStyle>
          <a:p>
            <a:r>
              <a:rPr lang="en-US"/>
              <a:t>Place </a:t>
            </a:r>
            <a:r>
              <a:rPr lang="en-US" err="1"/>
              <a:t>Euromonitor</a:t>
            </a:r>
            <a:r>
              <a:rPr lang="en-US"/>
              <a:t> Logo Here</a:t>
            </a:r>
          </a:p>
        </p:txBody>
      </p:sp>
    </p:spTree>
    <p:extLst>
      <p:ext uri="{BB962C8B-B14F-4D97-AF65-F5344CB8AC3E}">
        <p14:creationId xmlns:p14="http://schemas.microsoft.com/office/powerpoint/2010/main" val="2801681457"/>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op Callout, 2 Col -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6D0C7BE3-BC09-48FB-ABFE-02E31B244C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6225" y="4888706"/>
            <a:ext cx="1087041"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
            <a:ext cx="9144000" cy="1714500"/>
          </a:xfrm>
          <a:solidFill>
            <a:schemeClr val="accent1"/>
          </a:solidFill>
        </p:spPr>
        <p:txBody>
          <a:bodyPr lIns="1965960" tIns="365760" rIns="1965960" bIns="365760"/>
          <a:lstStyle>
            <a:lvl1pPr>
              <a:lnSpc>
                <a:spcPts val="3600"/>
              </a:lnSpc>
              <a:defRPr sz="3600" baseline="0">
                <a:solidFill>
                  <a:schemeClr val="bg1"/>
                </a:solidFill>
              </a:defRPr>
            </a:lvl1pPr>
          </a:lstStyle>
          <a:p>
            <a:endParaRPr lang="en-US" dirty="0"/>
          </a:p>
        </p:txBody>
      </p:sp>
      <p:sp>
        <p:nvSpPr>
          <p:cNvPr id="11" name="Content Placeholder 10"/>
          <p:cNvSpPr>
            <a:spLocks noGrp="1"/>
          </p:cNvSpPr>
          <p:nvPr>
            <p:ph sz="quarter" idx="20"/>
          </p:nvPr>
        </p:nvSpPr>
        <p:spPr>
          <a:xfrm>
            <a:off x="304800" y="2090739"/>
            <a:ext cx="4114800" cy="2709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p:cNvSpPr>
            <a:spLocks noGrp="1"/>
          </p:cNvSpPr>
          <p:nvPr>
            <p:ph sz="quarter" idx="21"/>
          </p:nvPr>
        </p:nvSpPr>
        <p:spPr>
          <a:xfrm>
            <a:off x="4724400" y="2090739"/>
            <a:ext cx="4114800" cy="2709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BCA8CBDE-FC7B-4944-9F38-C226126F8DC2}"/>
              </a:ext>
            </a:extLst>
          </p:cNvPr>
          <p:cNvSpPr>
            <a:spLocks noGrp="1"/>
          </p:cNvSpPr>
          <p:nvPr>
            <p:ph type="ftr" sz="quarter" idx="22"/>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
        <p:nvSpPr>
          <p:cNvPr id="7" name="Slide Number Placeholder 6">
            <a:extLst>
              <a:ext uri="{FF2B5EF4-FFF2-40B4-BE49-F238E27FC236}">
                <a16:creationId xmlns:a16="http://schemas.microsoft.com/office/drawing/2014/main" id="{3660FD90-9E9C-4E1E-9C5E-EB92EF6B4AC0}"/>
              </a:ext>
            </a:extLst>
          </p:cNvPr>
          <p:cNvSpPr>
            <a:spLocks noGrp="1"/>
          </p:cNvSpPr>
          <p:nvPr>
            <p:ph type="sldNum" sz="quarter" idx="23"/>
          </p:nvPr>
        </p:nvSpPr>
        <p:spPr/>
        <p:txBody>
          <a:bodyPr/>
          <a:lstStyle>
            <a:lvl1pPr>
              <a:defRPr/>
            </a:lvl1pPr>
          </a:lstStyle>
          <a:p>
            <a:pPr>
              <a:defRPr/>
            </a:pPr>
            <a:fld id="{DA170D35-9224-442E-B922-96BA69422871}" type="slidenum">
              <a:rPr lang="en-US"/>
              <a:pPr>
                <a:defRPr/>
              </a:pPr>
              <a:t>‹#›</a:t>
            </a:fld>
            <a:endParaRPr lang="en-US"/>
          </a:p>
        </p:txBody>
      </p:sp>
    </p:spTree>
    <p:extLst>
      <p:ext uri="{BB962C8B-B14F-4D97-AF65-F5344CB8AC3E}">
        <p14:creationId xmlns:p14="http://schemas.microsoft.com/office/powerpoint/2010/main" val="9555569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Overlay - Slate ">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a:solidFill>
            <a:schemeClr val="accent1">
              <a:alpha val="80000"/>
            </a:schemeClr>
          </a:solidFill>
        </p:spPr>
        <p:txBody>
          <a:bodyPr lIns="457200" tIns="548640" rIns="548640" bIns="914400" anchor="t"/>
          <a:lstStyle>
            <a:lvl1pPr algn="l">
              <a:lnSpc>
                <a:spcPct val="100000"/>
              </a:lnSpc>
              <a:defRPr sz="4400">
                <a:solidFill>
                  <a:schemeClr val="bg1"/>
                </a:solidFill>
                <a:latin typeface="+mj-lt"/>
              </a:defRPr>
            </a:lvl1pPr>
          </a:lstStyle>
          <a:p>
            <a:r>
              <a:rPr lang="en-US"/>
              <a:t>Click to edit Master title style</a:t>
            </a:r>
            <a:endParaRPr lang="en-US" dirty="0"/>
          </a:p>
        </p:txBody>
      </p:sp>
      <p:sp>
        <p:nvSpPr>
          <p:cNvPr id="8" name="Picture Placeholder 7"/>
          <p:cNvSpPr>
            <a:spLocks noGrp="1"/>
          </p:cNvSpPr>
          <p:nvPr>
            <p:ph type="pic" sz="quarter" idx="13"/>
          </p:nvPr>
        </p:nvSpPr>
        <p:spPr>
          <a:xfrm>
            <a:off x="0" y="2"/>
            <a:ext cx="9144000" cy="5143499"/>
          </a:xfrm>
          <a:prstGeom prst="rect">
            <a:avLst/>
          </a:prstGeom>
        </p:spPr>
        <p:txBody>
          <a:bodyPr lIns="1828800" tIns="1828800" rIns="1828800" bIns="640080" anchor="ctr"/>
          <a:lstStyle>
            <a:lvl1pPr marL="0" indent="0" algn="ctr">
              <a:lnSpc>
                <a:spcPct val="100000"/>
              </a:lnSpc>
              <a:buNone/>
              <a:defRPr>
                <a:solidFill>
                  <a:schemeClr val="tx2"/>
                </a:solidFill>
              </a:defRPr>
            </a:lvl1pPr>
          </a:lstStyle>
          <a:p>
            <a:pPr lvl="0"/>
            <a:r>
              <a:rPr lang="en-US" noProof="0"/>
              <a:t>Click icon to add picture</a:t>
            </a:r>
            <a:endParaRPr lang="en-US" noProof="0" dirty="0"/>
          </a:p>
        </p:txBody>
      </p:sp>
      <p:sp>
        <p:nvSpPr>
          <p:cNvPr id="7"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5" name="Slide Number Placeholder 5">
            <a:extLst>
              <a:ext uri="{FF2B5EF4-FFF2-40B4-BE49-F238E27FC236}">
                <a16:creationId xmlns:a16="http://schemas.microsoft.com/office/drawing/2014/main" id="{1C5BDC24-20EA-4761-A2E2-3CF43B9F8264}"/>
              </a:ext>
            </a:extLst>
          </p:cNvPr>
          <p:cNvSpPr>
            <a:spLocks noGrp="1"/>
          </p:cNvSpPr>
          <p:nvPr>
            <p:ph type="sldNum" sz="quarter" idx="17"/>
          </p:nvPr>
        </p:nvSpPr>
        <p:spPr/>
        <p:txBody>
          <a:bodyPr/>
          <a:lstStyle>
            <a:lvl1pPr>
              <a:defRPr/>
            </a:lvl1pPr>
          </a:lstStyle>
          <a:p>
            <a:pPr>
              <a:defRPr/>
            </a:pPr>
            <a:fld id="{56295817-FEAB-49C5-BE3E-68905841E4F1}" type="slidenum">
              <a:rPr lang="en-US"/>
              <a:pPr>
                <a:defRPr/>
              </a:pPr>
              <a:t>‹#›</a:t>
            </a:fld>
            <a:endParaRPr lang="en-US"/>
          </a:p>
        </p:txBody>
      </p:sp>
      <p:sp>
        <p:nvSpPr>
          <p:cNvPr id="6" name="Footer Placeholder 1">
            <a:extLst>
              <a:ext uri="{FF2B5EF4-FFF2-40B4-BE49-F238E27FC236}">
                <a16:creationId xmlns:a16="http://schemas.microsoft.com/office/drawing/2014/main" id="{AAE3A7A3-8BCA-4A1E-A8CB-026DF6239A6D}"/>
              </a:ext>
            </a:extLst>
          </p:cNvPr>
          <p:cNvSpPr>
            <a:spLocks noGrp="1"/>
          </p:cNvSpPr>
          <p:nvPr>
            <p:ph type="ftr" sz="quarter" idx="1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59308873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Overlay - Slate - No Imag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a:solidFill>
            <a:schemeClr val="accent1"/>
          </a:solidFill>
        </p:spPr>
        <p:txBody>
          <a:bodyPr lIns="457200" tIns="548640" rIns="548640" bIns="914400" anchor="t"/>
          <a:lstStyle>
            <a:lvl1pPr algn="l">
              <a:lnSpc>
                <a:spcPct val="100000"/>
              </a:lnSpc>
              <a:defRPr sz="4400">
                <a:solidFill>
                  <a:schemeClr val="bg1"/>
                </a:solidFill>
                <a:latin typeface="+mj-lt"/>
              </a:defRPr>
            </a:lvl1pPr>
          </a:lstStyle>
          <a:p>
            <a:r>
              <a:rPr lang="en-US"/>
              <a:t>Click to edit Master title style</a:t>
            </a:r>
            <a:endParaRPr lang="en-US" dirty="0"/>
          </a:p>
        </p:txBody>
      </p:sp>
      <p:sp>
        <p:nvSpPr>
          <p:cNvPr id="5"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4" name="Slide Number Placeholder 5">
            <a:extLst>
              <a:ext uri="{FF2B5EF4-FFF2-40B4-BE49-F238E27FC236}">
                <a16:creationId xmlns:a16="http://schemas.microsoft.com/office/drawing/2014/main" id="{51D04BE2-59A0-4DB3-A991-411F475F1325}"/>
              </a:ext>
            </a:extLst>
          </p:cNvPr>
          <p:cNvSpPr>
            <a:spLocks noGrp="1"/>
          </p:cNvSpPr>
          <p:nvPr>
            <p:ph type="sldNum" sz="quarter" idx="17"/>
          </p:nvPr>
        </p:nvSpPr>
        <p:spPr/>
        <p:txBody>
          <a:bodyPr/>
          <a:lstStyle>
            <a:lvl1pPr>
              <a:defRPr/>
            </a:lvl1pPr>
          </a:lstStyle>
          <a:p>
            <a:pPr>
              <a:defRPr/>
            </a:pPr>
            <a:fld id="{02277284-5F67-47C7-98C4-A0CB9A82316D}" type="slidenum">
              <a:rPr lang="en-US"/>
              <a:pPr>
                <a:defRPr/>
              </a:pPr>
              <a:t>‹#›</a:t>
            </a:fld>
            <a:endParaRPr lang="en-US"/>
          </a:p>
        </p:txBody>
      </p:sp>
      <p:sp>
        <p:nvSpPr>
          <p:cNvPr id="6" name="Footer Placeholder 1">
            <a:extLst>
              <a:ext uri="{FF2B5EF4-FFF2-40B4-BE49-F238E27FC236}">
                <a16:creationId xmlns:a16="http://schemas.microsoft.com/office/drawing/2014/main" id="{A9793C2A-813E-4E06-8530-7E6BFBC0FF83}"/>
              </a:ext>
            </a:extLst>
          </p:cNvPr>
          <p:cNvSpPr>
            <a:spLocks noGrp="1"/>
          </p:cNvSpPr>
          <p:nvPr>
            <p:ph type="ftr" sz="quarter" idx="1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1087008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CA66A0-9829-4EC5-AF3E-D4879A6BDE68}"/>
              </a:ext>
            </a:extLst>
          </p:cNvPr>
          <p:cNvSpPr>
            <a:spLocks noGrp="1"/>
          </p:cNvSpPr>
          <p:nvPr>
            <p:ph sz="quarter" idx="14" hasCustomPrompt="1"/>
          </p:nvPr>
        </p:nvSpPr>
        <p:spPr>
          <a:xfrm>
            <a:off x="4648200" y="1524000"/>
            <a:ext cx="4194175" cy="3219450"/>
          </a:xfrm>
          <a:prstGeom prst="rect">
            <a:avLst/>
          </a:prstGeom>
        </p:spPr>
        <p:txBody>
          <a:bodyPr>
            <a:noAutofit/>
          </a:bodyPr>
          <a:lstStyle>
            <a:lvl1pPr>
              <a:defRPr/>
            </a:lvl1p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1">
            <a:extLst>
              <a:ext uri="{FF2B5EF4-FFF2-40B4-BE49-F238E27FC236}">
                <a16:creationId xmlns:a16="http://schemas.microsoft.com/office/drawing/2014/main" id="{72E158BC-E529-4ED9-9D6F-7125FD96A38A}"/>
              </a:ext>
            </a:extLst>
          </p:cNvPr>
          <p:cNvSpPr>
            <a:spLocks noGrp="1"/>
          </p:cNvSpPr>
          <p:nvPr>
            <p:ph idx="1" hasCustomPrompt="1"/>
          </p:nvPr>
        </p:nvSpPr>
        <p:spPr>
          <a:xfrm>
            <a:off x="306000" y="1523589"/>
            <a:ext cx="4178173" cy="3215262"/>
          </a:xfrm>
          <a:prstGeom prst="rect">
            <a:avLst/>
          </a:prstGeom>
        </p:spPr>
        <p:txBody>
          <a:bodyPr>
            <a:noAutofit/>
          </a:bodyPr>
          <a:lstStyle>
            <a:lvl1pPr>
              <a:defRPr/>
            </a:lvl1p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ubtitle 2">
            <a:extLst>
              <a:ext uri="{FF2B5EF4-FFF2-40B4-BE49-F238E27FC236}">
                <a16:creationId xmlns:a16="http://schemas.microsoft.com/office/drawing/2014/main" id="{94459A9F-54C1-4E10-BA18-4027C2968C35}"/>
              </a:ext>
            </a:extLst>
          </p:cNvPr>
          <p:cNvSpPr>
            <a:spLocks noGrp="1"/>
          </p:cNvSpPr>
          <p:nvPr>
            <p:ph type="subTitle" idx="15" hasCustomPrompt="1"/>
          </p:nvPr>
        </p:nvSpPr>
        <p:spPr>
          <a:xfrm>
            <a:off x="306000" y="361951"/>
            <a:ext cx="6357600" cy="609600"/>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solidFill>
                  <a:schemeClr val="tx1"/>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7" name="Text Placeholder 6">
            <a:extLst>
              <a:ext uri="{FF2B5EF4-FFF2-40B4-BE49-F238E27FC236}">
                <a16:creationId xmlns:a16="http://schemas.microsoft.com/office/drawing/2014/main" id="{D14D771C-6560-4632-90C7-132CDEFE1D64}"/>
              </a:ext>
            </a:extLst>
          </p:cNvPr>
          <p:cNvSpPr>
            <a:spLocks noGrp="1"/>
          </p:cNvSpPr>
          <p:nvPr>
            <p:ph type="body" sz="quarter" idx="16" hasCustomPrompt="1"/>
          </p:nvPr>
        </p:nvSpPr>
        <p:spPr>
          <a:xfrm>
            <a:off x="306000" y="1207009"/>
            <a:ext cx="4178174" cy="26987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add text</a:t>
            </a:r>
            <a:endParaRPr lang="en-GB" dirty="0"/>
          </a:p>
        </p:txBody>
      </p:sp>
      <p:sp>
        <p:nvSpPr>
          <p:cNvPr id="9" name="Text Placeholder 8">
            <a:extLst>
              <a:ext uri="{FF2B5EF4-FFF2-40B4-BE49-F238E27FC236}">
                <a16:creationId xmlns:a16="http://schemas.microsoft.com/office/drawing/2014/main" id="{C37AA8A9-DA64-4342-8073-3928BBB5FF23}"/>
              </a:ext>
            </a:extLst>
          </p:cNvPr>
          <p:cNvSpPr>
            <a:spLocks noGrp="1"/>
          </p:cNvSpPr>
          <p:nvPr>
            <p:ph type="body" sz="quarter" idx="17" hasCustomPrompt="1"/>
          </p:nvPr>
        </p:nvSpPr>
        <p:spPr>
          <a:xfrm>
            <a:off x="4648200" y="1207009"/>
            <a:ext cx="4178300" cy="26987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add text</a:t>
            </a:r>
            <a:endParaRPr lang="en-GB" dirty="0"/>
          </a:p>
        </p:txBody>
      </p:sp>
      <p:sp>
        <p:nvSpPr>
          <p:cNvPr id="8" name="Title 1">
            <a:extLst>
              <a:ext uri="{FF2B5EF4-FFF2-40B4-BE49-F238E27FC236}">
                <a16:creationId xmlns:a16="http://schemas.microsoft.com/office/drawing/2014/main" id="{0F7E8D90-BCD1-405C-9662-41DD52DA57A9}"/>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274284420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Overlay - Charcoal">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a:solidFill>
            <a:schemeClr val="tx1">
              <a:alpha val="80000"/>
            </a:schemeClr>
          </a:solidFill>
        </p:spPr>
        <p:txBody>
          <a:bodyPr lIns="457200" tIns="548640" rIns="548640" bIns="914400" anchor="t"/>
          <a:lstStyle>
            <a:lvl1pPr algn="l">
              <a:lnSpc>
                <a:spcPct val="100000"/>
              </a:lnSpc>
              <a:defRPr sz="4400">
                <a:solidFill>
                  <a:schemeClr val="bg1"/>
                </a:solidFill>
                <a:latin typeface="+mj-lt"/>
              </a:defRPr>
            </a:lvl1pPr>
          </a:lstStyle>
          <a:p>
            <a:r>
              <a:rPr lang="en-US"/>
              <a:t>Click to edit Master title style</a:t>
            </a:r>
            <a:endParaRPr lang="en-US" dirty="0"/>
          </a:p>
        </p:txBody>
      </p:sp>
      <p:sp>
        <p:nvSpPr>
          <p:cNvPr id="8" name="Picture Placeholder 7"/>
          <p:cNvSpPr>
            <a:spLocks noGrp="1"/>
          </p:cNvSpPr>
          <p:nvPr>
            <p:ph type="pic" sz="quarter" idx="13"/>
          </p:nvPr>
        </p:nvSpPr>
        <p:spPr>
          <a:xfrm>
            <a:off x="0" y="2"/>
            <a:ext cx="9144000" cy="5143499"/>
          </a:xfrm>
          <a:prstGeom prst="rect">
            <a:avLst/>
          </a:prstGeom>
        </p:spPr>
        <p:txBody>
          <a:bodyPr lIns="1828800" tIns="1828800" rIns="1828800" bIns="640080" anchor="ctr"/>
          <a:lstStyle>
            <a:lvl1pPr marL="0" indent="0" algn="ctr">
              <a:lnSpc>
                <a:spcPct val="100000"/>
              </a:lnSpc>
              <a:buNone/>
              <a:defRPr>
                <a:solidFill>
                  <a:schemeClr val="tx2"/>
                </a:solidFill>
              </a:defRPr>
            </a:lvl1pPr>
          </a:lstStyle>
          <a:p>
            <a:pPr lvl="0"/>
            <a:r>
              <a:rPr lang="en-US" noProof="0"/>
              <a:t>Click icon to add picture</a:t>
            </a:r>
            <a:endParaRPr lang="en-US" noProof="0" dirty="0"/>
          </a:p>
        </p:txBody>
      </p:sp>
      <p:sp>
        <p:nvSpPr>
          <p:cNvPr id="7"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5" name="Slide Number Placeholder 5">
            <a:extLst>
              <a:ext uri="{FF2B5EF4-FFF2-40B4-BE49-F238E27FC236}">
                <a16:creationId xmlns:a16="http://schemas.microsoft.com/office/drawing/2014/main" id="{F55AB787-7ADD-4CF2-9468-329B98931F54}"/>
              </a:ext>
            </a:extLst>
          </p:cNvPr>
          <p:cNvSpPr>
            <a:spLocks noGrp="1"/>
          </p:cNvSpPr>
          <p:nvPr>
            <p:ph type="sldNum" sz="quarter" idx="17"/>
          </p:nvPr>
        </p:nvSpPr>
        <p:spPr/>
        <p:txBody>
          <a:bodyPr/>
          <a:lstStyle>
            <a:lvl1pPr>
              <a:defRPr/>
            </a:lvl1pPr>
          </a:lstStyle>
          <a:p>
            <a:pPr>
              <a:defRPr/>
            </a:pPr>
            <a:fld id="{77D647C7-7EA7-44A6-9E80-48BD2045AB5B}" type="slidenum">
              <a:rPr lang="en-US"/>
              <a:pPr>
                <a:defRPr/>
              </a:pPr>
              <a:t>‹#›</a:t>
            </a:fld>
            <a:endParaRPr lang="en-US"/>
          </a:p>
        </p:txBody>
      </p:sp>
      <p:sp>
        <p:nvSpPr>
          <p:cNvPr id="6" name="Footer Placeholder 1">
            <a:extLst>
              <a:ext uri="{FF2B5EF4-FFF2-40B4-BE49-F238E27FC236}">
                <a16:creationId xmlns:a16="http://schemas.microsoft.com/office/drawing/2014/main" id="{CD2CDB1C-EBB1-4B2D-81D9-BC37C4042115}"/>
              </a:ext>
            </a:extLst>
          </p:cNvPr>
          <p:cNvSpPr>
            <a:spLocks noGrp="1"/>
          </p:cNvSpPr>
          <p:nvPr>
            <p:ph type="ftr" sz="quarter" idx="1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72297037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Overlay - Charcoal - No Imag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a:solidFill>
            <a:schemeClr val="tx1"/>
          </a:solidFill>
        </p:spPr>
        <p:txBody>
          <a:bodyPr lIns="457200" tIns="548640" rIns="548640" bIns="914400" anchor="t"/>
          <a:lstStyle>
            <a:lvl1pPr algn="l">
              <a:lnSpc>
                <a:spcPct val="100000"/>
              </a:lnSpc>
              <a:defRPr sz="4400">
                <a:solidFill>
                  <a:schemeClr val="bg1"/>
                </a:solidFill>
                <a:latin typeface="+mj-lt"/>
              </a:defRPr>
            </a:lvl1pPr>
          </a:lstStyle>
          <a:p>
            <a:r>
              <a:rPr lang="en-US"/>
              <a:t>Click to edit Master title style</a:t>
            </a:r>
            <a:endParaRPr lang="en-US" dirty="0"/>
          </a:p>
        </p:txBody>
      </p:sp>
      <p:sp>
        <p:nvSpPr>
          <p:cNvPr id="5" name="Picture Placeholder 11"/>
          <p:cNvSpPr>
            <a:spLocks noGrp="1"/>
          </p:cNvSpPr>
          <p:nvPr>
            <p:ph type="pic" sz="quarter" idx="16"/>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4" name="Slide Number Placeholder 5">
            <a:extLst>
              <a:ext uri="{FF2B5EF4-FFF2-40B4-BE49-F238E27FC236}">
                <a16:creationId xmlns:a16="http://schemas.microsoft.com/office/drawing/2014/main" id="{5DFA133D-EDB2-42DA-98D3-433A3C9FDE6F}"/>
              </a:ext>
            </a:extLst>
          </p:cNvPr>
          <p:cNvSpPr>
            <a:spLocks noGrp="1"/>
          </p:cNvSpPr>
          <p:nvPr>
            <p:ph type="sldNum" sz="quarter" idx="17"/>
          </p:nvPr>
        </p:nvSpPr>
        <p:spPr/>
        <p:txBody>
          <a:bodyPr/>
          <a:lstStyle>
            <a:lvl1pPr>
              <a:defRPr/>
            </a:lvl1pPr>
          </a:lstStyle>
          <a:p>
            <a:pPr>
              <a:defRPr/>
            </a:pPr>
            <a:fld id="{422363E9-CC6A-47D9-B58A-20A2157857AC}" type="slidenum">
              <a:rPr lang="en-US"/>
              <a:pPr>
                <a:defRPr/>
              </a:pPr>
              <a:t>‹#›</a:t>
            </a:fld>
            <a:endParaRPr lang="en-US"/>
          </a:p>
        </p:txBody>
      </p:sp>
      <p:sp>
        <p:nvSpPr>
          <p:cNvPr id="6" name="Footer Placeholder 1">
            <a:extLst>
              <a:ext uri="{FF2B5EF4-FFF2-40B4-BE49-F238E27FC236}">
                <a16:creationId xmlns:a16="http://schemas.microsoft.com/office/drawing/2014/main" id="{B4DCEE70-79AC-4BCB-9812-5B982A531603}"/>
              </a:ext>
            </a:extLst>
          </p:cNvPr>
          <p:cNvSpPr>
            <a:spLocks noGrp="1"/>
          </p:cNvSpPr>
          <p:nvPr>
            <p:ph type="ftr" sz="quarter" idx="1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361317034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Overlay w Accent - Slate">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a:solidFill>
            <a:schemeClr val="accent1">
              <a:alpha val="80000"/>
            </a:schemeClr>
          </a:solidFill>
        </p:spPr>
        <p:txBody>
          <a:bodyPr lIns="457200" tIns="548640" rIns="548640" bIns="914400" anchor="t"/>
          <a:lstStyle>
            <a:lvl1pPr algn="l">
              <a:lnSpc>
                <a:spcPct val="100000"/>
              </a:lnSpc>
              <a:defRPr sz="4400">
                <a:solidFill>
                  <a:schemeClr val="bg1"/>
                </a:solidFill>
                <a:latin typeface="+mj-lt"/>
              </a:defRPr>
            </a:lvl1pPr>
          </a:lstStyle>
          <a:p>
            <a:r>
              <a:rPr lang="en-US"/>
              <a:t>Click to edit Master title style</a:t>
            </a:r>
            <a:endParaRPr lang="en-US" dirty="0"/>
          </a:p>
        </p:txBody>
      </p:sp>
      <p:sp>
        <p:nvSpPr>
          <p:cNvPr id="4" name="Text Placeholder 3"/>
          <p:cNvSpPr>
            <a:spLocks noGrp="1"/>
          </p:cNvSpPr>
          <p:nvPr>
            <p:ph type="body" sz="quarter" idx="14"/>
          </p:nvPr>
        </p:nvSpPr>
        <p:spPr>
          <a:xfrm>
            <a:off x="0" y="3904853"/>
            <a:ext cx="7162800" cy="901871"/>
          </a:xfrm>
          <a:prstGeom prst="rect">
            <a:avLst/>
          </a:prstGeom>
          <a:solidFill>
            <a:schemeClr val="tx1">
              <a:alpha val="90000"/>
            </a:schemeClr>
          </a:solidFill>
        </p:spPr>
        <p:txBody>
          <a:bodyPr wrap="square" lIns="493776" tIns="365760" bIns="365760" anchor="ctr" anchorCtr="0"/>
          <a:lstStyle>
            <a:lvl1pPr marL="0" marR="0" indent="0" algn="l" defTabSz="914378" rtl="0" eaLnBrk="1" fontAlgn="b" latinLnBrk="0" hangingPunct="1">
              <a:lnSpc>
                <a:spcPct val="90000"/>
              </a:lnSpc>
              <a:spcBef>
                <a:spcPts val="0"/>
              </a:spcBef>
              <a:spcAft>
                <a:spcPts val="0"/>
              </a:spcAft>
              <a:buClrTx/>
              <a:buSzTx/>
              <a:buFont typeface="Wingdings" charset="2"/>
              <a:buNone/>
              <a:tabLst/>
              <a:defRPr sz="210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US" dirty="0"/>
          </a:p>
        </p:txBody>
      </p:sp>
      <p:sp>
        <p:nvSpPr>
          <p:cNvPr id="8" name="Picture Placeholder 7"/>
          <p:cNvSpPr>
            <a:spLocks noGrp="1"/>
          </p:cNvSpPr>
          <p:nvPr>
            <p:ph type="pic" sz="quarter" idx="13"/>
          </p:nvPr>
        </p:nvSpPr>
        <p:spPr>
          <a:xfrm>
            <a:off x="0" y="2"/>
            <a:ext cx="9144000" cy="5143499"/>
          </a:xfrm>
          <a:prstGeom prst="rect">
            <a:avLst/>
          </a:prstGeom>
        </p:spPr>
        <p:txBody>
          <a:bodyPr lIns="1828800" tIns="1828800" rIns="1828800" bIns="640080" anchor="ctr"/>
          <a:lstStyle>
            <a:lvl1pPr marL="0" indent="0" algn="ctr">
              <a:buNone/>
              <a:defRPr>
                <a:solidFill>
                  <a:schemeClr val="tx2"/>
                </a:solidFill>
              </a:defRPr>
            </a:lvl1pPr>
          </a:lstStyle>
          <a:p>
            <a:pPr lvl="0"/>
            <a:r>
              <a:rPr lang="en-US" noProof="0"/>
              <a:t>Click icon to add picture</a:t>
            </a:r>
            <a:endParaRPr lang="en-US" noProof="0" dirty="0"/>
          </a:p>
        </p:txBody>
      </p:sp>
      <p:sp>
        <p:nvSpPr>
          <p:cNvPr id="7"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6" name="Slide Number Placeholder 5">
            <a:extLst>
              <a:ext uri="{FF2B5EF4-FFF2-40B4-BE49-F238E27FC236}">
                <a16:creationId xmlns:a16="http://schemas.microsoft.com/office/drawing/2014/main" id="{5DD88A78-6FDC-461F-A446-0901CF80C229}"/>
              </a:ext>
            </a:extLst>
          </p:cNvPr>
          <p:cNvSpPr>
            <a:spLocks noGrp="1"/>
          </p:cNvSpPr>
          <p:nvPr>
            <p:ph type="sldNum" sz="quarter" idx="17"/>
          </p:nvPr>
        </p:nvSpPr>
        <p:spPr/>
        <p:txBody>
          <a:bodyPr/>
          <a:lstStyle>
            <a:lvl1pPr>
              <a:defRPr/>
            </a:lvl1pPr>
          </a:lstStyle>
          <a:p>
            <a:pPr>
              <a:defRPr/>
            </a:pPr>
            <a:fld id="{3EA3E91A-2A75-4A45-9A20-D7B9E7F26D41}" type="slidenum">
              <a:rPr lang="en-US"/>
              <a:pPr>
                <a:defRPr/>
              </a:pPr>
              <a:t>‹#›</a:t>
            </a:fld>
            <a:endParaRPr lang="en-US"/>
          </a:p>
        </p:txBody>
      </p:sp>
      <p:sp>
        <p:nvSpPr>
          <p:cNvPr id="9" name="Footer Placeholder 1">
            <a:extLst>
              <a:ext uri="{FF2B5EF4-FFF2-40B4-BE49-F238E27FC236}">
                <a16:creationId xmlns:a16="http://schemas.microsoft.com/office/drawing/2014/main" id="{94D5955C-8BC6-48D4-BB56-546D8EF796CE}"/>
              </a:ext>
            </a:extLst>
          </p:cNvPr>
          <p:cNvSpPr>
            <a:spLocks noGrp="1"/>
          </p:cNvSpPr>
          <p:nvPr>
            <p:ph type="ftr" sz="quarter" idx="1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21877038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Overlay w Accent - Charcoal">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a:solidFill>
            <a:schemeClr val="tx1">
              <a:alpha val="80000"/>
            </a:schemeClr>
          </a:solidFill>
        </p:spPr>
        <p:txBody>
          <a:bodyPr lIns="457200" tIns="548640" rIns="548640" bIns="2743200" anchor="t"/>
          <a:lstStyle>
            <a:lvl1pPr algn="l">
              <a:lnSpc>
                <a:spcPct val="100000"/>
              </a:lnSpc>
              <a:defRPr sz="4400">
                <a:solidFill>
                  <a:schemeClr val="bg1"/>
                </a:solidFill>
                <a:latin typeface="+mj-lt"/>
              </a:defRPr>
            </a:lvl1pPr>
          </a:lstStyle>
          <a:p>
            <a:r>
              <a:rPr lang="en-US"/>
              <a:t>Click to edit Master title style</a:t>
            </a:r>
            <a:endParaRPr lang="en-US" dirty="0"/>
          </a:p>
        </p:txBody>
      </p:sp>
      <p:sp>
        <p:nvSpPr>
          <p:cNvPr id="4" name="Text Placeholder 3"/>
          <p:cNvSpPr>
            <a:spLocks noGrp="1"/>
          </p:cNvSpPr>
          <p:nvPr>
            <p:ph type="body" sz="quarter" idx="14"/>
          </p:nvPr>
        </p:nvSpPr>
        <p:spPr>
          <a:xfrm>
            <a:off x="0" y="3904853"/>
            <a:ext cx="7162800" cy="901871"/>
          </a:xfrm>
          <a:prstGeom prst="rect">
            <a:avLst/>
          </a:prstGeom>
          <a:solidFill>
            <a:schemeClr val="accent5">
              <a:alpha val="90000"/>
            </a:schemeClr>
          </a:solidFill>
        </p:spPr>
        <p:txBody>
          <a:bodyPr wrap="square" lIns="493776" tIns="365760" bIns="365760" anchor="ctr" anchorCtr="0"/>
          <a:lstStyle>
            <a:lvl1pPr marL="0" marR="0" indent="0" algn="l" defTabSz="914378" rtl="0" eaLnBrk="1" fontAlgn="b" latinLnBrk="0" hangingPunct="1">
              <a:lnSpc>
                <a:spcPct val="90000"/>
              </a:lnSpc>
              <a:spcBef>
                <a:spcPts val="0"/>
              </a:spcBef>
              <a:spcAft>
                <a:spcPts val="0"/>
              </a:spcAft>
              <a:buClrTx/>
              <a:buSzTx/>
              <a:buFont typeface="Wingdings" charset="2"/>
              <a:buNone/>
              <a:tabLst/>
              <a:defRPr sz="210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US" dirty="0"/>
          </a:p>
        </p:txBody>
      </p:sp>
      <p:sp>
        <p:nvSpPr>
          <p:cNvPr id="8" name="Picture Placeholder 7"/>
          <p:cNvSpPr>
            <a:spLocks noGrp="1"/>
          </p:cNvSpPr>
          <p:nvPr>
            <p:ph type="pic" sz="quarter" idx="13"/>
          </p:nvPr>
        </p:nvSpPr>
        <p:spPr>
          <a:xfrm>
            <a:off x="0" y="2"/>
            <a:ext cx="9144000" cy="5143499"/>
          </a:xfrm>
          <a:prstGeom prst="rect">
            <a:avLst/>
          </a:prstGeom>
        </p:spPr>
        <p:txBody>
          <a:bodyPr lIns="1828800" tIns="1828800" rIns="1828800" bIns="640080" anchor="ctr"/>
          <a:lstStyle>
            <a:lvl1pPr marL="0" indent="0" algn="ctr">
              <a:buNone/>
              <a:defRPr>
                <a:solidFill>
                  <a:schemeClr val="tx2"/>
                </a:solidFill>
              </a:defRPr>
            </a:lvl1pPr>
          </a:lstStyle>
          <a:p>
            <a:pPr lvl="0"/>
            <a:r>
              <a:rPr lang="en-US" noProof="0"/>
              <a:t>Click icon to add picture</a:t>
            </a:r>
            <a:endParaRPr lang="en-US" noProof="0" dirty="0"/>
          </a:p>
        </p:txBody>
      </p:sp>
      <p:sp>
        <p:nvSpPr>
          <p:cNvPr id="7"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6" name="Slide Number Placeholder 5">
            <a:extLst>
              <a:ext uri="{FF2B5EF4-FFF2-40B4-BE49-F238E27FC236}">
                <a16:creationId xmlns:a16="http://schemas.microsoft.com/office/drawing/2014/main" id="{6AB08932-346E-4AC0-8DF7-E7B6A13E4C43}"/>
              </a:ext>
            </a:extLst>
          </p:cNvPr>
          <p:cNvSpPr>
            <a:spLocks noGrp="1"/>
          </p:cNvSpPr>
          <p:nvPr>
            <p:ph type="sldNum" sz="quarter" idx="17"/>
          </p:nvPr>
        </p:nvSpPr>
        <p:spPr/>
        <p:txBody>
          <a:bodyPr/>
          <a:lstStyle>
            <a:lvl1pPr>
              <a:defRPr/>
            </a:lvl1pPr>
          </a:lstStyle>
          <a:p>
            <a:pPr>
              <a:defRPr/>
            </a:pPr>
            <a:fld id="{F57F9B8E-104C-422B-B1AA-875D8F7A72A9}" type="slidenum">
              <a:rPr lang="en-US"/>
              <a:pPr>
                <a:defRPr/>
              </a:pPr>
              <a:t>‹#›</a:t>
            </a:fld>
            <a:endParaRPr lang="en-US"/>
          </a:p>
        </p:txBody>
      </p:sp>
      <p:sp>
        <p:nvSpPr>
          <p:cNvPr id="9" name="Footer Placeholder 1">
            <a:extLst>
              <a:ext uri="{FF2B5EF4-FFF2-40B4-BE49-F238E27FC236}">
                <a16:creationId xmlns:a16="http://schemas.microsoft.com/office/drawing/2014/main" id="{30085023-5DF5-40BE-9281-5B9E1620CF0E}"/>
              </a:ext>
            </a:extLst>
          </p:cNvPr>
          <p:cNvSpPr>
            <a:spLocks noGrp="1"/>
          </p:cNvSpPr>
          <p:nvPr>
            <p:ph type="ftr" sz="quarter" idx="1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277689582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Overlay w Accent - Orange">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a:solidFill>
            <a:schemeClr val="accent5">
              <a:alpha val="80000"/>
            </a:schemeClr>
          </a:solidFill>
        </p:spPr>
        <p:txBody>
          <a:bodyPr lIns="457200" tIns="548640" rIns="548640" bIns="2743200" anchor="t"/>
          <a:lstStyle>
            <a:lvl1pPr algn="l">
              <a:lnSpc>
                <a:spcPct val="100000"/>
              </a:lnSpc>
              <a:defRPr sz="4400">
                <a:solidFill>
                  <a:schemeClr val="bg1"/>
                </a:solidFill>
                <a:latin typeface="+mj-lt"/>
              </a:defRPr>
            </a:lvl1pPr>
          </a:lstStyle>
          <a:p>
            <a:r>
              <a:rPr lang="en-US"/>
              <a:t>Click to edit Master title style</a:t>
            </a:r>
            <a:endParaRPr lang="en-US" dirty="0"/>
          </a:p>
        </p:txBody>
      </p:sp>
      <p:sp>
        <p:nvSpPr>
          <p:cNvPr id="4" name="Text Placeholder 3"/>
          <p:cNvSpPr>
            <a:spLocks noGrp="1"/>
          </p:cNvSpPr>
          <p:nvPr>
            <p:ph type="body" sz="quarter" idx="14"/>
          </p:nvPr>
        </p:nvSpPr>
        <p:spPr>
          <a:xfrm>
            <a:off x="0" y="3904853"/>
            <a:ext cx="7162800" cy="901871"/>
          </a:xfrm>
          <a:prstGeom prst="rect">
            <a:avLst/>
          </a:prstGeom>
          <a:solidFill>
            <a:schemeClr val="tx1">
              <a:alpha val="90000"/>
            </a:schemeClr>
          </a:solidFill>
        </p:spPr>
        <p:txBody>
          <a:bodyPr wrap="square" lIns="493776" tIns="365760" bIns="365760" anchor="ctr" anchorCtr="0"/>
          <a:lstStyle>
            <a:lvl1pPr marL="0" marR="0" indent="0" algn="l" defTabSz="914378" rtl="0" eaLnBrk="1" fontAlgn="b" latinLnBrk="0" hangingPunct="1">
              <a:lnSpc>
                <a:spcPct val="90000"/>
              </a:lnSpc>
              <a:spcBef>
                <a:spcPts val="0"/>
              </a:spcBef>
              <a:spcAft>
                <a:spcPts val="0"/>
              </a:spcAft>
              <a:buClrTx/>
              <a:buSzTx/>
              <a:buFont typeface="Wingdings" charset="2"/>
              <a:buNone/>
              <a:tabLst/>
              <a:defRPr sz="210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US" dirty="0"/>
          </a:p>
        </p:txBody>
      </p:sp>
      <p:sp>
        <p:nvSpPr>
          <p:cNvPr id="8" name="Picture Placeholder 7"/>
          <p:cNvSpPr>
            <a:spLocks noGrp="1"/>
          </p:cNvSpPr>
          <p:nvPr>
            <p:ph type="pic" sz="quarter" idx="13"/>
          </p:nvPr>
        </p:nvSpPr>
        <p:spPr>
          <a:xfrm>
            <a:off x="0" y="2"/>
            <a:ext cx="9144000" cy="5143499"/>
          </a:xfrm>
          <a:prstGeom prst="rect">
            <a:avLst/>
          </a:prstGeom>
        </p:spPr>
        <p:txBody>
          <a:bodyPr lIns="1828800" tIns="1828800" rIns="1828800" bIns="640080" anchor="ctr"/>
          <a:lstStyle>
            <a:lvl1pPr marL="0" indent="0" algn="ctr">
              <a:buNone/>
              <a:defRPr>
                <a:solidFill>
                  <a:schemeClr val="tx2"/>
                </a:solidFill>
              </a:defRPr>
            </a:lvl1pPr>
          </a:lstStyle>
          <a:p>
            <a:pPr lvl="0"/>
            <a:r>
              <a:rPr lang="en-US" noProof="0"/>
              <a:t>Click icon to add picture</a:t>
            </a:r>
            <a:endParaRPr lang="en-US" noProof="0" dirty="0"/>
          </a:p>
        </p:txBody>
      </p:sp>
      <p:sp>
        <p:nvSpPr>
          <p:cNvPr id="7"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6" name="Slide Number Placeholder 5">
            <a:extLst>
              <a:ext uri="{FF2B5EF4-FFF2-40B4-BE49-F238E27FC236}">
                <a16:creationId xmlns:a16="http://schemas.microsoft.com/office/drawing/2014/main" id="{CFB3C7F2-5B07-4C88-BA61-9E1D277F8924}"/>
              </a:ext>
            </a:extLst>
          </p:cNvPr>
          <p:cNvSpPr>
            <a:spLocks noGrp="1"/>
          </p:cNvSpPr>
          <p:nvPr>
            <p:ph type="sldNum" sz="quarter" idx="17"/>
          </p:nvPr>
        </p:nvSpPr>
        <p:spPr/>
        <p:txBody>
          <a:bodyPr/>
          <a:lstStyle>
            <a:lvl1pPr>
              <a:defRPr>
                <a:solidFill>
                  <a:schemeClr val="bg1">
                    <a:lumMod val="75000"/>
                  </a:schemeClr>
                </a:solidFill>
              </a:defRPr>
            </a:lvl1pPr>
          </a:lstStyle>
          <a:p>
            <a:pPr>
              <a:defRPr/>
            </a:pPr>
            <a:fld id="{DA294807-8677-4438-AD31-94E047700444}" type="slidenum">
              <a:rPr lang="en-US"/>
              <a:pPr>
                <a:defRPr/>
              </a:pPr>
              <a:t>‹#›</a:t>
            </a:fld>
            <a:endParaRPr lang="en-US"/>
          </a:p>
        </p:txBody>
      </p:sp>
      <p:sp>
        <p:nvSpPr>
          <p:cNvPr id="9" name="Footer Placeholder 2">
            <a:extLst>
              <a:ext uri="{FF2B5EF4-FFF2-40B4-BE49-F238E27FC236}">
                <a16:creationId xmlns:a16="http://schemas.microsoft.com/office/drawing/2014/main" id="{A6407443-BEB7-444F-821F-7A0E36CAC259}"/>
              </a:ext>
            </a:extLst>
          </p:cNvPr>
          <p:cNvSpPr>
            <a:spLocks noGrp="1"/>
          </p:cNvSpPr>
          <p:nvPr>
            <p:ph type="ftr" sz="quarter" idx="18"/>
          </p:nvPr>
        </p:nvSpPr>
        <p:spPr/>
        <p:txBody>
          <a:bodyPr/>
          <a:lstStyle>
            <a:lvl1pPr>
              <a:defRPr>
                <a:solidFill>
                  <a:schemeClr val="bg1">
                    <a:lumMod val="85000"/>
                  </a:schemeClr>
                </a:solidFill>
              </a:defRPr>
            </a:lvl1pPr>
          </a:lstStyle>
          <a:p>
            <a:pPr>
              <a:defRPr/>
            </a:pPr>
            <a:r>
              <a:rPr lang="en-US"/>
              <a:t>© </a:t>
            </a:r>
            <a:r>
              <a:rPr lang="en-US" kern="0" err="1"/>
              <a:t>Euromonitor</a:t>
            </a:r>
            <a:r>
              <a:rPr lang="en-US"/>
              <a:t> Internation</a:t>
            </a:r>
            <a:r>
              <a:rPr lang="en-US">
                <a:cs typeface="Tahoma" pitchFamily="34" charset="0"/>
              </a:rPr>
              <a:t>al</a:t>
            </a:r>
          </a:p>
        </p:txBody>
      </p:sp>
    </p:spTree>
    <p:extLst>
      <p:ext uri="{BB962C8B-B14F-4D97-AF65-F5344CB8AC3E}">
        <p14:creationId xmlns:p14="http://schemas.microsoft.com/office/powerpoint/2010/main" val="42824736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Overlay Text Left - Charcoal">
    <p:spTree>
      <p:nvGrpSpPr>
        <p:cNvPr id="1" name=""/>
        <p:cNvGrpSpPr/>
        <p:nvPr/>
      </p:nvGrpSpPr>
      <p:grpSpPr>
        <a:xfrm>
          <a:off x="0" y="0"/>
          <a:ext cx="0" cy="0"/>
          <a:chOff x="0" y="0"/>
          <a:chExt cx="0" cy="0"/>
        </a:xfrm>
      </p:grpSpPr>
      <p:sp>
        <p:nvSpPr>
          <p:cNvPr id="36867" name="Rectangle 1027"/>
          <p:cNvSpPr>
            <a:spLocks noGrp="1" noChangeArrowheads="1"/>
          </p:cNvSpPr>
          <p:nvPr>
            <p:ph type="ctrTitle"/>
          </p:nvPr>
        </p:nvSpPr>
        <p:spPr>
          <a:xfrm>
            <a:off x="0" y="0"/>
            <a:ext cx="9144000" cy="5143500"/>
          </a:xfrm>
          <a:prstGeom prst="rect">
            <a:avLst/>
          </a:prstGeom>
          <a:solidFill>
            <a:schemeClr val="tx1">
              <a:alpha val="80000"/>
            </a:schemeClr>
          </a:solidFill>
        </p:spPr>
        <p:txBody>
          <a:bodyPr lIns="457200" tIns="731520" rIns="4572000" bIns="2743200" anchor="b"/>
          <a:lstStyle>
            <a:lvl1pPr algn="l">
              <a:lnSpc>
                <a:spcPts val="3600"/>
              </a:lnSpc>
              <a:defRPr sz="3600" b="0" cap="none" baseline="0">
                <a:solidFill>
                  <a:schemeClr val="bg1"/>
                </a:solidFill>
                <a:latin typeface="+mj-lt"/>
              </a:defRPr>
            </a:lvl1pPr>
          </a:lstStyle>
          <a:p>
            <a:endParaRPr lang="en-GB" dirty="0"/>
          </a:p>
        </p:txBody>
      </p:sp>
      <p:sp>
        <p:nvSpPr>
          <p:cNvPr id="5" name="Picture Placeholder 4"/>
          <p:cNvSpPr>
            <a:spLocks noGrp="1"/>
          </p:cNvSpPr>
          <p:nvPr>
            <p:ph type="pic" sz="quarter" idx="12"/>
          </p:nvPr>
        </p:nvSpPr>
        <p:spPr>
          <a:xfrm>
            <a:off x="0" y="4572"/>
            <a:ext cx="9144000" cy="5143500"/>
          </a:xfrm>
          <a:prstGeom prst="rect">
            <a:avLst/>
          </a:prstGeom>
          <a:noFill/>
        </p:spPr>
        <p:txBody>
          <a:bodyPr lIns="1828800" tIns="4937760" rIns="1828800" bIns="3657600" anchor="ctr" anchorCtr="0"/>
          <a:lstStyle>
            <a:lvl1pPr marL="0" indent="0" algn="ctr">
              <a:buNone/>
              <a:defRPr>
                <a:solidFill>
                  <a:schemeClr val="tx2"/>
                </a:solidFill>
              </a:defRPr>
            </a:lvl1pPr>
          </a:lstStyle>
          <a:p>
            <a:pPr lvl="0"/>
            <a:r>
              <a:rPr lang="en-US" noProof="0"/>
              <a:t>Click icon to add picture</a:t>
            </a:r>
            <a:endParaRPr lang="en-US" noProof="0" dirty="0"/>
          </a:p>
        </p:txBody>
      </p:sp>
      <p:sp>
        <p:nvSpPr>
          <p:cNvPr id="12" name="SmartArt Placeholder 11"/>
          <p:cNvSpPr>
            <a:spLocks noGrp="1"/>
          </p:cNvSpPr>
          <p:nvPr>
            <p:ph type="dgm" sz="quarter" idx="14"/>
          </p:nvPr>
        </p:nvSpPr>
        <p:spPr>
          <a:xfrm>
            <a:off x="457200" y="2514600"/>
            <a:ext cx="914400" cy="61722"/>
          </a:xfrm>
          <a:prstGeom prst="rect">
            <a:avLst/>
          </a:prstGeom>
          <a:solidFill>
            <a:schemeClr val="bg1"/>
          </a:solidFill>
        </p:spPr>
        <p:txBody>
          <a:bodyPr anchor="ctr"/>
          <a:lstStyle>
            <a:lvl1pPr marL="0" indent="0">
              <a:buNone/>
              <a:defRPr sz="800" baseline="0"/>
            </a:lvl1pPr>
          </a:lstStyle>
          <a:p>
            <a:pPr lvl="0"/>
            <a:r>
              <a:rPr lang="en-US" noProof="0"/>
              <a:t>Click icon to add SmartArt graphic</a:t>
            </a:r>
          </a:p>
        </p:txBody>
      </p:sp>
      <p:sp>
        <p:nvSpPr>
          <p:cNvPr id="7" name="Text Placeholder 6"/>
          <p:cNvSpPr>
            <a:spLocks noGrp="1"/>
          </p:cNvSpPr>
          <p:nvPr>
            <p:ph type="body" sz="quarter" idx="17"/>
          </p:nvPr>
        </p:nvSpPr>
        <p:spPr>
          <a:xfrm>
            <a:off x="457200" y="2701926"/>
            <a:ext cx="4267200" cy="9556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Picture Placeholder 11"/>
          <p:cNvSpPr>
            <a:spLocks noGrp="1"/>
          </p:cNvSpPr>
          <p:nvPr>
            <p:ph type="pic" sz="quarter" idx="18"/>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9" name="Footer Placeholder 1">
            <a:extLst>
              <a:ext uri="{FF2B5EF4-FFF2-40B4-BE49-F238E27FC236}">
                <a16:creationId xmlns:a16="http://schemas.microsoft.com/office/drawing/2014/main" id="{01D5D616-2535-4DA3-ADAB-AD37ECA320E0}"/>
              </a:ext>
            </a:extLst>
          </p:cNvPr>
          <p:cNvSpPr>
            <a:spLocks noGrp="1"/>
          </p:cNvSpPr>
          <p:nvPr>
            <p:ph type="ftr" sz="quarter" idx="19"/>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
        <p:nvSpPr>
          <p:cNvPr id="10" name="Slide Number Placeholder 2">
            <a:extLst>
              <a:ext uri="{FF2B5EF4-FFF2-40B4-BE49-F238E27FC236}">
                <a16:creationId xmlns:a16="http://schemas.microsoft.com/office/drawing/2014/main" id="{8F552712-39BA-4B5A-AA80-6F077557F4E9}"/>
              </a:ext>
            </a:extLst>
          </p:cNvPr>
          <p:cNvSpPr>
            <a:spLocks noGrp="1"/>
          </p:cNvSpPr>
          <p:nvPr>
            <p:ph type="sldNum" sz="quarter" idx="20"/>
          </p:nvPr>
        </p:nvSpPr>
        <p:spPr/>
        <p:txBody>
          <a:bodyPr/>
          <a:lstStyle>
            <a:lvl1pPr>
              <a:defRPr/>
            </a:lvl1pPr>
          </a:lstStyle>
          <a:p>
            <a:pPr>
              <a:defRPr/>
            </a:pPr>
            <a:fld id="{38F04291-C604-46C1-8D0E-C68F6062E391}" type="slidenum">
              <a:rPr lang="en-US"/>
              <a:pPr>
                <a:defRPr/>
              </a:pPr>
              <a:t>‹#›</a:t>
            </a:fld>
            <a:endParaRPr lang="en-US"/>
          </a:p>
        </p:txBody>
      </p:sp>
    </p:spTree>
    <p:extLst>
      <p:ext uri="{BB962C8B-B14F-4D97-AF65-F5344CB8AC3E}">
        <p14:creationId xmlns:p14="http://schemas.microsoft.com/office/powerpoint/2010/main" val="764114631"/>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Overlay 3 Facts - Charcoa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42DEECD-1869-404B-B555-F8DFE7D96179}"/>
              </a:ext>
            </a:extLst>
          </p:cNvPr>
          <p:cNvSpPr/>
          <p:nvPr userDrawn="1"/>
        </p:nvSpPr>
        <p:spPr>
          <a:xfrm>
            <a:off x="4114800" y="1066800"/>
            <a:ext cx="914400" cy="61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6867" name="Rectangle 1027"/>
          <p:cNvSpPr>
            <a:spLocks noGrp="1" noChangeArrowheads="1"/>
          </p:cNvSpPr>
          <p:nvPr>
            <p:ph type="ctrTitle"/>
          </p:nvPr>
        </p:nvSpPr>
        <p:spPr>
          <a:xfrm>
            <a:off x="0" y="0"/>
            <a:ext cx="9144000" cy="5143500"/>
          </a:xfrm>
          <a:prstGeom prst="rect">
            <a:avLst/>
          </a:prstGeom>
          <a:solidFill>
            <a:schemeClr val="tx1">
              <a:alpha val="80000"/>
            </a:schemeClr>
          </a:solidFill>
        </p:spPr>
        <p:txBody>
          <a:bodyPr lIns="457200" tIns="457200" rIns="457200" bIns="2743200" anchor="t"/>
          <a:lstStyle>
            <a:lvl1pPr algn="ctr">
              <a:lnSpc>
                <a:spcPts val="3600"/>
              </a:lnSpc>
              <a:defRPr sz="3600" b="0" cap="none" baseline="0">
                <a:solidFill>
                  <a:schemeClr val="bg1"/>
                </a:solidFill>
                <a:latin typeface="+mj-lt"/>
              </a:defRPr>
            </a:lvl1pPr>
          </a:lstStyle>
          <a:p>
            <a:endParaRPr lang="en-GB" dirty="0"/>
          </a:p>
        </p:txBody>
      </p:sp>
      <p:sp>
        <p:nvSpPr>
          <p:cNvPr id="5" name="Picture Placeholder 4"/>
          <p:cNvSpPr>
            <a:spLocks noGrp="1"/>
          </p:cNvSpPr>
          <p:nvPr>
            <p:ph type="pic" sz="quarter" idx="12"/>
          </p:nvPr>
        </p:nvSpPr>
        <p:spPr>
          <a:xfrm>
            <a:off x="0" y="0"/>
            <a:ext cx="9144000" cy="5143500"/>
          </a:xfrm>
          <a:prstGeom prst="rect">
            <a:avLst/>
          </a:prstGeom>
          <a:noFill/>
        </p:spPr>
        <p:txBody>
          <a:bodyPr lIns="1828800" tIns="2468880" rIns="1828800" bIns="3657600" anchor="ctr" anchorCtr="0"/>
          <a:lstStyle>
            <a:lvl1pPr marL="0" indent="0" algn="ctr">
              <a:buNone/>
              <a:defRPr>
                <a:solidFill>
                  <a:schemeClr val="tx2"/>
                </a:solidFill>
              </a:defRPr>
            </a:lvl1pPr>
          </a:lstStyle>
          <a:p>
            <a:pPr lvl="0"/>
            <a:r>
              <a:rPr lang="en-US" noProof="0"/>
              <a:t>Click icon to add picture</a:t>
            </a:r>
            <a:endParaRPr lang="en-US" noProof="0" dirty="0"/>
          </a:p>
        </p:txBody>
      </p:sp>
      <p:sp>
        <p:nvSpPr>
          <p:cNvPr id="6" name="Text Placeholder 5"/>
          <p:cNvSpPr>
            <a:spLocks noGrp="1"/>
          </p:cNvSpPr>
          <p:nvPr>
            <p:ph type="body" sz="quarter" idx="17"/>
          </p:nvPr>
        </p:nvSpPr>
        <p:spPr>
          <a:xfrm>
            <a:off x="304800" y="2521672"/>
            <a:ext cx="2743200" cy="68888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7" name="Text Placeholder 6"/>
          <p:cNvSpPr>
            <a:spLocks noGrp="1"/>
          </p:cNvSpPr>
          <p:nvPr>
            <p:ph type="body" sz="quarter" idx="18"/>
          </p:nvPr>
        </p:nvSpPr>
        <p:spPr>
          <a:xfrm>
            <a:off x="304800" y="3200401"/>
            <a:ext cx="2743200" cy="803275"/>
          </a:xfrm>
        </p:spPr>
        <p:txBody>
          <a:bodyPr/>
          <a:lstStyle>
            <a:lvl1pP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dirty="0"/>
              <a:t>Click to edit Master text styles</a:t>
            </a:r>
          </a:p>
        </p:txBody>
      </p:sp>
      <p:sp>
        <p:nvSpPr>
          <p:cNvPr id="15" name="Text Placeholder 5"/>
          <p:cNvSpPr>
            <a:spLocks noGrp="1"/>
          </p:cNvSpPr>
          <p:nvPr>
            <p:ph type="body" sz="quarter" idx="19"/>
          </p:nvPr>
        </p:nvSpPr>
        <p:spPr>
          <a:xfrm>
            <a:off x="3200400" y="2521672"/>
            <a:ext cx="2743200" cy="68888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20" name="Text Placeholder 6"/>
          <p:cNvSpPr>
            <a:spLocks noGrp="1"/>
          </p:cNvSpPr>
          <p:nvPr>
            <p:ph type="body" sz="quarter" idx="20"/>
          </p:nvPr>
        </p:nvSpPr>
        <p:spPr>
          <a:xfrm>
            <a:off x="3200400" y="3200401"/>
            <a:ext cx="2743200" cy="803275"/>
          </a:xfrm>
        </p:spPr>
        <p:txBody>
          <a:bodyPr/>
          <a:lstStyle>
            <a:lvl1pP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dirty="0"/>
              <a:t>Click to edit Master text styles</a:t>
            </a:r>
          </a:p>
        </p:txBody>
      </p:sp>
      <p:sp>
        <p:nvSpPr>
          <p:cNvPr id="21" name="Text Placeholder 5"/>
          <p:cNvSpPr>
            <a:spLocks noGrp="1"/>
          </p:cNvSpPr>
          <p:nvPr>
            <p:ph type="body" sz="quarter" idx="21"/>
          </p:nvPr>
        </p:nvSpPr>
        <p:spPr>
          <a:xfrm>
            <a:off x="6096000" y="2521672"/>
            <a:ext cx="2743200" cy="68888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22" name="Text Placeholder 6"/>
          <p:cNvSpPr>
            <a:spLocks noGrp="1"/>
          </p:cNvSpPr>
          <p:nvPr>
            <p:ph type="body" sz="quarter" idx="22"/>
          </p:nvPr>
        </p:nvSpPr>
        <p:spPr>
          <a:xfrm>
            <a:off x="6096000" y="3200401"/>
            <a:ext cx="2743200" cy="803275"/>
          </a:xfrm>
        </p:spPr>
        <p:txBody>
          <a:bodyPr/>
          <a:lstStyle>
            <a:lvl1pP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dirty="0"/>
              <a:t>Click to edit Master text styles</a:t>
            </a:r>
          </a:p>
        </p:txBody>
      </p:sp>
      <p:sp>
        <p:nvSpPr>
          <p:cNvPr id="14" name="Picture Placeholder 11"/>
          <p:cNvSpPr>
            <a:spLocks noGrp="1"/>
          </p:cNvSpPr>
          <p:nvPr>
            <p:ph type="pic" sz="quarter" idx="23"/>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12" name="Slide Number Placeholder 2">
            <a:extLst>
              <a:ext uri="{FF2B5EF4-FFF2-40B4-BE49-F238E27FC236}">
                <a16:creationId xmlns:a16="http://schemas.microsoft.com/office/drawing/2014/main" id="{9E301D6C-7A96-40ED-9C4E-6E0C095B2368}"/>
              </a:ext>
            </a:extLst>
          </p:cNvPr>
          <p:cNvSpPr>
            <a:spLocks noGrp="1"/>
          </p:cNvSpPr>
          <p:nvPr>
            <p:ph type="sldNum" sz="quarter" idx="24"/>
          </p:nvPr>
        </p:nvSpPr>
        <p:spPr/>
        <p:txBody>
          <a:bodyPr/>
          <a:lstStyle>
            <a:lvl1pPr>
              <a:defRPr/>
            </a:lvl1pPr>
          </a:lstStyle>
          <a:p>
            <a:pPr>
              <a:defRPr/>
            </a:pPr>
            <a:fld id="{A7326767-735F-47FA-8932-93720579540C}" type="slidenum">
              <a:rPr lang="en-US"/>
              <a:pPr>
                <a:defRPr/>
              </a:pPr>
              <a:t>‹#›</a:t>
            </a:fld>
            <a:endParaRPr lang="en-US"/>
          </a:p>
        </p:txBody>
      </p:sp>
      <p:sp>
        <p:nvSpPr>
          <p:cNvPr id="13" name="Footer Placeholder 1">
            <a:extLst>
              <a:ext uri="{FF2B5EF4-FFF2-40B4-BE49-F238E27FC236}">
                <a16:creationId xmlns:a16="http://schemas.microsoft.com/office/drawing/2014/main" id="{DD5AC407-9C64-4DF2-BD73-048023D9E036}"/>
              </a:ext>
            </a:extLst>
          </p:cNvPr>
          <p:cNvSpPr>
            <a:spLocks noGrp="1"/>
          </p:cNvSpPr>
          <p:nvPr>
            <p:ph type="ftr" sz="quarter" idx="25"/>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2938846539"/>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3 Overlay - Slate">
    <p:spTree>
      <p:nvGrpSpPr>
        <p:cNvPr id="1" name=""/>
        <p:cNvGrpSpPr/>
        <p:nvPr/>
      </p:nvGrpSpPr>
      <p:grpSpPr>
        <a:xfrm>
          <a:off x="0" y="0"/>
          <a:ext cx="0" cy="0"/>
          <a:chOff x="0" y="0"/>
          <a:chExt cx="0" cy="0"/>
        </a:xfrm>
      </p:grpSpPr>
      <p:sp>
        <p:nvSpPr>
          <p:cNvPr id="11" name="Text Placeholder 10"/>
          <p:cNvSpPr>
            <a:spLocks noGrp="1"/>
          </p:cNvSpPr>
          <p:nvPr>
            <p:ph type="body" sz="quarter" idx="17"/>
          </p:nvPr>
        </p:nvSpPr>
        <p:spPr>
          <a:xfrm>
            <a:off x="0" y="0"/>
            <a:ext cx="5943600" cy="5143500"/>
          </a:xfrm>
          <a:prstGeom prst="rect">
            <a:avLst/>
          </a:prstGeom>
          <a:solidFill>
            <a:schemeClr val="accent1">
              <a:alpha val="80000"/>
            </a:schemeClr>
          </a:solidFill>
        </p:spPr>
        <p:txBody>
          <a:bodyPr lIns="484632" tIns="2743200" rIns="594360" bIns="274320" anchor="ctr" anchorCtr="0"/>
          <a:lstStyle>
            <a:lvl1pPr marL="0" marR="0" indent="0" algn="l" defTabSz="914378" rtl="0" eaLnBrk="1" fontAlgn="auto" latinLnBrk="0" hangingPunct="1">
              <a:lnSpc>
                <a:spcPts val="2400"/>
              </a:lnSpc>
              <a:spcBef>
                <a:spcPts val="0"/>
              </a:spcBef>
              <a:spcAft>
                <a:spcPts val="0"/>
              </a:spcAft>
              <a:buClrTx/>
              <a:buSzTx/>
              <a:buFont typeface="Wingdings" charset="2"/>
              <a:buNone/>
              <a:tabLst/>
              <a:defRPr sz="2100" baseline="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US" dirty="0"/>
          </a:p>
        </p:txBody>
      </p:sp>
      <p:sp>
        <p:nvSpPr>
          <p:cNvPr id="7"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4" name="Slide Number Placeholder 5">
            <a:extLst>
              <a:ext uri="{FF2B5EF4-FFF2-40B4-BE49-F238E27FC236}">
                <a16:creationId xmlns:a16="http://schemas.microsoft.com/office/drawing/2014/main" id="{107187D6-6324-4ED4-A849-6079F76143ED}"/>
              </a:ext>
            </a:extLst>
          </p:cNvPr>
          <p:cNvSpPr>
            <a:spLocks noGrp="1"/>
          </p:cNvSpPr>
          <p:nvPr>
            <p:ph type="sldNum" sz="quarter" idx="18"/>
          </p:nvPr>
        </p:nvSpPr>
        <p:spPr/>
        <p:txBody>
          <a:bodyPr/>
          <a:lstStyle>
            <a:lvl1pPr>
              <a:defRPr>
                <a:solidFill>
                  <a:schemeClr val="tx1">
                    <a:lumMod val="60000"/>
                    <a:lumOff val="40000"/>
                  </a:schemeClr>
                </a:solidFill>
              </a:defRPr>
            </a:lvl1pPr>
          </a:lstStyle>
          <a:p>
            <a:pPr>
              <a:defRPr/>
            </a:pPr>
            <a:fld id="{C2DCEAEA-AC76-4ADF-919A-AFAC6CB885F9}" type="slidenum">
              <a:rPr lang="en-US"/>
              <a:pPr>
                <a:defRPr/>
              </a:pPr>
              <a:t>‹#›</a:t>
            </a:fld>
            <a:endParaRPr lang="en-US"/>
          </a:p>
        </p:txBody>
      </p:sp>
      <p:sp>
        <p:nvSpPr>
          <p:cNvPr id="5" name="Footer Placeholder 2">
            <a:extLst>
              <a:ext uri="{FF2B5EF4-FFF2-40B4-BE49-F238E27FC236}">
                <a16:creationId xmlns:a16="http://schemas.microsoft.com/office/drawing/2014/main" id="{1D5880AA-9C25-470C-8F03-E724148B095C}"/>
              </a:ext>
            </a:extLst>
          </p:cNvPr>
          <p:cNvSpPr>
            <a:spLocks noGrp="1"/>
          </p:cNvSpPr>
          <p:nvPr>
            <p:ph type="ftr" sz="quarter" idx="19"/>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317851997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3 Overlay - Charcoal">
    <p:spTree>
      <p:nvGrpSpPr>
        <p:cNvPr id="1" name=""/>
        <p:cNvGrpSpPr/>
        <p:nvPr/>
      </p:nvGrpSpPr>
      <p:grpSpPr>
        <a:xfrm>
          <a:off x="0" y="0"/>
          <a:ext cx="0" cy="0"/>
          <a:chOff x="0" y="0"/>
          <a:chExt cx="0" cy="0"/>
        </a:xfrm>
      </p:grpSpPr>
      <p:sp>
        <p:nvSpPr>
          <p:cNvPr id="11" name="Text Placeholder 10"/>
          <p:cNvSpPr>
            <a:spLocks noGrp="1"/>
          </p:cNvSpPr>
          <p:nvPr>
            <p:ph type="body" sz="quarter" idx="17"/>
          </p:nvPr>
        </p:nvSpPr>
        <p:spPr>
          <a:xfrm>
            <a:off x="0" y="0"/>
            <a:ext cx="5943600" cy="5143500"/>
          </a:xfrm>
          <a:prstGeom prst="rect">
            <a:avLst/>
          </a:prstGeom>
          <a:solidFill>
            <a:schemeClr val="tx1">
              <a:alpha val="80000"/>
            </a:schemeClr>
          </a:solidFill>
        </p:spPr>
        <p:txBody>
          <a:bodyPr lIns="484632" tIns="2743200" rIns="594360" bIns="274320" anchor="ctr" anchorCtr="0"/>
          <a:lstStyle>
            <a:lvl1pPr marL="0" marR="0" indent="0" algn="l" defTabSz="914378" rtl="0" eaLnBrk="1" fontAlgn="auto" latinLnBrk="0" hangingPunct="1">
              <a:lnSpc>
                <a:spcPts val="2400"/>
              </a:lnSpc>
              <a:spcBef>
                <a:spcPts val="0"/>
              </a:spcBef>
              <a:spcAft>
                <a:spcPts val="0"/>
              </a:spcAft>
              <a:buClrTx/>
              <a:buSzTx/>
              <a:buFont typeface="Wingdings" charset="2"/>
              <a:buNone/>
              <a:tabLst/>
              <a:defRPr sz="2100" baseline="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US" dirty="0"/>
          </a:p>
        </p:txBody>
      </p:sp>
      <p:sp>
        <p:nvSpPr>
          <p:cNvPr id="2" name="Title 1"/>
          <p:cNvSpPr>
            <a:spLocks noGrp="1"/>
          </p:cNvSpPr>
          <p:nvPr>
            <p:ph type="ctrTitle"/>
          </p:nvPr>
        </p:nvSpPr>
        <p:spPr>
          <a:xfrm>
            <a:off x="457200" y="342900"/>
            <a:ext cx="4876800" cy="3314700"/>
          </a:xfrm>
          <a:prstGeom prst="rect">
            <a:avLst/>
          </a:prstGeom>
          <a:noFill/>
        </p:spPr>
        <p:txBody>
          <a:bodyPr anchor="t"/>
          <a:lstStyle>
            <a:lvl1pPr algn="l">
              <a:lnSpc>
                <a:spcPct val="100000"/>
              </a:lnSpc>
              <a:defRPr sz="3600">
                <a:solidFill>
                  <a:schemeClr val="bg1"/>
                </a:solidFill>
                <a:latin typeface="+mj-lt"/>
              </a:defRPr>
            </a:lvl1pPr>
          </a:lstStyle>
          <a:p>
            <a:endParaRPr lang="en-US" dirty="0"/>
          </a:p>
        </p:txBody>
      </p:sp>
      <p:sp>
        <p:nvSpPr>
          <p:cNvPr id="8" name="Picture Placeholder 7"/>
          <p:cNvSpPr>
            <a:spLocks noGrp="1"/>
          </p:cNvSpPr>
          <p:nvPr>
            <p:ph type="pic" sz="quarter" idx="13"/>
          </p:nvPr>
        </p:nvSpPr>
        <p:spPr>
          <a:xfrm>
            <a:off x="0" y="0"/>
            <a:ext cx="9144000" cy="5143500"/>
          </a:xfrm>
          <a:prstGeom prst="rect">
            <a:avLst/>
          </a:prstGeom>
        </p:spPr>
        <p:txBody>
          <a:bodyPr lIns="1828800" tIns="1828800" rIns="1828800" bIns="640080" anchor="ctr"/>
          <a:lstStyle>
            <a:lvl1pPr marL="0" indent="0" algn="ctr">
              <a:lnSpc>
                <a:spcPts val="2100"/>
              </a:lnSpc>
              <a:buNone/>
              <a:defRPr baseline="0">
                <a:solidFill>
                  <a:schemeClr val="tx2"/>
                </a:solidFill>
              </a:defRPr>
            </a:lvl1pPr>
          </a:lstStyle>
          <a:p>
            <a:pPr lvl="0"/>
            <a:r>
              <a:rPr lang="en-US" noProof="0"/>
              <a:t>Click icon to add picture</a:t>
            </a:r>
          </a:p>
        </p:txBody>
      </p:sp>
      <p:sp>
        <p:nvSpPr>
          <p:cNvPr id="7"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6" name="Slide Number Placeholder 5">
            <a:extLst>
              <a:ext uri="{FF2B5EF4-FFF2-40B4-BE49-F238E27FC236}">
                <a16:creationId xmlns:a16="http://schemas.microsoft.com/office/drawing/2014/main" id="{1EF49221-6979-4D4B-B4BC-700AA4202CA9}"/>
              </a:ext>
            </a:extLst>
          </p:cNvPr>
          <p:cNvSpPr>
            <a:spLocks noGrp="1"/>
          </p:cNvSpPr>
          <p:nvPr>
            <p:ph type="sldNum" sz="quarter" idx="18"/>
          </p:nvPr>
        </p:nvSpPr>
        <p:spPr/>
        <p:txBody>
          <a:bodyPr/>
          <a:lstStyle>
            <a:lvl1pPr>
              <a:defRPr>
                <a:solidFill>
                  <a:schemeClr val="tx1">
                    <a:lumMod val="60000"/>
                    <a:lumOff val="40000"/>
                  </a:schemeClr>
                </a:solidFill>
              </a:defRPr>
            </a:lvl1pPr>
          </a:lstStyle>
          <a:p>
            <a:pPr>
              <a:defRPr/>
            </a:pPr>
            <a:fld id="{AF9B8AEE-A9A6-4E5A-A999-210612D5BED2}" type="slidenum">
              <a:rPr lang="en-US"/>
              <a:pPr>
                <a:defRPr/>
              </a:pPr>
              <a:t>‹#›</a:t>
            </a:fld>
            <a:endParaRPr lang="en-US"/>
          </a:p>
        </p:txBody>
      </p:sp>
      <p:sp>
        <p:nvSpPr>
          <p:cNvPr id="9" name="Footer Placeholder 2">
            <a:extLst>
              <a:ext uri="{FF2B5EF4-FFF2-40B4-BE49-F238E27FC236}">
                <a16:creationId xmlns:a16="http://schemas.microsoft.com/office/drawing/2014/main" id="{81807800-92CA-4B57-9DA1-704DDCAE8F9A}"/>
              </a:ext>
            </a:extLst>
          </p:cNvPr>
          <p:cNvSpPr>
            <a:spLocks noGrp="1"/>
          </p:cNvSpPr>
          <p:nvPr>
            <p:ph type="ftr" sz="quarter" idx="19"/>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285045926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3 Overlay - Orange">
    <p:spTree>
      <p:nvGrpSpPr>
        <p:cNvPr id="1" name=""/>
        <p:cNvGrpSpPr/>
        <p:nvPr/>
      </p:nvGrpSpPr>
      <p:grpSpPr>
        <a:xfrm>
          <a:off x="0" y="0"/>
          <a:ext cx="0" cy="0"/>
          <a:chOff x="0" y="0"/>
          <a:chExt cx="0" cy="0"/>
        </a:xfrm>
      </p:grpSpPr>
      <p:sp>
        <p:nvSpPr>
          <p:cNvPr id="11" name="Text Placeholder 10"/>
          <p:cNvSpPr>
            <a:spLocks noGrp="1"/>
          </p:cNvSpPr>
          <p:nvPr>
            <p:ph type="body" sz="quarter" idx="17"/>
          </p:nvPr>
        </p:nvSpPr>
        <p:spPr>
          <a:xfrm>
            <a:off x="0" y="0"/>
            <a:ext cx="5943600" cy="5143500"/>
          </a:xfrm>
          <a:prstGeom prst="rect">
            <a:avLst/>
          </a:prstGeom>
          <a:solidFill>
            <a:schemeClr val="accent5">
              <a:alpha val="80000"/>
            </a:schemeClr>
          </a:solidFill>
        </p:spPr>
        <p:txBody>
          <a:bodyPr lIns="484632" tIns="2743200" rIns="594360" bIns="274320" anchor="ctr" anchorCtr="0"/>
          <a:lstStyle>
            <a:lvl1pPr marL="0" marR="0" indent="0" algn="l" defTabSz="914378" rtl="0" eaLnBrk="1" fontAlgn="auto" latinLnBrk="0" hangingPunct="1">
              <a:lnSpc>
                <a:spcPts val="2400"/>
              </a:lnSpc>
              <a:spcBef>
                <a:spcPts val="0"/>
              </a:spcBef>
              <a:spcAft>
                <a:spcPts val="0"/>
              </a:spcAft>
              <a:buClrTx/>
              <a:buSzTx/>
              <a:buFont typeface="Wingdings" charset="2"/>
              <a:buNone/>
              <a:tabLst/>
              <a:defRPr sz="2100" baseline="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US" dirty="0"/>
          </a:p>
        </p:txBody>
      </p:sp>
      <p:sp>
        <p:nvSpPr>
          <p:cNvPr id="2" name="Title 1"/>
          <p:cNvSpPr>
            <a:spLocks noGrp="1"/>
          </p:cNvSpPr>
          <p:nvPr>
            <p:ph type="ctrTitle"/>
          </p:nvPr>
        </p:nvSpPr>
        <p:spPr>
          <a:xfrm>
            <a:off x="457200" y="342900"/>
            <a:ext cx="4876800" cy="3314700"/>
          </a:xfrm>
          <a:prstGeom prst="rect">
            <a:avLst/>
          </a:prstGeom>
          <a:noFill/>
        </p:spPr>
        <p:txBody>
          <a:bodyPr anchor="t"/>
          <a:lstStyle>
            <a:lvl1pPr algn="l">
              <a:lnSpc>
                <a:spcPct val="100000"/>
              </a:lnSpc>
              <a:defRPr sz="3600">
                <a:solidFill>
                  <a:schemeClr val="bg1"/>
                </a:solidFill>
                <a:latin typeface="+mj-lt"/>
              </a:defRPr>
            </a:lvl1pPr>
          </a:lstStyle>
          <a:p>
            <a:endParaRPr lang="en-US" dirty="0"/>
          </a:p>
        </p:txBody>
      </p:sp>
      <p:sp>
        <p:nvSpPr>
          <p:cNvPr id="8" name="Picture Placeholder 7"/>
          <p:cNvSpPr>
            <a:spLocks noGrp="1"/>
          </p:cNvSpPr>
          <p:nvPr>
            <p:ph type="pic" sz="quarter" idx="13"/>
          </p:nvPr>
        </p:nvSpPr>
        <p:spPr>
          <a:xfrm>
            <a:off x="0" y="0"/>
            <a:ext cx="9144000" cy="5143500"/>
          </a:xfrm>
          <a:prstGeom prst="rect">
            <a:avLst/>
          </a:prstGeom>
        </p:spPr>
        <p:txBody>
          <a:bodyPr lIns="1828800" tIns="1828800" rIns="1828800" bIns="640080" anchor="ctr"/>
          <a:lstStyle>
            <a:lvl1pPr marL="0" indent="0" algn="ctr">
              <a:lnSpc>
                <a:spcPts val="2100"/>
              </a:lnSpc>
              <a:buNone/>
              <a:defRPr baseline="0">
                <a:solidFill>
                  <a:schemeClr val="tx2"/>
                </a:solidFill>
              </a:defRPr>
            </a:lvl1pPr>
          </a:lstStyle>
          <a:p>
            <a:pPr lvl="0"/>
            <a:r>
              <a:rPr lang="en-US" noProof="0"/>
              <a:t>Click icon to add picture</a:t>
            </a:r>
          </a:p>
        </p:txBody>
      </p:sp>
      <p:sp>
        <p:nvSpPr>
          <p:cNvPr id="7"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6" name="Slide Number Placeholder 5">
            <a:extLst>
              <a:ext uri="{FF2B5EF4-FFF2-40B4-BE49-F238E27FC236}">
                <a16:creationId xmlns:a16="http://schemas.microsoft.com/office/drawing/2014/main" id="{B1A26DF0-8A24-4726-A11B-CD23087EF329}"/>
              </a:ext>
            </a:extLst>
          </p:cNvPr>
          <p:cNvSpPr>
            <a:spLocks noGrp="1"/>
          </p:cNvSpPr>
          <p:nvPr>
            <p:ph type="sldNum" sz="quarter" idx="18"/>
          </p:nvPr>
        </p:nvSpPr>
        <p:spPr/>
        <p:txBody>
          <a:bodyPr/>
          <a:lstStyle>
            <a:lvl1pPr>
              <a:defRPr>
                <a:solidFill>
                  <a:schemeClr val="tx1">
                    <a:lumMod val="60000"/>
                    <a:lumOff val="40000"/>
                  </a:schemeClr>
                </a:solidFill>
              </a:defRPr>
            </a:lvl1pPr>
          </a:lstStyle>
          <a:p>
            <a:pPr>
              <a:defRPr/>
            </a:pPr>
            <a:fld id="{3CBA3034-C3F7-45A7-8A09-6EE6C468387D}" type="slidenum">
              <a:rPr lang="en-US"/>
              <a:pPr>
                <a:defRPr/>
              </a:pPr>
              <a:t>‹#›</a:t>
            </a:fld>
            <a:endParaRPr lang="en-US"/>
          </a:p>
        </p:txBody>
      </p:sp>
      <p:sp>
        <p:nvSpPr>
          <p:cNvPr id="9" name="Footer Placeholder 2">
            <a:extLst>
              <a:ext uri="{FF2B5EF4-FFF2-40B4-BE49-F238E27FC236}">
                <a16:creationId xmlns:a16="http://schemas.microsoft.com/office/drawing/2014/main" id="{E4CE3DC5-7B8F-4C75-9DD9-5C77928E4B2F}"/>
              </a:ext>
            </a:extLst>
          </p:cNvPr>
          <p:cNvSpPr>
            <a:spLocks noGrp="1"/>
          </p:cNvSpPr>
          <p:nvPr>
            <p:ph type="ftr" sz="quarter" idx="19"/>
          </p:nvPr>
        </p:nvSpPr>
        <p:spPr/>
        <p:txBody>
          <a:bodyPr/>
          <a:lstStyle>
            <a:lvl1pPr>
              <a:defRPr>
                <a:solidFill>
                  <a:schemeClr val="bg1">
                    <a:lumMod val="85000"/>
                  </a:schemeClr>
                </a:solidFill>
              </a:defRPr>
            </a:lvl1pPr>
          </a:lstStyle>
          <a:p>
            <a:pPr>
              <a:defRPr/>
            </a:pPr>
            <a:r>
              <a:rPr lang="en-US"/>
              <a:t>© </a:t>
            </a:r>
            <a:r>
              <a:rPr lang="en-US" kern="0" err="1"/>
              <a:t>Euromonitor</a:t>
            </a:r>
            <a:r>
              <a:rPr lang="en-US"/>
              <a:t> Internation</a:t>
            </a:r>
            <a:r>
              <a:rPr lang="en-US">
                <a:cs typeface="Tahoma" pitchFamily="34" charset="0"/>
              </a:rPr>
              <a:t>al</a:t>
            </a:r>
          </a:p>
        </p:txBody>
      </p:sp>
    </p:spTree>
    <p:extLst>
      <p:ext uri="{BB962C8B-B14F-4D97-AF65-F5344CB8AC3E}">
        <p14:creationId xmlns:p14="http://schemas.microsoft.com/office/powerpoint/2010/main" val="2693255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s, 1/3 (lef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3200400" y="1207009"/>
            <a:ext cx="5641975" cy="3529398"/>
          </a:xfrm>
          <a:prstGeom prst="rect">
            <a:avLst/>
          </a:prstGeom>
        </p:spPr>
        <p:txBody>
          <a:bodyPr>
            <a:noAutofit/>
          </a:bodyPr>
          <a:lstStyle>
            <a:lvl1pPr>
              <a:defRPr/>
            </a:lvl1p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idx="1" hasCustomPrompt="1"/>
          </p:nvPr>
        </p:nvSpPr>
        <p:spPr>
          <a:xfrm>
            <a:off x="306000" y="1207009"/>
            <a:ext cx="2746248" cy="3536442"/>
          </a:xfrm>
          <a:prstGeom prst="rect">
            <a:avLst/>
          </a:prstGeom>
        </p:spPr>
        <p:txBody>
          <a:bodyPr>
            <a:noAutofit/>
          </a:bodyPr>
          <a:lstStyle>
            <a:lvl1pPr>
              <a:defRPr/>
            </a:lvl1p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ubtitle 2">
            <a:extLst>
              <a:ext uri="{FF2B5EF4-FFF2-40B4-BE49-F238E27FC236}">
                <a16:creationId xmlns:a16="http://schemas.microsoft.com/office/drawing/2014/main" id="{C0EA61AD-F4DC-4269-A3B3-89B9FC523261}"/>
              </a:ext>
            </a:extLst>
          </p:cNvPr>
          <p:cNvSpPr>
            <a:spLocks noGrp="1"/>
          </p:cNvSpPr>
          <p:nvPr>
            <p:ph type="subTitle" idx="17" hasCustomPrompt="1"/>
          </p:nvPr>
        </p:nvSpPr>
        <p:spPr>
          <a:xfrm>
            <a:off x="306000" y="361951"/>
            <a:ext cx="6357600" cy="609599"/>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7" name="Title 1">
            <a:extLst>
              <a:ext uri="{FF2B5EF4-FFF2-40B4-BE49-F238E27FC236}">
                <a16:creationId xmlns:a16="http://schemas.microsoft.com/office/drawing/2014/main" id="{133611D3-67D3-4F8F-AFF5-E98262CC9402}"/>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293138958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Full Image w Accent - Left">
    <p:spTree>
      <p:nvGrpSpPr>
        <p:cNvPr id="1" name=""/>
        <p:cNvGrpSpPr/>
        <p:nvPr/>
      </p:nvGrpSpPr>
      <p:grpSpPr>
        <a:xfrm>
          <a:off x="0" y="0"/>
          <a:ext cx="0" cy="0"/>
          <a:chOff x="0" y="0"/>
          <a:chExt cx="0" cy="0"/>
        </a:xfrm>
      </p:grpSpPr>
      <p:sp>
        <p:nvSpPr>
          <p:cNvPr id="12" name="Text Placeholder 3"/>
          <p:cNvSpPr>
            <a:spLocks noGrp="1"/>
          </p:cNvSpPr>
          <p:nvPr>
            <p:ph type="body" sz="quarter" idx="16"/>
          </p:nvPr>
        </p:nvSpPr>
        <p:spPr>
          <a:xfrm>
            <a:off x="0" y="3910977"/>
            <a:ext cx="7162800" cy="1232524"/>
          </a:xfrm>
          <a:prstGeom prst="rect">
            <a:avLst/>
          </a:prstGeom>
          <a:solidFill>
            <a:schemeClr val="accent5">
              <a:alpha val="80000"/>
            </a:schemeClr>
          </a:solidFill>
        </p:spPr>
        <p:txBody>
          <a:bodyPr wrap="square" lIns="457200" tIns="274320" rIns="822960" bIns="274320" anchor="t" anchorCtr="0"/>
          <a:lstStyle>
            <a:lvl1pPr marL="0" marR="0" indent="0" algn="l" defTabSz="914378" rtl="0" eaLnBrk="1" fontAlgn="b" latinLnBrk="0" hangingPunct="1">
              <a:lnSpc>
                <a:spcPts val="2400"/>
              </a:lnSpc>
              <a:spcBef>
                <a:spcPts val="0"/>
              </a:spcBef>
              <a:spcAft>
                <a:spcPts val="0"/>
              </a:spcAft>
              <a:buClrTx/>
              <a:buSzTx/>
              <a:buFont typeface="Wingdings" charset="2"/>
              <a:buNone/>
              <a:tabLst/>
              <a:defRPr sz="210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US" dirty="0"/>
          </a:p>
        </p:txBody>
      </p:sp>
      <p:sp>
        <p:nvSpPr>
          <p:cNvPr id="2" name="Title 1"/>
          <p:cNvSpPr>
            <a:spLocks noGrp="1"/>
          </p:cNvSpPr>
          <p:nvPr>
            <p:ph type="ctrTitle"/>
          </p:nvPr>
        </p:nvSpPr>
        <p:spPr>
          <a:xfrm>
            <a:off x="457200" y="342901"/>
            <a:ext cx="4114800" cy="3429000"/>
          </a:xfrm>
          <a:noFill/>
        </p:spPr>
        <p:txBody>
          <a:bodyPr anchor="t"/>
          <a:lstStyle>
            <a:lvl1pPr algn="l">
              <a:lnSpc>
                <a:spcPct val="100000"/>
              </a:lnSpc>
              <a:defRPr sz="3600">
                <a:solidFill>
                  <a:schemeClr val="bg1">
                    <a:lumMod val="95000"/>
                  </a:schemeClr>
                </a:solidFill>
                <a:latin typeface="+mj-lt"/>
              </a:defRPr>
            </a:lvl1pPr>
          </a:lstStyle>
          <a:p>
            <a:endParaRPr lang="en-US" dirty="0"/>
          </a:p>
        </p:txBody>
      </p:sp>
      <p:sp>
        <p:nvSpPr>
          <p:cNvPr id="8" name="Picture Placeholder 7"/>
          <p:cNvSpPr>
            <a:spLocks noGrp="1"/>
          </p:cNvSpPr>
          <p:nvPr>
            <p:ph type="pic" sz="quarter" idx="13"/>
          </p:nvPr>
        </p:nvSpPr>
        <p:spPr>
          <a:xfrm>
            <a:off x="0" y="0"/>
            <a:ext cx="9144000" cy="5143500"/>
          </a:xfrm>
          <a:prstGeom prst="rect">
            <a:avLst/>
          </a:prstGeom>
        </p:spPr>
        <p:txBody>
          <a:bodyPr lIns="1828800" tIns="1828800" rIns="1828800" bIns="640080" anchor="ctr"/>
          <a:lstStyle>
            <a:lvl1pPr marL="0" indent="0" algn="ctr">
              <a:buNone/>
              <a:defRPr>
                <a:solidFill>
                  <a:schemeClr val="tx2"/>
                </a:solidFill>
              </a:defRPr>
            </a:lvl1pPr>
          </a:lstStyle>
          <a:p>
            <a:pPr lvl="0"/>
            <a:r>
              <a:rPr lang="en-US" noProof="0"/>
              <a:t>Click icon to add picture</a:t>
            </a:r>
          </a:p>
        </p:txBody>
      </p:sp>
      <p:sp>
        <p:nvSpPr>
          <p:cNvPr id="7" name="Picture Placeholder 11"/>
          <p:cNvSpPr>
            <a:spLocks noGrp="1"/>
          </p:cNvSpPr>
          <p:nvPr>
            <p:ph type="pic" sz="quarter" idx="18"/>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6" name="Slide Number Placeholder 5">
            <a:extLst>
              <a:ext uri="{FF2B5EF4-FFF2-40B4-BE49-F238E27FC236}">
                <a16:creationId xmlns:a16="http://schemas.microsoft.com/office/drawing/2014/main" id="{828F048A-14B7-408F-BB09-99AAF8018678}"/>
              </a:ext>
            </a:extLst>
          </p:cNvPr>
          <p:cNvSpPr>
            <a:spLocks noGrp="1"/>
          </p:cNvSpPr>
          <p:nvPr>
            <p:ph type="sldNum" sz="quarter" idx="19"/>
          </p:nvPr>
        </p:nvSpPr>
        <p:spPr/>
        <p:txBody>
          <a:bodyPr/>
          <a:lstStyle>
            <a:lvl1pPr>
              <a:defRPr>
                <a:solidFill>
                  <a:schemeClr val="tx1">
                    <a:lumMod val="60000"/>
                    <a:lumOff val="40000"/>
                  </a:schemeClr>
                </a:solidFill>
              </a:defRPr>
            </a:lvl1pPr>
          </a:lstStyle>
          <a:p>
            <a:pPr>
              <a:defRPr/>
            </a:pPr>
            <a:fld id="{AC27DCE6-4D7B-47B3-92BE-C72B1CC6F44F}" type="slidenum">
              <a:rPr lang="en-US"/>
              <a:pPr>
                <a:defRPr/>
              </a:pPr>
              <a:t>‹#›</a:t>
            </a:fld>
            <a:endParaRPr lang="en-US"/>
          </a:p>
        </p:txBody>
      </p:sp>
      <p:sp>
        <p:nvSpPr>
          <p:cNvPr id="9" name="Footer Placeholder 2">
            <a:extLst>
              <a:ext uri="{FF2B5EF4-FFF2-40B4-BE49-F238E27FC236}">
                <a16:creationId xmlns:a16="http://schemas.microsoft.com/office/drawing/2014/main" id="{E93653CB-7FB7-4DD1-9572-385AB300CC7A}"/>
              </a:ext>
            </a:extLst>
          </p:cNvPr>
          <p:cNvSpPr>
            <a:spLocks noGrp="1"/>
          </p:cNvSpPr>
          <p:nvPr>
            <p:ph type="ftr" sz="quarter" idx="20"/>
          </p:nvPr>
        </p:nvSpPr>
        <p:spPr/>
        <p:txBody>
          <a:bodyPr/>
          <a:lstStyle>
            <a:lvl1pPr>
              <a:defRPr>
                <a:solidFill>
                  <a:schemeClr val="bg1">
                    <a:lumMod val="85000"/>
                  </a:schemeClr>
                </a:solidFill>
              </a:defRPr>
            </a:lvl1pPr>
          </a:lstStyle>
          <a:p>
            <a:pPr>
              <a:defRPr/>
            </a:pPr>
            <a:r>
              <a:rPr lang="en-US"/>
              <a:t>© </a:t>
            </a:r>
            <a:r>
              <a:rPr lang="en-US" kern="0" err="1"/>
              <a:t>Euromonitor</a:t>
            </a:r>
            <a:r>
              <a:rPr lang="en-US"/>
              <a:t> Internation</a:t>
            </a:r>
            <a:r>
              <a:rPr lang="en-US">
                <a:cs typeface="Tahoma" pitchFamily="34" charset="0"/>
              </a:rPr>
              <a:t>al</a:t>
            </a:r>
          </a:p>
        </p:txBody>
      </p:sp>
    </p:spTree>
    <p:extLst>
      <p:ext uri="{BB962C8B-B14F-4D97-AF65-F5344CB8AC3E}">
        <p14:creationId xmlns:p14="http://schemas.microsoft.com/office/powerpoint/2010/main" val="385689857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Full Image w Accent - Right">
    <p:spTree>
      <p:nvGrpSpPr>
        <p:cNvPr id="1" name=""/>
        <p:cNvGrpSpPr/>
        <p:nvPr/>
      </p:nvGrpSpPr>
      <p:grpSpPr>
        <a:xfrm>
          <a:off x="0" y="0"/>
          <a:ext cx="0" cy="0"/>
          <a:chOff x="0" y="0"/>
          <a:chExt cx="0" cy="0"/>
        </a:xfrm>
      </p:grpSpPr>
      <p:sp>
        <p:nvSpPr>
          <p:cNvPr id="10" name="Text Placeholder 3"/>
          <p:cNvSpPr>
            <a:spLocks noGrp="1"/>
          </p:cNvSpPr>
          <p:nvPr>
            <p:ph type="body" sz="quarter" idx="16"/>
          </p:nvPr>
        </p:nvSpPr>
        <p:spPr>
          <a:xfrm flipH="1">
            <a:off x="1981200" y="3910977"/>
            <a:ext cx="7168210" cy="1232524"/>
          </a:xfrm>
          <a:prstGeom prst="rect">
            <a:avLst/>
          </a:prstGeom>
          <a:solidFill>
            <a:schemeClr val="accent5">
              <a:alpha val="80000"/>
            </a:schemeClr>
          </a:solidFill>
        </p:spPr>
        <p:txBody>
          <a:bodyPr wrap="square" lIns="365760" tIns="274320" rIns="548640" bIns="274320" anchor="t" anchorCtr="0"/>
          <a:lstStyle>
            <a:lvl1pPr marL="0" marR="0" indent="0" algn="l" defTabSz="914378" rtl="0" eaLnBrk="1" fontAlgn="b" latinLnBrk="0" hangingPunct="1">
              <a:lnSpc>
                <a:spcPts val="2400"/>
              </a:lnSpc>
              <a:spcBef>
                <a:spcPts val="0"/>
              </a:spcBef>
              <a:spcAft>
                <a:spcPts val="0"/>
              </a:spcAft>
              <a:buClrTx/>
              <a:buSzTx/>
              <a:buFont typeface="Wingdings" charset="2"/>
              <a:buNone/>
              <a:tabLst/>
              <a:defRPr sz="210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US" dirty="0"/>
          </a:p>
        </p:txBody>
      </p:sp>
      <p:sp>
        <p:nvSpPr>
          <p:cNvPr id="2" name="Title 1"/>
          <p:cNvSpPr>
            <a:spLocks noGrp="1"/>
          </p:cNvSpPr>
          <p:nvPr>
            <p:ph type="ctrTitle"/>
          </p:nvPr>
        </p:nvSpPr>
        <p:spPr>
          <a:xfrm>
            <a:off x="4572000" y="342901"/>
            <a:ext cx="4114800" cy="3429000"/>
          </a:xfrm>
          <a:noFill/>
        </p:spPr>
        <p:txBody>
          <a:bodyPr anchor="t"/>
          <a:lstStyle>
            <a:lvl1pPr algn="r">
              <a:lnSpc>
                <a:spcPct val="100000"/>
              </a:lnSpc>
              <a:defRPr sz="3200">
                <a:solidFill>
                  <a:schemeClr val="bg1">
                    <a:lumMod val="95000"/>
                  </a:schemeClr>
                </a:solidFill>
                <a:latin typeface="+mj-lt"/>
              </a:defRPr>
            </a:lvl1pPr>
          </a:lstStyle>
          <a:p>
            <a:endParaRPr lang="en-US" dirty="0"/>
          </a:p>
        </p:txBody>
      </p:sp>
      <p:sp>
        <p:nvSpPr>
          <p:cNvPr id="8" name="Picture Placeholder 7"/>
          <p:cNvSpPr>
            <a:spLocks noGrp="1"/>
          </p:cNvSpPr>
          <p:nvPr>
            <p:ph type="pic" sz="quarter" idx="13"/>
          </p:nvPr>
        </p:nvSpPr>
        <p:spPr>
          <a:xfrm>
            <a:off x="0" y="0"/>
            <a:ext cx="9144000" cy="5143500"/>
          </a:xfrm>
          <a:prstGeom prst="rect">
            <a:avLst/>
          </a:prstGeom>
        </p:spPr>
        <p:txBody>
          <a:bodyPr lIns="1828800" tIns="1828800" rIns="1828800" bIns="640080" anchor="ctr"/>
          <a:lstStyle>
            <a:lvl1pPr marL="0" indent="0" algn="ctr">
              <a:buNone/>
              <a:defRPr>
                <a:solidFill>
                  <a:schemeClr val="tx2"/>
                </a:solidFill>
              </a:defRPr>
            </a:lvl1pPr>
          </a:lstStyle>
          <a:p>
            <a:pPr lvl="0"/>
            <a:r>
              <a:rPr lang="en-US" noProof="0"/>
              <a:t>Click icon to add picture</a:t>
            </a:r>
          </a:p>
        </p:txBody>
      </p:sp>
      <p:sp>
        <p:nvSpPr>
          <p:cNvPr id="7" name="Picture Placeholder 11"/>
          <p:cNvSpPr>
            <a:spLocks noGrp="1"/>
          </p:cNvSpPr>
          <p:nvPr>
            <p:ph type="pic" sz="quarter" idx="18"/>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6" name="Slide Number Placeholder 5">
            <a:extLst>
              <a:ext uri="{FF2B5EF4-FFF2-40B4-BE49-F238E27FC236}">
                <a16:creationId xmlns:a16="http://schemas.microsoft.com/office/drawing/2014/main" id="{57CAF028-BD8F-4BD8-BFC8-27DAC6450079}"/>
              </a:ext>
            </a:extLst>
          </p:cNvPr>
          <p:cNvSpPr>
            <a:spLocks noGrp="1"/>
          </p:cNvSpPr>
          <p:nvPr>
            <p:ph type="sldNum" sz="quarter" idx="19"/>
          </p:nvPr>
        </p:nvSpPr>
        <p:spPr/>
        <p:txBody>
          <a:bodyPr/>
          <a:lstStyle>
            <a:lvl1pPr>
              <a:defRPr>
                <a:solidFill>
                  <a:schemeClr val="tx1">
                    <a:lumMod val="60000"/>
                    <a:lumOff val="40000"/>
                  </a:schemeClr>
                </a:solidFill>
              </a:defRPr>
            </a:lvl1pPr>
          </a:lstStyle>
          <a:p>
            <a:pPr>
              <a:defRPr/>
            </a:pPr>
            <a:fld id="{DC4D0C7C-219B-4DB7-806A-AA4CB72F3DD3}" type="slidenum">
              <a:rPr lang="en-US"/>
              <a:pPr>
                <a:defRPr/>
              </a:pPr>
              <a:t>‹#›</a:t>
            </a:fld>
            <a:endParaRPr lang="en-US"/>
          </a:p>
        </p:txBody>
      </p:sp>
      <p:sp>
        <p:nvSpPr>
          <p:cNvPr id="9" name="Footer Placeholder 2">
            <a:extLst>
              <a:ext uri="{FF2B5EF4-FFF2-40B4-BE49-F238E27FC236}">
                <a16:creationId xmlns:a16="http://schemas.microsoft.com/office/drawing/2014/main" id="{CFD74A89-3F36-4AC2-B46E-CD594F55F12F}"/>
              </a:ext>
            </a:extLst>
          </p:cNvPr>
          <p:cNvSpPr>
            <a:spLocks noGrp="1"/>
          </p:cNvSpPr>
          <p:nvPr>
            <p:ph type="ftr" sz="quarter" idx="20"/>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9743696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Half Overlay - Charcoal">
    <p:spTree>
      <p:nvGrpSpPr>
        <p:cNvPr id="1" name=""/>
        <p:cNvGrpSpPr/>
        <p:nvPr/>
      </p:nvGrpSpPr>
      <p:grpSpPr>
        <a:xfrm>
          <a:off x="0" y="0"/>
          <a:ext cx="0" cy="0"/>
          <a:chOff x="0" y="0"/>
          <a:chExt cx="0" cy="0"/>
        </a:xfrm>
      </p:grpSpPr>
      <p:sp>
        <p:nvSpPr>
          <p:cNvPr id="11" name="Text Placeholder 6"/>
          <p:cNvSpPr>
            <a:spLocks noGrp="1"/>
          </p:cNvSpPr>
          <p:nvPr>
            <p:ph type="body" sz="quarter" idx="15"/>
          </p:nvPr>
        </p:nvSpPr>
        <p:spPr>
          <a:xfrm>
            <a:off x="0" y="0"/>
            <a:ext cx="4572000" cy="5143500"/>
          </a:xfrm>
          <a:prstGeom prst="rect">
            <a:avLst/>
          </a:prstGeom>
          <a:solidFill>
            <a:schemeClr val="tx1">
              <a:alpha val="80000"/>
            </a:schemeClr>
          </a:solidFill>
        </p:spPr>
        <p:txBody>
          <a:bodyPr lIns="457200" tIns="182880" rIns="484632" bIns="3749039" anchor="b"/>
          <a:lstStyle>
            <a:lvl1pPr marL="0" indent="0" algn="l">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7" name="Picture Placeholder 6"/>
          <p:cNvSpPr>
            <a:spLocks noGrp="1"/>
          </p:cNvSpPr>
          <p:nvPr>
            <p:ph type="pic" sz="quarter" idx="13"/>
          </p:nvPr>
        </p:nvSpPr>
        <p:spPr>
          <a:xfrm>
            <a:off x="0" y="0"/>
            <a:ext cx="9144000" cy="5143500"/>
          </a:xfrm>
          <a:prstGeom prst="rect">
            <a:avLst/>
          </a:prstGeom>
        </p:spPr>
        <p:txBody>
          <a:bodyPr lIns="1828800" tIns="1828800" rIns="1828800" anchor="t"/>
          <a:lstStyle>
            <a:lvl1pPr marL="0" indent="0" algn="ctr">
              <a:buNone/>
              <a:defRPr sz="1600">
                <a:solidFill>
                  <a:schemeClr val="tx2"/>
                </a:solidFill>
              </a:defRPr>
            </a:lvl1pPr>
          </a:lstStyle>
          <a:p>
            <a:pPr lvl="0"/>
            <a:r>
              <a:rPr lang="en-US" noProof="0"/>
              <a:t>Click icon to add picture</a:t>
            </a:r>
          </a:p>
        </p:txBody>
      </p:sp>
      <p:sp>
        <p:nvSpPr>
          <p:cNvPr id="6" name="Content Placeholder 5"/>
          <p:cNvSpPr>
            <a:spLocks noGrp="1"/>
          </p:cNvSpPr>
          <p:nvPr>
            <p:ph sz="quarter" idx="17"/>
          </p:nvPr>
        </p:nvSpPr>
        <p:spPr>
          <a:xfrm>
            <a:off x="457200" y="2514600"/>
            <a:ext cx="3657600" cy="228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Picture Placeholder 11"/>
          <p:cNvSpPr>
            <a:spLocks noGrp="1"/>
          </p:cNvSpPr>
          <p:nvPr>
            <p:ph type="pic" sz="quarter" idx="18"/>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9" name="Slide Number Placeholder 8">
            <a:extLst>
              <a:ext uri="{FF2B5EF4-FFF2-40B4-BE49-F238E27FC236}">
                <a16:creationId xmlns:a16="http://schemas.microsoft.com/office/drawing/2014/main" id="{BAB845E8-C237-49BE-AEC7-78ABB623D0FA}"/>
              </a:ext>
            </a:extLst>
          </p:cNvPr>
          <p:cNvSpPr>
            <a:spLocks noGrp="1"/>
          </p:cNvSpPr>
          <p:nvPr>
            <p:ph type="sldNum" sz="quarter" idx="19"/>
          </p:nvPr>
        </p:nvSpPr>
        <p:spPr/>
        <p:txBody>
          <a:bodyPr/>
          <a:lstStyle>
            <a:lvl1pPr>
              <a:defRPr>
                <a:solidFill>
                  <a:schemeClr val="tx1">
                    <a:lumMod val="60000"/>
                    <a:lumOff val="40000"/>
                  </a:schemeClr>
                </a:solidFill>
              </a:defRPr>
            </a:lvl1pPr>
          </a:lstStyle>
          <a:p>
            <a:pPr>
              <a:defRPr/>
            </a:pPr>
            <a:fld id="{BF011FAA-8BE0-41D2-BC33-BA8BB0989192}" type="slidenum">
              <a:rPr lang="en-US"/>
              <a:pPr>
                <a:defRPr/>
              </a:pPr>
              <a:t>‹#›</a:t>
            </a:fld>
            <a:endParaRPr lang="en-US"/>
          </a:p>
        </p:txBody>
      </p:sp>
      <p:sp>
        <p:nvSpPr>
          <p:cNvPr id="10" name="Footer Placeholder 1">
            <a:extLst>
              <a:ext uri="{FF2B5EF4-FFF2-40B4-BE49-F238E27FC236}">
                <a16:creationId xmlns:a16="http://schemas.microsoft.com/office/drawing/2014/main" id="{BF7720E6-C517-4D8D-86CB-201DB26498F5}"/>
              </a:ext>
            </a:extLst>
          </p:cNvPr>
          <p:cNvSpPr>
            <a:spLocks noGrp="1"/>
          </p:cNvSpPr>
          <p:nvPr>
            <p:ph type="ftr" sz="quarter" idx="20"/>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179174325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1 Col Solid - EMI Orange/Charcoal">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0" y="0"/>
            <a:ext cx="4572000" cy="5143500"/>
          </a:xfrm>
          <a:prstGeom prst="rect">
            <a:avLst/>
          </a:prstGeom>
          <a:solidFill>
            <a:schemeClr val="accent3"/>
          </a:solidFill>
        </p:spPr>
        <p:txBody>
          <a:bodyPr lIns="484632" tIns="182880" rIns="484632" bIns="3657600" anchor="b"/>
          <a:lstStyle>
            <a:lvl1pPr marL="0" indent="0" algn="ctr">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12" name="Text Placeholder 6"/>
          <p:cNvSpPr>
            <a:spLocks noGrp="1"/>
          </p:cNvSpPr>
          <p:nvPr>
            <p:ph type="body" sz="quarter" idx="14"/>
          </p:nvPr>
        </p:nvSpPr>
        <p:spPr>
          <a:xfrm>
            <a:off x="4572000" y="0"/>
            <a:ext cx="4572000" cy="5143500"/>
          </a:xfrm>
          <a:prstGeom prst="rect">
            <a:avLst/>
          </a:prstGeom>
          <a:solidFill>
            <a:schemeClr val="tx1"/>
          </a:solidFill>
        </p:spPr>
        <p:txBody>
          <a:bodyPr lIns="182880" tIns="182880" rIns="182880" bIns="3657600" anchor="b"/>
          <a:lstStyle>
            <a:lvl1pPr marL="0" indent="0" algn="ctr">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4" name="Content Placeholder 3"/>
          <p:cNvSpPr>
            <a:spLocks noGrp="1"/>
          </p:cNvSpPr>
          <p:nvPr>
            <p:ph sz="half" idx="2"/>
          </p:nvPr>
        </p:nvSpPr>
        <p:spPr>
          <a:xfrm>
            <a:off x="457200" y="2009394"/>
            <a:ext cx="3657600" cy="1762506"/>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6" name="Content Placeholder 5"/>
          <p:cNvSpPr>
            <a:spLocks noGrp="1"/>
          </p:cNvSpPr>
          <p:nvPr>
            <p:ph sz="quarter" idx="4"/>
          </p:nvPr>
        </p:nvSpPr>
        <p:spPr>
          <a:xfrm>
            <a:off x="5029200" y="2009394"/>
            <a:ext cx="3657600" cy="1762506"/>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8" name="Picture Placeholder 11"/>
          <p:cNvSpPr>
            <a:spLocks noGrp="1"/>
          </p:cNvSpPr>
          <p:nvPr>
            <p:ph type="pic" sz="quarter" idx="16"/>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9" name="Slide Number Placeholder 8">
            <a:extLst>
              <a:ext uri="{FF2B5EF4-FFF2-40B4-BE49-F238E27FC236}">
                <a16:creationId xmlns:a16="http://schemas.microsoft.com/office/drawing/2014/main" id="{AFFA1D4A-AA37-4AE0-9C74-5BC56385C42F}"/>
              </a:ext>
            </a:extLst>
          </p:cNvPr>
          <p:cNvSpPr>
            <a:spLocks noGrp="1"/>
          </p:cNvSpPr>
          <p:nvPr>
            <p:ph type="sldNum" sz="quarter" idx="17"/>
          </p:nvPr>
        </p:nvSpPr>
        <p:spPr/>
        <p:txBody>
          <a:bodyPr/>
          <a:lstStyle>
            <a:lvl1pPr>
              <a:defRPr>
                <a:solidFill>
                  <a:schemeClr val="tx1">
                    <a:lumMod val="60000"/>
                    <a:lumOff val="40000"/>
                  </a:schemeClr>
                </a:solidFill>
              </a:defRPr>
            </a:lvl1pPr>
          </a:lstStyle>
          <a:p>
            <a:pPr>
              <a:defRPr/>
            </a:pPr>
            <a:fld id="{F239D01C-6FA2-49B1-A5E1-64DA49C64061}" type="slidenum">
              <a:rPr lang="en-US"/>
              <a:pPr>
                <a:defRPr/>
              </a:pPr>
              <a:t>‹#›</a:t>
            </a:fld>
            <a:endParaRPr lang="en-US"/>
          </a:p>
        </p:txBody>
      </p:sp>
      <p:sp>
        <p:nvSpPr>
          <p:cNvPr id="10" name="Footer Placeholder 2">
            <a:extLst>
              <a:ext uri="{FF2B5EF4-FFF2-40B4-BE49-F238E27FC236}">
                <a16:creationId xmlns:a16="http://schemas.microsoft.com/office/drawing/2014/main" id="{0200AD30-B4C3-4993-9DBD-4D4DD01C3FA8}"/>
              </a:ext>
            </a:extLst>
          </p:cNvPr>
          <p:cNvSpPr>
            <a:spLocks noGrp="1"/>
          </p:cNvSpPr>
          <p:nvPr>
            <p:ph type="ftr" sz="quarter" idx="18"/>
          </p:nvPr>
        </p:nvSpPr>
        <p:spPr/>
        <p:txBody>
          <a:bodyPr/>
          <a:lstStyle>
            <a:lvl1pPr>
              <a:defRPr>
                <a:solidFill>
                  <a:schemeClr val="bg2"/>
                </a:solidFill>
              </a:defRPr>
            </a:lvl1pPr>
          </a:lstStyle>
          <a:p>
            <a:pPr>
              <a:defRPr/>
            </a:pPr>
            <a:r>
              <a:rPr lang="en-US"/>
              <a:t>© </a:t>
            </a:r>
            <a:r>
              <a:rPr lang="en-US" kern="0" err="1"/>
              <a:t>Euromonitor</a:t>
            </a:r>
            <a:r>
              <a:rPr lang="en-US"/>
              <a:t> Internation</a:t>
            </a:r>
            <a:r>
              <a:rPr lang="en-US">
                <a:cs typeface="Tahoma" pitchFamily="34" charset="0"/>
              </a:rPr>
              <a:t>al</a:t>
            </a:r>
          </a:p>
        </p:txBody>
      </p:sp>
    </p:spTree>
    <p:extLst>
      <p:ext uri="{BB962C8B-B14F-4D97-AF65-F5344CB8AC3E}">
        <p14:creationId xmlns:p14="http://schemas.microsoft.com/office/powerpoint/2010/main" val="273706991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1 Col Solid - Charcoal/Slate">
    <p:spTree>
      <p:nvGrpSpPr>
        <p:cNvPr id="1" name=""/>
        <p:cNvGrpSpPr/>
        <p:nvPr/>
      </p:nvGrpSpPr>
      <p:grpSpPr>
        <a:xfrm>
          <a:off x="0" y="0"/>
          <a:ext cx="0" cy="0"/>
          <a:chOff x="0" y="0"/>
          <a:chExt cx="0" cy="0"/>
        </a:xfrm>
      </p:grpSpPr>
      <p:sp>
        <p:nvSpPr>
          <p:cNvPr id="12" name="Text Placeholder 6"/>
          <p:cNvSpPr>
            <a:spLocks noGrp="1"/>
          </p:cNvSpPr>
          <p:nvPr>
            <p:ph type="body" sz="quarter" idx="14"/>
          </p:nvPr>
        </p:nvSpPr>
        <p:spPr>
          <a:xfrm>
            <a:off x="4572000" y="0"/>
            <a:ext cx="4572000" cy="5143500"/>
          </a:xfrm>
          <a:prstGeom prst="rect">
            <a:avLst/>
          </a:prstGeom>
          <a:solidFill>
            <a:schemeClr val="accent1"/>
          </a:solidFill>
        </p:spPr>
        <p:txBody>
          <a:bodyPr lIns="182880" tIns="182880" rIns="182880" bIns="3657600" anchor="b"/>
          <a:lstStyle>
            <a:lvl1pPr marL="0" indent="0" algn="ctr">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7" name="Text Placeholder 6"/>
          <p:cNvSpPr>
            <a:spLocks noGrp="1"/>
          </p:cNvSpPr>
          <p:nvPr>
            <p:ph type="body" sz="quarter" idx="13"/>
          </p:nvPr>
        </p:nvSpPr>
        <p:spPr>
          <a:xfrm>
            <a:off x="0" y="0"/>
            <a:ext cx="4572000" cy="5143500"/>
          </a:xfrm>
          <a:prstGeom prst="rect">
            <a:avLst/>
          </a:prstGeom>
          <a:solidFill>
            <a:schemeClr val="tx1"/>
          </a:solidFill>
        </p:spPr>
        <p:txBody>
          <a:bodyPr lIns="484632" tIns="182880" rIns="484632" bIns="3657600" anchor="b"/>
          <a:lstStyle>
            <a:lvl1pPr marL="0" indent="0" algn="ctr">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4" name="Content Placeholder 3"/>
          <p:cNvSpPr>
            <a:spLocks noGrp="1"/>
          </p:cNvSpPr>
          <p:nvPr>
            <p:ph sz="half" idx="2"/>
          </p:nvPr>
        </p:nvSpPr>
        <p:spPr>
          <a:xfrm>
            <a:off x="457200" y="2009394"/>
            <a:ext cx="3657600" cy="1762506"/>
          </a:xfrm>
          <a:prstGeom prst="rect">
            <a:avLst/>
          </a:prstGeom>
        </p:spPr>
        <p:txBody>
          <a:bodyPr anchor="t"/>
          <a:lstStyle>
            <a:lvl1pPr marL="0" marR="0" indent="0" algn="ctr" defTabSz="914378" rtl="0" eaLnBrk="1" fontAlgn="auto" latinLnBrk="0" hangingPunct="1">
              <a:lnSpc>
                <a:spcPct val="100000"/>
              </a:lnSpc>
              <a:spcBef>
                <a:spcPts val="0"/>
              </a:spcBef>
              <a:spcAft>
                <a:spcPts val="150"/>
              </a:spcAft>
              <a:buClrTx/>
              <a:buSzPct val="100000"/>
              <a:buFont typeface="Wingdings" charset="2"/>
              <a:buNone/>
              <a:tabLst/>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a:p>
            <a:pPr lvl="1"/>
            <a:r>
              <a:rPr lang="en-US"/>
              <a:t>Second level</a:t>
            </a:r>
          </a:p>
        </p:txBody>
      </p:sp>
      <p:sp>
        <p:nvSpPr>
          <p:cNvPr id="6" name="Content Placeholder 5"/>
          <p:cNvSpPr>
            <a:spLocks noGrp="1"/>
          </p:cNvSpPr>
          <p:nvPr>
            <p:ph sz="quarter" idx="4"/>
          </p:nvPr>
        </p:nvSpPr>
        <p:spPr>
          <a:xfrm>
            <a:off x="5029200" y="2009394"/>
            <a:ext cx="3657600" cy="1762506"/>
          </a:xfrm>
          <a:prstGeom prst="rect">
            <a:avLst/>
          </a:prstGeom>
        </p:spPr>
        <p:txBody>
          <a:bodyPr anchor="t"/>
          <a:lstStyle>
            <a:lvl1pPr marL="0" marR="0" indent="0" algn="ctr" defTabSz="914378" rtl="0" eaLnBrk="1" fontAlgn="auto" latinLnBrk="0" hangingPunct="1">
              <a:lnSpc>
                <a:spcPct val="100000"/>
              </a:lnSpc>
              <a:spcBef>
                <a:spcPts val="0"/>
              </a:spcBef>
              <a:spcAft>
                <a:spcPts val="150"/>
              </a:spcAft>
              <a:buClrTx/>
              <a:buSzPct val="100000"/>
              <a:buFont typeface="Wingdings" charset="2"/>
              <a:buNone/>
              <a:tabLst/>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a:p>
            <a:pPr lvl="1"/>
            <a:r>
              <a:rPr lang="en-US"/>
              <a:t>Second level</a:t>
            </a:r>
          </a:p>
        </p:txBody>
      </p:sp>
      <p:sp>
        <p:nvSpPr>
          <p:cNvPr id="8"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9" name="Slide Number Placeholder 5">
            <a:extLst>
              <a:ext uri="{FF2B5EF4-FFF2-40B4-BE49-F238E27FC236}">
                <a16:creationId xmlns:a16="http://schemas.microsoft.com/office/drawing/2014/main" id="{A0782066-D61A-45C7-8F21-F2E115434528}"/>
              </a:ext>
            </a:extLst>
          </p:cNvPr>
          <p:cNvSpPr>
            <a:spLocks noGrp="1"/>
          </p:cNvSpPr>
          <p:nvPr>
            <p:ph type="sldNum" sz="quarter" idx="17"/>
          </p:nvPr>
        </p:nvSpPr>
        <p:spPr/>
        <p:txBody>
          <a:bodyPr/>
          <a:lstStyle>
            <a:lvl1pPr>
              <a:defRPr/>
            </a:lvl1pPr>
          </a:lstStyle>
          <a:p>
            <a:pPr>
              <a:defRPr/>
            </a:pPr>
            <a:fld id="{E6E6588C-3915-4F21-8ABB-94509583178B}" type="slidenum">
              <a:rPr lang="en-US"/>
              <a:pPr>
                <a:defRPr/>
              </a:pPr>
              <a:t>‹#›</a:t>
            </a:fld>
            <a:endParaRPr lang="en-US"/>
          </a:p>
        </p:txBody>
      </p:sp>
      <p:sp>
        <p:nvSpPr>
          <p:cNvPr id="10" name="Footer Placeholder 1">
            <a:extLst>
              <a:ext uri="{FF2B5EF4-FFF2-40B4-BE49-F238E27FC236}">
                <a16:creationId xmlns:a16="http://schemas.microsoft.com/office/drawing/2014/main" id="{927F9586-45C9-4C65-BAE9-2F8DCD19CAA6}"/>
              </a:ext>
            </a:extLst>
          </p:cNvPr>
          <p:cNvSpPr>
            <a:spLocks noGrp="1"/>
          </p:cNvSpPr>
          <p:nvPr>
            <p:ph type="ftr" sz="quarter" idx="1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358794111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1 Col Image Left - Slate">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189F5E54-F022-49A9-8E27-6F8DF02B3D3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6225" y="4888706"/>
            <a:ext cx="1087041"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7"/>
          </p:nvPr>
        </p:nvSpPr>
        <p:spPr>
          <a:xfrm>
            <a:off x="5029200" y="1782763"/>
            <a:ext cx="3657600" cy="2493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5"/>
          </p:nvPr>
        </p:nvSpPr>
        <p:spPr>
          <a:xfrm>
            <a:off x="0" y="0"/>
            <a:ext cx="4572000" cy="5143500"/>
          </a:xfrm>
          <a:prstGeom prst="rect">
            <a:avLst/>
          </a:prstGeom>
          <a:solidFill>
            <a:schemeClr val="accent1">
              <a:alpha val="80000"/>
            </a:schemeClr>
          </a:solidFill>
        </p:spPr>
        <p:txBody>
          <a:bodyPr lIns="484632" tIns="182880" rIns="484632" bIns="2926080" anchor="b"/>
          <a:lstStyle>
            <a:lvl1pPr marL="0" indent="0" algn="l">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7" name="Picture Placeholder 6"/>
          <p:cNvSpPr>
            <a:spLocks noGrp="1"/>
          </p:cNvSpPr>
          <p:nvPr>
            <p:ph type="pic" sz="quarter" idx="13"/>
          </p:nvPr>
        </p:nvSpPr>
        <p:spPr>
          <a:xfrm>
            <a:off x="0" y="0"/>
            <a:ext cx="4572000" cy="5143500"/>
          </a:xfrm>
          <a:prstGeom prst="rect">
            <a:avLst/>
          </a:prstGeom>
        </p:spPr>
        <p:txBody>
          <a:bodyPr lIns="548640" tIns="731520" rIns="548640" anchor="t"/>
          <a:lstStyle>
            <a:lvl1pPr marL="0" indent="0" algn="l">
              <a:buNone/>
              <a:defRPr sz="1600">
                <a:solidFill>
                  <a:schemeClr val="tx2"/>
                </a:solidFill>
              </a:defRPr>
            </a:lvl1pPr>
          </a:lstStyle>
          <a:p>
            <a:pPr lvl="0"/>
            <a:r>
              <a:rPr lang="en-US" noProof="0"/>
              <a:t>Click icon to add picture</a:t>
            </a:r>
          </a:p>
        </p:txBody>
      </p:sp>
      <p:sp>
        <p:nvSpPr>
          <p:cNvPr id="4" name="Content Placeholder 3"/>
          <p:cNvSpPr>
            <a:spLocks noGrp="1"/>
          </p:cNvSpPr>
          <p:nvPr>
            <p:ph sz="half" idx="2"/>
          </p:nvPr>
        </p:nvSpPr>
        <p:spPr>
          <a:xfrm>
            <a:off x="457200" y="2514600"/>
            <a:ext cx="3657600" cy="1762506"/>
          </a:xfrm>
          <a:prstGeom prst="rect">
            <a:avLst/>
          </a:prstGeom>
        </p:spPr>
        <p:txBody>
          <a:bodyPr anchor="t"/>
          <a:lstStyle>
            <a:lvl1pPr marL="0" indent="0" algn="l">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8" name="Slide Number Placeholder 8">
            <a:extLst>
              <a:ext uri="{FF2B5EF4-FFF2-40B4-BE49-F238E27FC236}">
                <a16:creationId xmlns:a16="http://schemas.microsoft.com/office/drawing/2014/main" id="{AC544CB2-7A92-4A9D-A1E4-41608571A2FB}"/>
              </a:ext>
            </a:extLst>
          </p:cNvPr>
          <p:cNvSpPr>
            <a:spLocks noGrp="1"/>
          </p:cNvSpPr>
          <p:nvPr>
            <p:ph type="sldNum" sz="quarter" idx="18"/>
          </p:nvPr>
        </p:nvSpPr>
        <p:spPr/>
        <p:txBody>
          <a:bodyPr/>
          <a:lstStyle>
            <a:lvl1pPr>
              <a:defRPr>
                <a:solidFill>
                  <a:schemeClr val="tx1">
                    <a:lumMod val="60000"/>
                    <a:lumOff val="40000"/>
                  </a:schemeClr>
                </a:solidFill>
              </a:defRPr>
            </a:lvl1pPr>
          </a:lstStyle>
          <a:p>
            <a:pPr>
              <a:defRPr/>
            </a:pPr>
            <a:fld id="{3ABBE4C7-2000-4EBD-8B0D-3BA77B185CC2}" type="slidenum">
              <a:rPr lang="en-US"/>
              <a:pPr>
                <a:defRPr/>
              </a:pPr>
              <a:t>‹#›</a:t>
            </a:fld>
            <a:endParaRPr lang="en-US"/>
          </a:p>
        </p:txBody>
      </p:sp>
      <p:sp>
        <p:nvSpPr>
          <p:cNvPr id="9" name="Footer Placeholder 1">
            <a:extLst>
              <a:ext uri="{FF2B5EF4-FFF2-40B4-BE49-F238E27FC236}">
                <a16:creationId xmlns:a16="http://schemas.microsoft.com/office/drawing/2014/main" id="{911E42DA-D008-46E0-BDC1-B214FC079646}"/>
              </a:ext>
            </a:extLst>
          </p:cNvPr>
          <p:cNvSpPr>
            <a:spLocks noGrp="1"/>
          </p:cNvSpPr>
          <p:nvPr>
            <p:ph type="ftr" sz="quarter" idx="19"/>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11680388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1 Col Image Left - Charcoal">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FCBA14F6-DC41-4968-9D29-56C4F539CB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6225" y="4888706"/>
            <a:ext cx="1087041"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7"/>
          </p:nvPr>
        </p:nvSpPr>
        <p:spPr>
          <a:xfrm>
            <a:off x="5029200" y="1782763"/>
            <a:ext cx="3657600" cy="2493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5"/>
          </p:nvPr>
        </p:nvSpPr>
        <p:spPr>
          <a:xfrm>
            <a:off x="0" y="0"/>
            <a:ext cx="4572000" cy="5143500"/>
          </a:xfrm>
          <a:prstGeom prst="rect">
            <a:avLst/>
          </a:prstGeom>
          <a:solidFill>
            <a:schemeClr val="tx1">
              <a:alpha val="80000"/>
            </a:schemeClr>
          </a:solidFill>
        </p:spPr>
        <p:txBody>
          <a:bodyPr lIns="484632" tIns="182880" rIns="484632" bIns="2926080" anchor="b"/>
          <a:lstStyle>
            <a:lvl1pPr marL="0" indent="0" algn="l">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7" name="Picture Placeholder 6"/>
          <p:cNvSpPr>
            <a:spLocks noGrp="1"/>
          </p:cNvSpPr>
          <p:nvPr>
            <p:ph type="pic" sz="quarter" idx="13"/>
          </p:nvPr>
        </p:nvSpPr>
        <p:spPr>
          <a:xfrm>
            <a:off x="0" y="0"/>
            <a:ext cx="4572000" cy="5143500"/>
          </a:xfrm>
          <a:prstGeom prst="rect">
            <a:avLst/>
          </a:prstGeom>
        </p:spPr>
        <p:txBody>
          <a:bodyPr lIns="548640" tIns="731520" rIns="548640" anchor="t"/>
          <a:lstStyle>
            <a:lvl1pPr marL="0" indent="0" algn="l">
              <a:buNone/>
              <a:defRPr sz="1600">
                <a:solidFill>
                  <a:schemeClr val="tx2"/>
                </a:solidFill>
              </a:defRPr>
            </a:lvl1pPr>
          </a:lstStyle>
          <a:p>
            <a:pPr lvl="0"/>
            <a:r>
              <a:rPr lang="en-US" noProof="0"/>
              <a:t>Click icon to add picture</a:t>
            </a:r>
          </a:p>
        </p:txBody>
      </p:sp>
      <p:sp>
        <p:nvSpPr>
          <p:cNvPr id="4" name="Content Placeholder 3"/>
          <p:cNvSpPr>
            <a:spLocks noGrp="1"/>
          </p:cNvSpPr>
          <p:nvPr>
            <p:ph sz="half" idx="2"/>
          </p:nvPr>
        </p:nvSpPr>
        <p:spPr>
          <a:xfrm>
            <a:off x="457200" y="2514600"/>
            <a:ext cx="3657600" cy="1762506"/>
          </a:xfrm>
          <a:prstGeom prst="rect">
            <a:avLst/>
          </a:prstGeom>
        </p:spPr>
        <p:txBody>
          <a:bodyPr anchor="t"/>
          <a:lstStyle>
            <a:lvl1pPr marL="0" indent="0" algn="l">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8" name="Slide Number Placeholder 8">
            <a:extLst>
              <a:ext uri="{FF2B5EF4-FFF2-40B4-BE49-F238E27FC236}">
                <a16:creationId xmlns:a16="http://schemas.microsoft.com/office/drawing/2014/main" id="{4BF1E24D-0121-4F48-B564-4C686D4166AE}"/>
              </a:ext>
            </a:extLst>
          </p:cNvPr>
          <p:cNvSpPr>
            <a:spLocks noGrp="1"/>
          </p:cNvSpPr>
          <p:nvPr>
            <p:ph type="sldNum" sz="quarter" idx="18"/>
          </p:nvPr>
        </p:nvSpPr>
        <p:spPr/>
        <p:txBody>
          <a:bodyPr/>
          <a:lstStyle>
            <a:lvl1pPr>
              <a:defRPr>
                <a:solidFill>
                  <a:schemeClr val="tx1">
                    <a:lumMod val="60000"/>
                    <a:lumOff val="40000"/>
                  </a:schemeClr>
                </a:solidFill>
              </a:defRPr>
            </a:lvl1pPr>
          </a:lstStyle>
          <a:p>
            <a:pPr>
              <a:defRPr/>
            </a:pPr>
            <a:fld id="{46FE8C5F-17D4-4E3C-99F7-6BE1ED6DCDDF}" type="slidenum">
              <a:rPr lang="en-US"/>
              <a:pPr>
                <a:defRPr/>
              </a:pPr>
              <a:t>‹#›</a:t>
            </a:fld>
            <a:endParaRPr lang="en-US"/>
          </a:p>
        </p:txBody>
      </p:sp>
      <p:sp>
        <p:nvSpPr>
          <p:cNvPr id="9" name="Footer Placeholder 1">
            <a:extLst>
              <a:ext uri="{FF2B5EF4-FFF2-40B4-BE49-F238E27FC236}">
                <a16:creationId xmlns:a16="http://schemas.microsoft.com/office/drawing/2014/main" id="{2250C7FC-91D9-4D7C-90A5-F1C77BAE0610}"/>
              </a:ext>
            </a:extLst>
          </p:cNvPr>
          <p:cNvSpPr>
            <a:spLocks noGrp="1"/>
          </p:cNvSpPr>
          <p:nvPr>
            <p:ph type="ftr" sz="quarter" idx="19"/>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334498652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1 Col Image Left - Orange">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A7933C41-9507-42F3-9454-1B26898856F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6225" y="4888706"/>
            <a:ext cx="1087041"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7"/>
          </p:nvPr>
        </p:nvSpPr>
        <p:spPr>
          <a:xfrm>
            <a:off x="5029200" y="1782763"/>
            <a:ext cx="3657600" cy="2493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5"/>
          </p:nvPr>
        </p:nvSpPr>
        <p:spPr>
          <a:xfrm>
            <a:off x="0" y="0"/>
            <a:ext cx="4572000" cy="5143500"/>
          </a:xfrm>
          <a:prstGeom prst="rect">
            <a:avLst/>
          </a:prstGeom>
          <a:solidFill>
            <a:schemeClr val="accent5">
              <a:alpha val="80000"/>
            </a:schemeClr>
          </a:solidFill>
        </p:spPr>
        <p:txBody>
          <a:bodyPr lIns="484632" tIns="182880" rIns="484632" bIns="2926080" anchor="b"/>
          <a:lstStyle>
            <a:lvl1pPr marL="0" indent="0" algn="l">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7" name="Picture Placeholder 6"/>
          <p:cNvSpPr>
            <a:spLocks noGrp="1"/>
          </p:cNvSpPr>
          <p:nvPr>
            <p:ph type="pic" sz="quarter" idx="13"/>
          </p:nvPr>
        </p:nvSpPr>
        <p:spPr>
          <a:xfrm>
            <a:off x="0" y="0"/>
            <a:ext cx="4572000" cy="5143500"/>
          </a:xfrm>
          <a:prstGeom prst="rect">
            <a:avLst/>
          </a:prstGeom>
        </p:spPr>
        <p:txBody>
          <a:bodyPr lIns="548640" tIns="731520" rIns="548640" anchor="t"/>
          <a:lstStyle>
            <a:lvl1pPr marL="0" indent="0" algn="l">
              <a:buNone/>
              <a:defRPr sz="1600">
                <a:solidFill>
                  <a:schemeClr val="tx2"/>
                </a:solidFill>
              </a:defRPr>
            </a:lvl1pPr>
          </a:lstStyle>
          <a:p>
            <a:pPr lvl="0"/>
            <a:r>
              <a:rPr lang="en-US" noProof="0"/>
              <a:t>Click icon to add picture</a:t>
            </a:r>
          </a:p>
        </p:txBody>
      </p:sp>
      <p:sp>
        <p:nvSpPr>
          <p:cNvPr id="4" name="Content Placeholder 3"/>
          <p:cNvSpPr>
            <a:spLocks noGrp="1"/>
          </p:cNvSpPr>
          <p:nvPr>
            <p:ph sz="half" idx="2"/>
          </p:nvPr>
        </p:nvSpPr>
        <p:spPr>
          <a:xfrm>
            <a:off x="457200" y="2514600"/>
            <a:ext cx="3657600" cy="1762506"/>
          </a:xfrm>
          <a:prstGeom prst="rect">
            <a:avLst/>
          </a:prstGeom>
        </p:spPr>
        <p:txBody>
          <a:bodyPr anchor="t"/>
          <a:lstStyle>
            <a:lvl1pPr marL="0" indent="0" algn="l">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8" name="Slide Number Placeholder 8">
            <a:extLst>
              <a:ext uri="{FF2B5EF4-FFF2-40B4-BE49-F238E27FC236}">
                <a16:creationId xmlns:a16="http://schemas.microsoft.com/office/drawing/2014/main" id="{2DE1AE06-CA07-4DF3-82C4-A8B619D1EF9C}"/>
              </a:ext>
            </a:extLst>
          </p:cNvPr>
          <p:cNvSpPr>
            <a:spLocks noGrp="1"/>
          </p:cNvSpPr>
          <p:nvPr>
            <p:ph type="sldNum" sz="quarter" idx="18"/>
          </p:nvPr>
        </p:nvSpPr>
        <p:spPr/>
        <p:txBody>
          <a:bodyPr/>
          <a:lstStyle>
            <a:lvl1pPr>
              <a:defRPr>
                <a:solidFill>
                  <a:schemeClr val="tx1">
                    <a:lumMod val="60000"/>
                    <a:lumOff val="40000"/>
                  </a:schemeClr>
                </a:solidFill>
              </a:defRPr>
            </a:lvl1pPr>
          </a:lstStyle>
          <a:p>
            <a:pPr>
              <a:defRPr/>
            </a:pPr>
            <a:fld id="{130EF979-FE92-431F-B734-06469422BE85}" type="slidenum">
              <a:rPr lang="en-US"/>
              <a:pPr>
                <a:defRPr/>
              </a:pPr>
              <a:t>‹#›</a:t>
            </a:fld>
            <a:endParaRPr lang="en-US"/>
          </a:p>
        </p:txBody>
      </p:sp>
      <p:sp>
        <p:nvSpPr>
          <p:cNvPr id="9" name="Footer Placeholder 1">
            <a:extLst>
              <a:ext uri="{FF2B5EF4-FFF2-40B4-BE49-F238E27FC236}">
                <a16:creationId xmlns:a16="http://schemas.microsoft.com/office/drawing/2014/main" id="{DB6E901D-2C9D-4CE9-B622-D5873509D019}"/>
              </a:ext>
            </a:extLst>
          </p:cNvPr>
          <p:cNvSpPr>
            <a:spLocks noGrp="1"/>
          </p:cNvSpPr>
          <p:nvPr>
            <p:ph type="ftr" sz="quarter" idx="19"/>
          </p:nvPr>
        </p:nvSpPr>
        <p:spPr/>
        <p:txBody>
          <a:bodyPr/>
          <a:lstStyle>
            <a:lvl1pPr>
              <a:defRPr>
                <a:solidFill>
                  <a:schemeClr val="bg1">
                    <a:lumMod val="85000"/>
                  </a:schemeClr>
                </a:solidFill>
              </a:defRPr>
            </a:lvl1pPr>
          </a:lstStyle>
          <a:p>
            <a:pPr>
              <a:defRPr/>
            </a:pPr>
            <a:r>
              <a:rPr lang="en-US"/>
              <a:t>© </a:t>
            </a:r>
            <a:r>
              <a:rPr lang="en-US" kern="0" err="1"/>
              <a:t>Euromonitor</a:t>
            </a:r>
            <a:r>
              <a:rPr lang="en-US"/>
              <a:t> Internation</a:t>
            </a:r>
            <a:r>
              <a:rPr lang="en-US">
                <a:cs typeface="Tahoma" pitchFamily="34" charset="0"/>
              </a:rPr>
              <a:t>al</a:t>
            </a:r>
          </a:p>
        </p:txBody>
      </p:sp>
    </p:spTree>
    <p:extLst>
      <p:ext uri="{BB962C8B-B14F-4D97-AF65-F5344CB8AC3E}">
        <p14:creationId xmlns:p14="http://schemas.microsoft.com/office/powerpoint/2010/main" val="148948348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1 Quote - Charcoa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397FAC-494D-4245-B621-865C474B0FC4}"/>
              </a:ext>
            </a:extLst>
          </p:cNvPr>
          <p:cNvSpPr/>
          <p:nvPr userDrawn="1"/>
        </p:nvSpPr>
        <p:spPr>
          <a:xfrm>
            <a:off x="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nvGrpSpPr>
          <p:cNvPr id="7" name="Group 6">
            <a:extLst>
              <a:ext uri="{FF2B5EF4-FFF2-40B4-BE49-F238E27FC236}">
                <a16:creationId xmlns:a16="http://schemas.microsoft.com/office/drawing/2014/main" id="{A3B4BDF4-F93F-4D88-95C8-4E6E4C8CFF11}"/>
              </a:ext>
            </a:extLst>
          </p:cNvPr>
          <p:cNvGrpSpPr>
            <a:grpSpLocks noChangeAspect="1"/>
          </p:cNvGrpSpPr>
          <p:nvPr userDrawn="1"/>
        </p:nvGrpSpPr>
        <p:grpSpPr>
          <a:xfrm rot="10800000">
            <a:off x="304802" y="171451"/>
            <a:ext cx="540233" cy="266906"/>
            <a:chOff x="7514215" y="3985644"/>
            <a:chExt cx="1052760" cy="693498"/>
          </a:xfrm>
          <a:solidFill>
            <a:schemeClr val="tx1">
              <a:lumMod val="60000"/>
              <a:lumOff val="40000"/>
            </a:schemeClr>
          </a:solidFill>
        </p:grpSpPr>
        <p:sp>
          <p:nvSpPr>
            <p:cNvPr id="9" name="Rectangular Callout 13">
              <a:extLst>
                <a:ext uri="{FF2B5EF4-FFF2-40B4-BE49-F238E27FC236}">
                  <a16:creationId xmlns:a16="http://schemas.microsoft.com/office/drawing/2014/main" id="{0184F521-73A0-49E2-A1FD-522C25F156F2}"/>
                </a:ext>
              </a:extLst>
            </p:cNvPr>
            <p:cNvSpPr/>
            <p:nvPr/>
          </p:nvSpPr>
          <p:spPr>
            <a:xfrm flipH="1">
              <a:off x="7514215" y="3985644"/>
              <a:ext cx="462210" cy="693498"/>
            </a:xfrm>
            <a:custGeom>
              <a:avLst/>
              <a:gdLst>
                <a:gd name="connsiteX0" fmla="*/ 0 w 460344"/>
                <a:gd name="connsiteY0" fmla="*/ 0 h 457755"/>
                <a:gd name="connsiteX1" fmla="*/ 76724 w 460344"/>
                <a:gd name="connsiteY1" fmla="*/ 0 h 457755"/>
                <a:gd name="connsiteX2" fmla="*/ 76724 w 460344"/>
                <a:gd name="connsiteY2" fmla="*/ 0 h 457755"/>
                <a:gd name="connsiteX3" fmla="*/ 191810 w 460344"/>
                <a:gd name="connsiteY3" fmla="*/ 0 h 457755"/>
                <a:gd name="connsiteX4" fmla="*/ 460344 w 460344"/>
                <a:gd name="connsiteY4" fmla="*/ 0 h 457755"/>
                <a:gd name="connsiteX5" fmla="*/ 460344 w 460344"/>
                <a:gd name="connsiteY5" fmla="*/ 267024 h 457755"/>
                <a:gd name="connsiteX6" fmla="*/ 460344 w 460344"/>
                <a:gd name="connsiteY6" fmla="*/ 267024 h 457755"/>
                <a:gd name="connsiteX7" fmla="*/ 460344 w 460344"/>
                <a:gd name="connsiteY7" fmla="*/ 381463 h 457755"/>
                <a:gd name="connsiteX8" fmla="*/ 460344 w 460344"/>
                <a:gd name="connsiteY8" fmla="*/ 457755 h 457755"/>
                <a:gd name="connsiteX9" fmla="*/ 191810 w 460344"/>
                <a:gd name="connsiteY9" fmla="*/ 457755 h 457755"/>
                <a:gd name="connsiteX10" fmla="*/ 134269 w 460344"/>
                <a:gd name="connsiteY10" fmla="*/ 514974 h 457755"/>
                <a:gd name="connsiteX11" fmla="*/ 76724 w 460344"/>
                <a:gd name="connsiteY11" fmla="*/ 457755 h 457755"/>
                <a:gd name="connsiteX12" fmla="*/ 0 w 460344"/>
                <a:gd name="connsiteY12" fmla="*/ 457755 h 457755"/>
                <a:gd name="connsiteX13" fmla="*/ 0 w 460344"/>
                <a:gd name="connsiteY13" fmla="*/ 381463 h 457755"/>
                <a:gd name="connsiteX14" fmla="*/ 0 w 460344"/>
                <a:gd name="connsiteY14" fmla="*/ 267024 h 457755"/>
                <a:gd name="connsiteX15" fmla="*/ 0 w 460344"/>
                <a:gd name="connsiteY15" fmla="*/ 267024 h 457755"/>
                <a:gd name="connsiteX16" fmla="*/ 0 w 460344"/>
                <a:gd name="connsiteY16" fmla="*/ 0 h 457755"/>
                <a:gd name="connsiteX0" fmla="*/ 0 w 460344"/>
                <a:gd name="connsiteY0" fmla="*/ 0 h 550692"/>
                <a:gd name="connsiteX1" fmla="*/ 76724 w 460344"/>
                <a:gd name="connsiteY1" fmla="*/ 0 h 550692"/>
                <a:gd name="connsiteX2" fmla="*/ 76724 w 460344"/>
                <a:gd name="connsiteY2" fmla="*/ 0 h 550692"/>
                <a:gd name="connsiteX3" fmla="*/ 191810 w 460344"/>
                <a:gd name="connsiteY3" fmla="*/ 0 h 550692"/>
                <a:gd name="connsiteX4" fmla="*/ 460344 w 460344"/>
                <a:gd name="connsiteY4" fmla="*/ 0 h 550692"/>
                <a:gd name="connsiteX5" fmla="*/ 460344 w 460344"/>
                <a:gd name="connsiteY5" fmla="*/ 267024 h 550692"/>
                <a:gd name="connsiteX6" fmla="*/ 460344 w 460344"/>
                <a:gd name="connsiteY6" fmla="*/ 267024 h 550692"/>
                <a:gd name="connsiteX7" fmla="*/ 460344 w 460344"/>
                <a:gd name="connsiteY7" fmla="*/ 381463 h 550692"/>
                <a:gd name="connsiteX8" fmla="*/ 460344 w 460344"/>
                <a:gd name="connsiteY8" fmla="*/ 457755 h 550692"/>
                <a:gd name="connsiteX9" fmla="*/ 191810 w 460344"/>
                <a:gd name="connsiteY9" fmla="*/ 457755 h 550692"/>
                <a:gd name="connsiteX10" fmla="*/ 43781 w 460344"/>
                <a:gd name="connsiteY10" fmla="*/ 550692 h 550692"/>
                <a:gd name="connsiteX11" fmla="*/ 76724 w 460344"/>
                <a:gd name="connsiteY11" fmla="*/ 457755 h 550692"/>
                <a:gd name="connsiteX12" fmla="*/ 0 w 460344"/>
                <a:gd name="connsiteY12" fmla="*/ 457755 h 550692"/>
                <a:gd name="connsiteX13" fmla="*/ 0 w 460344"/>
                <a:gd name="connsiteY13" fmla="*/ 381463 h 550692"/>
                <a:gd name="connsiteX14" fmla="*/ 0 w 460344"/>
                <a:gd name="connsiteY14" fmla="*/ 267024 h 550692"/>
                <a:gd name="connsiteX15" fmla="*/ 0 w 460344"/>
                <a:gd name="connsiteY15" fmla="*/ 267024 h 550692"/>
                <a:gd name="connsiteX16" fmla="*/ 0 w 460344"/>
                <a:gd name="connsiteY16" fmla="*/ 0 h 550692"/>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43781 w 460344"/>
                <a:gd name="connsiteY10" fmla="*/ 550692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88723"/>
                <a:gd name="connsiteX1" fmla="*/ 76724 w 460344"/>
                <a:gd name="connsiteY1" fmla="*/ 0 h 588723"/>
                <a:gd name="connsiteX2" fmla="*/ 76724 w 460344"/>
                <a:gd name="connsiteY2" fmla="*/ 0 h 588723"/>
                <a:gd name="connsiteX3" fmla="*/ 191810 w 460344"/>
                <a:gd name="connsiteY3" fmla="*/ 0 h 588723"/>
                <a:gd name="connsiteX4" fmla="*/ 460344 w 460344"/>
                <a:gd name="connsiteY4" fmla="*/ 0 h 588723"/>
                <a:gd name="connsiteX5" fmla="*/ 460344 w 460344"/>
                <a:gd name="connsiteY5" fmla="*/ 267024 h 588723"/>
                <a:gd name="connsiteX6" fmla="*/ 460344 w 460344"/>
                <a:gd name="connsiteY6" fmla="*/ 267024 h 588723"/>
                <a:gd name="connsiteX7" fmla="*/ 460344 w 460344"/>
                <a:gd name="connsiteY7" fmla="*/ 381463 h 588723"/>
                <a:gd name="connsiteX8" fmla="*/ 460344 w 460344"/>
                <a:gd name="connsiteY8" fmla="*/ 457755 h 588723"/>
                <a:gd name="connsiteX9" fmla="*/ 191810 w 460344"/>
                <a:gd name="connsiteY9" fmla="*/ 457755 h 588723"/>
                <a:gd name="connsiteX10" fmla="*/ 108075 w 460344"/>
                <a:gd name="connsiteY10" fmla="*/ 514973 h 588723"/>
                <a:gd name="connsiteX11" fmla="*/ 524 w 460344"/>
                <a:gd name="connsiteY11" fmla="*/ 588723 h 588723"/>
                <a:gd name="connsiteX12" fmla="*/ 0 w 460344"/>
                <a:gd name="connsiteY12" fmla="*/ 457755 h 588723"/>
                <a:gd name="connsiteX13" fmla="*/ 0 w 460344"/>
                <a:gd name="connsiteY13" fmla="*/ 381463 h 588723"/>
                <a:gd name="connsiteX14" fmla="*/ 0 w 460344"/>
                <a:gd name="connsiteY14" fmla="*/ 267024 h 588723"/>
                <a:gd name="connsiteX15" fmla="*/ 0 w 460344"/>
                <a:gd name="connsiteY15" fmla="*/ 267024 h 588723"/>
                <a:gd name="connsiteX16" fmla="*/ 0 w 460344"/>
                <a:gd name="connsiteY16" fmla="*/ 0 h 588723"/>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09941 w 462210"/>
                <a:gd name="connsiteY10" fmla="*/ 514973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10" h="693498">
                  <a:moveTo>
                    <a:pt x="1866" y="0"/>
                  </a:moveTo>
                  <a:lnTo>
                    <a:pt x="78590" y="0"/>
                  </a:lnTo>
                  <a:lnTo>
                    <a:pt x="78590" y="0"/>
                  </a:lnTo>
                  <a:lnTo>
                    <a:pt x="193676" y="0"/>
                  </a:lnTo>
                  <a:lnTo>
                    <a:pt x="462210" y="0"/>
                  </a:lnTo>
                  <a:lnTo>
                    <a:pt x="462210" y="267024"/>
                  </a:lnTo>
                  <a:lnTo>
                    <a:pt x="462210" y="267024"/>
                  </a:lnTo>
                  <a:lnTo>
                    <a:pt x="462210" y="381463"/>
                  </a:lnTo>
                  <a:lnTo>
                    <a:pt x="462210" y="457755"/>
                  </a:lnTo>
                  <a:lnTo>
                    <a:pt x="227013" y="457755"/>
                  </a:lnTo>
                  <a:lnTo>
                    <a:pt x="114704" y="576885"/>
                  </a:lnTo>
                  <a:cubicBezTo>
                    <a:pt x="69330" y="626074"/>
                    <a:pt x="62053" y="632402"/>
                    <a:pt x="9" y="693498"/>
                  </a:cubicBezTo>
                  <a:cubicBezTo>
                    <a:pt x="-166" y="660954"/>
                    <a:pt x="2041" y="490299"/>
                    <a:pt x="1866" y="457755"/>
                  </a:cubicBezTo>
                  <a:lnTo>
                    <a:pt x="1866" y="381463"/>
                  </a:lnTo>
                  <a:lnTo>
                    <a:pt x="1866" y="267024"/>
                  </a:lnTo>
                  <a:lnTo>
                    <a:pt x="1866" y="267024"/>
                  </a:lnTo>
                  <a:lnTo>
                    <a:pt x="186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Rectangular Callout 13">
              <a:extLst>
                <a:ext uri="{FF2B5EF4-FFF2-40B4-BE49-F238E27FC236}">
                  <a16:creationId xmlns:a16="http://schemas.microsoft.com/office/drawing/2014/main" id="{9C74CDB9-C1FF-449B-ACEF-B3C0868891E3}"/>
                </a:ext>
              </a:extLst>
            </p:cNvPr>
            <p:cNvSpPr/>
            <p:nvPr/>
          </p:nvSpPr>
          <p:spPr>
            <a:xfrm flipH="1">
              <a:off x="8104765" y="3985644"/>
              <a:ext cx="462210" cy="693498"/>
            </a:xfrm>
            <a:custGeom>
              <a:avLst/>
              <a:gdLst>
                <a:gd name="connsiteX0" fmla="*/ 0 w 460344"/>
                <a:gd name="connsiteY0" fmla="*/ 0 h 457755"/>
                <a:gd name="connsiteX1" fmla="*/ 76724 w 460344"/>
                <a:gd name="connsiteY1" fmla="*/ 0 h 457755"/>
                <a:gd name="connsiteX2" fmla="*/ 76724 w 460344"/>
                <a:gd name="connsiteY2" fmla="*/ 0 h 457755"/>
                <a:gd name="connsiteX3" fmla="*/ 191810 w 460344"/>
                <a:gd name="connsiteY3" fmla="*/ 0 h 457755"/>
                <a:gd name="connsiteX4" fmla="*/ 460344 w 460344"/>
                <a:gd name="connsiteY4" fmla="*/ 0 h 457755"/>
                <a:gd name="connsiteX5" fmla="*/ 460344 w 460344"/>
                <a:gd name="connsiteY5" fmla="*/ 267024 h 457755"/>
                <a:gd name="connsiteX6" fmla="*/ 460344 w 460344"/>
                <a:gd name="connsiteY6" fmla="*/ 267024 h 457755"/>
                <a:gd name="connsiteX7" fmla="*/ 460344 w 460344"/>
                <a:gd name="connsiteY7" fmla="*/ 381463 h 457755"/>
                <a:gd name="connsiteX8" fmla="*/ 460344 w 460344"/>
                <a:gd name="connsiteY8" fmla="*/ 457755 h 457755"/>
                <a:gd name="connsiteX9" fmla="*/ 191810 w 460344"/>
                <a:gd name="connsiteY9" fmla="*/ 457755 h 457755"/>
                <a:gd name="connsiteX10" fmla="*/ 134269 w 460344"/>
                <a:gd name="connsiteY10" fmla="*/ 514974 h 457755"/>
                <a:gd name="connsiteX11" fmla="*/ 76724 w 460344"/>
                <a:gd name="connsiteY11" fmla="*/ 457755 h 457755"/>
                <a:gd name="connsiteX12" fmla="*/ 0 w 460344"/>
                <a:gd name="connsiteY12" fmla="*/ 457755 h 457755"/>
                <a:gd name="connsiteX13" fmla="*/ 0 w 460344"/>
                <a:gd name="connsiteY13" fmla="*/ 381463 h 457755"/>
                <a:gd name="connsiteX14" fmla="*/ 0 w 460344"/>
                <a:gd name="connsiteY14" fmla="*/ 267024 h 457755"/>
                <a:gd name="connsiteX15" fmla="*/ 0 w 460344"/>
                <a:gd name="connsiteY15" fmla="*/ 267024 h 457755"/>
                <a:gd name="connsiteX16" fmla="*/ 0 w 460344"/>
                <a:gd name="connsiteY16" fmla="*/ 0 h 457755"/>
                <a:gd name="connsiteX0" fmla="*/ 0 w 460344"/>
                <a:gd name="connsiteY0" fmla="*/ 0 h 550692"/>
                <a:gd name="connsiteX1" fmla="*/ 76724 w 460344"/>
                <a:gd name="connsiteY1" fmla="*/ 0 h 550692"/>
                <a:gd name="connsiteX2" fmla="*/ 76724 w 460344"/>
                <a:gd name="connsiteY2" fmla="*/ 0 h 550692"/>
                <a:gd name="connsiteX3" fmla="*/ 191810 w 460344"/>
                <a:gd name="connsiteY3" fmla="*/ 0 h 550692"/>
                <a:gd name="connsiteX4" fmla="*/ 460344 w 460344"/>
                <a:gd name="connsiteY4" fmla="*/ 0 h 550692"/>
                <a:gd name="connsiteX5" fmla="*/ 460344 w 460344"/>
                <a:gd name="connsiteY5" fmla="*/ 267024 h 550692"/>
                <a:gd name="connsiteX6" fmla="*/ 460344 w 460344"/>
                <a:gd name="connsiteY6" fmla="*/ 267024 h 550692"/>
                <a:gd name="connsiteX7" fmla="*/ 460344 w 460344"/>
                <a:gd name="connsiteY7" fmla="*/ 381463 h 550692"/>
                <a:gd name="connsiteX8" fmla="*/ 460344 w 460344"/>
                <a:gd name="connsiteY8" fmla="*/ 457755 h 550692"/>
                <a:gd name="connsiteX9" fmla="*/ 191810 w 460344"/>
                <a:gd name="connsiteY9" fmla="*/ 457755 h 550692"/>
                <a:gd name="connsiteX10" fmla="*/ 43781 w 460344"/>
                <a:gd name="connsiteY10" fmla="*/ 550692 h 550692"/>
                <a:gd name="connsiteX11" fmla="*/ 76724 w 460344"/>
                <a:gd name="connsiteY11" fmla="*/ 457755 h 550692"/>
                <a:gd name="connsiteX12" fmla="*/ 0 w 460344"/>
                <a:gd name="connsiteY12" fmla="*/ 457755 h 550692"/>
                <a:gd name="connsiteX13" fmla="*/ 0 w 460344"/>
                <a:gd name="connsiteY13" fmla="*/ 381463 h 550692"/>
                <a:gd name="connsiteX14" fmla="*/ 0 w 460344"/>
                <a:gd name="connsiteY14" fmla="*/ 267024 h 550692"/>
                <a:gd name="connsiteX15" fmla="*/ 0 w 460344"/>
                <a:gd name="connsiteY15" fmla="*/ 267024 h 550692"/>
                <a:gd name="connsiteX16" fmla="*/ 0 w 460344"/>
                <a:gd name="connsiteY16" fmla="*/ 0 h 550692"/>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43781 w 460344"/>
                <a:gd name="connsiteY10" fmla="*/ 550692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88723"/>
                <a:gd name="connsiteX1" fmla="*/ 76724 w 460344"/>
                <a:gd name="connsiteY1" fmla="*/ 0 h 588723"/>
                <a:gd name="connsiteX2" fmla="*/ 76724 w 460344"/>
                <a:gd name="connsiteY2" fmla="*/ 0 h 588723"/>
                <a:gd name="connsiteX3" fmla="*/ 191810 w 460344"/>
                <a:gd name="connsiteY3" fmla="*/ 0 h 588723"/>
                <a:gd name="connsiteX4" fmla="*/ 460344 w 460344"/>
                <a:gd name="connsiteY4" fmla="*/ 0 h 588723"/>
                <a:gd name="connsiteX5" fmla="*/ 460344 w 460344"/>
                <a:gd name="connsiteY5" fmla="*/ 267024 h 588723"/>
                <a:gd name="connsiteX6" fmla="*/ 460344 w 460344"/>
                <a:gd name="connsiteY6" fmla="*/ 267024 h 588723"/>
                <a:gd name="connsiteX7" fmla="*/ 460344 w 460344"/>
                <a:gd name="connsiteY7" fmla="*/ 381463 h 588723"/>
                <a:gd name="connsiteX8" fmla="*/ 460344 w 460344"/>
                <a:gd name="connsiteY8" fmla="*/ 457755 h 588723"/>
                <a:gd name="connsiteX9" fmla="*/ 191810 w 460344"/>
                <a:gd name="connsiteY9" fmla="*/ 457755 h 588723"/>
                <a:gd name="connsiteX10" fmla="*/ 108075 w 460344"/>
                <a:gd name="connsiteY10" fmla="*/ 514973 h 588723"/>
                <a:gd name="connsiteX11" fmla="*/ 524 w 460344"/>
                <a:gd name="connsiteY11" fmla="*/ 588723 h 588723"/>
                <a:gd name="connsiteX12" fmla="*/ 0 w 460344"/>
                <a:gd name="connsiteY12" fmla="*/ 457755 h 588723"/>
                <a:gd name="connsiteX13" fmla="*/ 0 w 460344"/>
                <a:gd name="connsiteY13" fmla="*/ 381463 h 588723"/>
                <a:gd name="connsiteX14" fmla="*/ 0 w 460344"/>
                <a:gd name="connsiteY14" fmla="*/ 267024 h 588723"/>
                <a:gd name="connsiteX15" fmla="*/ 0 w 460344"/>
                <a:gd name="connsiteY15" fmla="*/ 267024 h 588723"/>
                <a:gd name="connsiteX16" fmla="*/ 0 w 460344"/>
                <a:gd name="connsiteY16" fmla="*/ 0 h 588723"/>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09941 w 462210"/>
                <a:gd name="connsiteY10" fmla="*/ 514973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10" h="693498">
                  <a:moveTo>
                    <a:pt x="1866" y="0"/>
                  </a:moveTo>
                  <a:lnTo>
                    <a:pt x="78590" y="0"/>
                  </a:lnTo>
                  <a:lnTo>
                    <a:pt x="78590" y="0"/>
                  </a:lnTo>
                  <a:lnTo>
                    <a:pt x="193676" y="0"/>
                  </a:lnTo>
                  <a:lnTo>
                    <a:pt x="462210" y="0"/>
                  </a:lnTo>
                  <a:lnTo>
                    <a:pt x="462210" y="267024"/>
                  </a:lnTo>
                  <a:lnTo>
                    <a:pt x="462210" y="267024"/>
                  </a:lnTo>
                  <a:lnTo>
                    <a:pt x="462210" y="381463"/>
                  </a:lnTo>
                  <a:lnTo>
                    <a:pt x="462210" y="457755"/>
                  </a:lnTo>
                  <a:lnTo>
                    <a:pt x="227013" y="457755"/>
                  </a:lnTo>
                  <a:lnTo>
                    <a:pt x="114704" y="576885"/>
                  </a:lnTo>
                  <a:cubicBezTo>
                    <a:pt x="69330" y="626074"/>
                    <a:pt x="62053" y="632402"/>
                    <a:pt x="9" y="693498"/>
                  </a:cubicBezTo>
                  <a:cubicBezTo>
                    <a:pt x="-166" y="660954"/>
                    <a:pt x="2041" y="490299"/>
                    <a:pt x="1866" y="457755"/>
                  </a:cubicBezTo>
                  <a:lnTo>
                    <a:pt x="1866" y="381463"/>
                  </a:lnTo>
                  <a:lnTo>
                    <a:pt x="1866" y="267024"/>
                  </a:lnTo>
                  <a:lnTo>
                    <a:pt x="1866" y="267024"/>
                  </a:lnTo>
                  <a:lnTo>
                    <a:pt x="186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sp>
        <p:nvSpPr>
          <p:cNvPr id="14" name="Content Placeholder 3"/>
          <p:cNvSpPr>
            <a:spLocks noGrp="1"/>
          </p:cNvSpPr>
          <p:nvPr>
            <p:ph sz="half" idx="14"/>
          </p:nvPr>
        </p:nvSpPr>
        <p:spPr>
          <a:xfrm>
            <a:off x="304802" y="509847"/>
            <a:ext cx="3954737" cy="3840646"/>
          </a:xfrm>
          <a:prstGeom prst="rect">
            <a:avLst/>
          </a:prstGeom>
        </p:spPr>
        <p:txBody>
          <a:bodyPr rIns="91440" bIns="91440" anchor="t"/>
          <a:lstStyle>
            <a:lvl1pPr marL="0" indent="0" algn="l">
              <a:lnSpc>
                <a:spcPct val="100000"/>
              </a:lnSpc>
              <a:spcBef>
                <a:spcPts val="0"/>
              </a:spcBef>
              <a:buNone/>
              <a:defRPr sz="28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21" name="Text Placeholder 20"/>
          <p:cNvSpPr>
            <a:spLocks noGrp="1"/>
          </p:cNvSpPr>
          <p:nvPr>
            <p:ph type="body" sz="quarter" idx="17"/>
          </p:nvPr>
        </p:nvSpPr>
        <p:spPr>
          <a:xfrm>
            <a:off x="304802" y="4452887"/>
            <a:ext cx="3954737" cy="347715"/>
          </a:xfrm>
          <a:prstGeom prst="rect">
            <a:avLst/>
          </a:prstGeom>
        </p:spPr>
        <p:txBody>
          <a:bodyPr tIns="27432"/>
          <a:lstStyle>
            <a:lvl1pPr marL="0" indent="0" algn="r">
              <a:lnSpc>
                <a:spcPts val="1500"/>
              </a:lnSpc>
              <a:spcBef>
                <a:spcPts val="0"/>
              </a:spcBef>
              <a:buNone/>
              <a:defRPr sz="1200" i="1" baseline="0">
                <a:solidFill>
                  <a:schemeClr val="bg1"/>
                </a:solidFill>
                <a:latin typeface="+mj-lt"/>
              </a:defRPr>
            </a:lvl1pPr>
            <a:lvl2pPr marL="457189" indent="0">
              <a:buNone/>
              <a:defRPr sz="1600">
                <a:solidFill>
                  <a:schemeClr val="bg1"/>
                </a:solidFill>
              </a:defRPr>
            </a:lvl2pPr>
            <a:lvl3pPr marL="914378"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Click to edit Master text styles</a:t>
            </a:r>
          </a:p>
        </p:txBody>
      </p:sp>
      <p:sp>
        <p:nvSpPr>
          <p:cNvPr id="8" name="Picture Placeholder 7"/>
          <p:cNvSpPr>
            <a:spLocks noGrp="1"/>
          </p:cNvSpPr>
          <p:nvPr>
            <p:ph type="pic" sz="quarter" idx="15"/>
          </p:nvPr>
        </p:nvSpPr>
        <p:spPr>
          <a:xfrm>
            <a:off x="4572000" y="0"/>
            <a:ext cx="4572000" cy="5143500"/>
          </a:xfrm>
          <a:prstGeom prst="rect">
            <a:avLst/>
          </a:prstGeom>
        </p:spPr>
        <p:txBody>
          <a:bodyPr lIns="365760" tIns="365760" rIns="365760" bIns="365760"/>
          <a:lstStyle>
            <a:lvl1pPr marL="0" indent="0">
              <a:buNone/>
              <a:defRPr sz="1600">
                <a:solidFill>
                  <a:schemeClr val="tx1"/>
                </a:solidFill>
              </a:defRPr>
            </a:lvl1pPr>
          </a:lstStyle>
          <a:p>
            <a:pPr lvl="0"/>
            <a:r>
              <a:rPr lang="en-US" noProof="0"/>
              <a:t>Click icon to add picture</a:t>
            </a:r>
          </a:p>
        </p:txBody>
      </p:sp>
      <p:sp>
        <p:nvSpPr>
          <p:cNvPr id="12"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11" name="Slide Number Placeholder 6">
            <a:extLst>
              <a:ext uri="{FF2B5EF4-FFF2-40B4-BE49-F238E27FC236}">
                <a16:creationId xmlns:a16="http://schemas.microsoft.com/office/drawing/2014/main" id="{0293C112-5607-464F-BCB8-08B0E5A44D3B}"/>
              </a:ext>
            </a:extLst>
          </p:cNvPr>
          <p:cNvSpPr>
            <a:spLocks noGrp="1"/>
          </p:cNvSpPr>
          <p:nvPr>
            <p:ph type="sldNum" sz="quarter" idx="18"/>
          </p:nvPr>
        </p:nvSpPr>
        <p:spPr/>
        <p:txBody>
          <a:bodyPr/>
          <a:lstStyle>
            <a:lvl1pPr>
              <a:defRPr>
                <a:solidFill>
                  <a:schemeClr val="tx1">
                    <a:lumMod val="60000"/>
                    <a:lumOff val="40000"/>
                  </a:schemeClr>
                </a:solidFill>
              </a:defRPr>
            </a:lvl1pPr>
          </a:lstStyle>
          <a:p>
            <a:pPr>
              <a:defRPr/>
            </a:pPr>
            <a:fld id="{DC5D0BD9-1418-4240-BC95-3C3C892FC07A}" type="slidenum">
              <a:rPr lang="en-US"/>
              <a:pPr>
                <a:defRPr/>
              </a:pPr>
              <a:t>‹#›</a:t>
            </a:fld>
            <a:endParaRPr lang="en-US"/>
          </a:p>
        </p:txBody>
      </p:sp>
      <p:sp>
        <p:nvSpPr>
          <p:cNvPr id="13" name="Footer Placeholder 1">
            <a:extLst>
              <a:ext uri="{FF2B5EF4-FFF2-40B4-BE49-F238E27FC236}">
                <a16:creationId xmlns:a16="http://schemas.microsoft.com/office/drawing/2014/main" id="{2705C1B7-5221-4CF4-BB38-FA5EDCB66505}"/>
              </a:ext>
            </a:extLst>
          </p:cNvPr>
          <p:cNvSpPr>
            <a:spLocks noGrp="1"/>
          </p:cNvSpPr>
          <p:nvPr>
            <p:ph type="ftr" sz="quarter" idx="19"/>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225860421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1 Quot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167303-C997-46C4-AE86-0583D6987C49}"/>
              </a:ext>
            </a:extLst>
          </p:cNvPr>
          <p:cNvSpPr/>
          <p:nvPr userDrawn="1"/>
        </p:nvSpPr>
        <p:spPr>
          <a:xfrm>
            <a:off x="0" y="0"/>
            <a:ext cx="457200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nvGrpSpPr>
          <p:cNvPr id="7" name="Group 6">
            <a:extLst>
              <a:ext uri="{FF2B5EF4-FFF2-40B4-BE49-F238E27FC236}">
                <a16:creationId xmlns:a16="http://schemas.microsoft.com/office/drawing/2014/main" id="{D0B5C410-544F-4425-853C-87961DD0DBFF}"/>
              </a:ext>
            </a:extLst>
          </p:cNvPr>
          <p:cNvGrpSpPr>
            <a:grpSpLocks noChangeAspect="1"/>
          </p:cNvGrpSpPr>
          <p:nvPr userDrawn="1"/>
        </p:nvGrpSpPr>
        <p:grpSpPr>
          <a:xfrm rot="10800000">
            <a:off x="304802" y="171451"/>
            <a:ext cx="540233" cy="266906"/>
            <a:chOff x="7514215" y="3985644"/>
            <a:chExt cx="1052760" cy="693498"/>
          </a:xfrm>
          <a:solidFill>
            <a:schemeClr val="accent5">
              <a:lumMod val="60000"/>
              <a:lumOff val="40000"/>
            </a:schemeClr>
          </a:solidFill>
        </p:grpSpPr>
        <p:sp>
          <p:nvSpPr>
            <p:cNvPr id="9" name="Rectangular Callout 13">
              <a:extLst>
                <a:ext uri="{FF2B5EF4-FFF2-40B4-BE49-F238E27FC236}">
                  <a16:creationId xmlns:a16="http://schemas.microsoft.com/office/drawing/2014/main" id="{3C7DB5E9-4C4D-4DAF-BF9B-AE536F80667B}"/>
                </a:ext>
              </a:extLst>
            </p:cNvPr>
            <p:cNvSpPr/>
            <p:nvPr/>
          </p:nvSpPr>
          <p:spPr>
            <a:xfrm flipH="1">
              <a:off x="7514215" y="3985644"/>
              <a:ext cx="462210" cy="693498"/>
            </a:xfrm>
            <a:custGeom>
              <a:avLst/>
              <a:gdLst>
                <a:gd name="connsiteX0" fmla="*/ 0 w 460344"/>
                <a:gd name="connsiteY0" fmla="*/ 0 h 457755"/>
                <a:gd name="connsiteX1" fmla="*/ 76724 w 460344"/>
                <a:gd name="connsiteY1" fmla="*/ 0 h 457755"/>
                <a:gd name="connsiteX2" fmla="*/ 76724 w 460344"/>
                <a:gd name="connsiteY2" fmla="*/ 0 h 457755"/>
                <a:gd name="connsiteX3" fmla="*/ 191810 w 460344"/>
                <a:gd name="connsiteY3" fmla="*/ 0 h 457755"/>
                <a:gd name="connsiteX4" fmla="*/ 460344 w 460344"/>
                <a:gd name="connsiteY4" fmla="*/ 0 h 457755"/>
                <a:gd name="connsiteX5" fmla="*/ 460344 w 460344"/>
                <a:gd name="connsiteY5" fmla="*/ 267024 h 457755"/>
                <a:gd name="connsiteX6" fmla="*/ 460344 w 460344"/>
                <a:gd name="connsiteY6" fmla="*/ 267024 h 457755"/>
                <a:gd name="connsiteX7" fmla="*/ 460344 w 460344"/>
                <a:gd name="connsiteY7" fmla="*/ 381463 h 457755"/>
                <a:gd name="connsiteX8" fmla="*/ 460344 w 460344"/>
                <a:gd name="connsiteY8" fmla="*/ 457755 h 457755"/>
                <a:gd name="connsiteX9" fmla="*/ 191810 w 460344"/>
                <a:gd name="connsiteY9" fmla="*/ 457755 h 457755"/>
                <a:gd name="connsiteX10" fmla="*/ 134269 w 460344"/>
                <a:gd name="connsiteY10" fmla="*/ 514974 h 457755"/>
                <a:gd name="connsiteX11" fmla="*/ 76724 w 460344"/>
                <a:gd name="connsiteY11" fmla="*/ 457755 h 457755"/>
                <a:gd name="connsiteX12" fmla="*/ 0 w 460344"/>
                <a:gd name="connsiteY12" fmla="*/ 457755 h 457755"/>
                <a:gd name="connsiteX13" fmla="*/ 0 w 460344"/>
                <a:gd name="connsiteY13" fmla="*/ 381463 h 457755"/>
                <a:gd name="connsiteX14" fmla="*/ 0 w 460344"/>
                <a:gd name="connsiteY14" fmla="*/ 267024 h 457755"/>
                <a:gd name="connsiteX15" fmla="*/ 0 w 460344"/>
                <a:gd name="connsiteY15" fmla="*/ 267024 h 457755"/>
                <a:gd name="connsiteX16" fmla="*/ 0 w 460344"/>
                <a:gd name="connsiteY16" fmla="*/ 0 h 457755"/>
                <a:gd name="connsiteX0" fmla="*/ 0 w 460344"/>
                <a:gd name="connsiteY0" fmla="*/ 0 h 550692"/>
                <a:gd name="connsiteX1" fmla="*/ 76724 w 460344"/>
                <a:gd name="connsiteY1" fmla="*/ 0 h 550692"/>
                <a:gd name="connsiteX2" fmla="*/ 76724 w 460344"/>
                <a:gd name="connsiteY2" fmla="*/ 0 h 550692"/>
                <a:gd name="connsiteX3" fmla="*/ 191810 w 460344"/>
                <a:gd name="connsiteY3" fmla="*/ 0 h 550692"/>
                <a:gd name="connsiteX4" fmla="*/ 460344 w 460344"/>
                <a:gd name="connsiteY4" fmla="*/ 0 h 550692"/>
                <a:gd name="connsiteX5" fmla="*/ 460344 w 460344"/>
                <a:gd name="connsiteY5" fmla="*/ 267024 h 550692"/>
                <a:gd name="connsiteX6" fmla="*/ 460344 w 460344"/>
                <a:gd name="connsiteY6" fmla="*/ 267024 h 550692"/>
                <a:gd name="connsiteX7" fmla="*/ 460344 w 460344"/>
                <a:gd name="connsiteY7" fmla="*/ 381463 h 550692"/>
                <a:gd name="connsiteX8" fmla="*/ 460344 w 460344"/>
                <a:gd name="connsiteY8" fmla="*/ 457755 h 550692"/>
                <a:gd name="connsiteX9" fmla="*/ 191810 w 460344"/>
                <a:gd name="connsiteY9" fmla="*/ 457755 h 550692"/>
                <a:gd name="connsiteX10" fmla="*/ 43781 w 460344"/>
                <a:gd name="connsiteY10" fmla="*/ 550692 h 550692"/>
                <a:gd name="connsiteX11" fmla="*/ 76724 w 460344"/>
                <a:gd name="connsiteY11" fmla="*/ 457755 h 550692"/>
                <a:gd name="connsiteX12" fmla="*/ 0 w 460344"/>
                <a:gd name="connsiteY12" fmla="*/ 457755 h 550692"/>
                <a:gd name="connsiteX13" fmla="*/ 0 w 460344"/>
                <a:gd name="connsiteY13" fmla="*/ 381463 h 550692"/>
                <a:gd name="connsiteX14" fmla="*/ 0 w 460344"/>
                <a:gd name="connsiteY14" fmla="*/ 267024 h 550692"/>
                <a:gd name="connsiteX15" fmla="*/ 0 w 460344"/>
                <a:gd name="connsiteY15" fmla="*/ 267024 h 550692"/>
                <a:gd name="connsiteX16" fmla="*/ 0 w 460344"/>
                <a:gd name="connsiteY16" fmla="*/ 0 h 550692"/>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43781 w 460344"/>
                <a:gd name="connsiteY10" fmla="*/ 550692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88723"/>
                <a:gd name="connsiteX1" fmla="*/ 76724 w 460344"/>
                <a:gd name="connsiteY1" fmla="*/ 0 h 588723"/>
                <a:gd name="connsiteX2" fmla="*/ 76724 w 460344"/>
                <a:gd name="connsiteY2" fmla="*/ 0 h 588723"/>
                <a:gd name="connsiteX3" fmla="*/ 191810 w 460344"/>
                <a:gd name="connsiteY3" fmla="*/ 0 h 588723"/>
                <a:gd name="connsiteX4" fmla="*/ 460344 w 460344"/>
                <a:gd name="connsiteY4" fmla="*/ 0 h 588723"/>
                <a:gd name="connsiteX5" fmla="*/ 460344 w 460344"/>
                <a:gd name="connsiteY5" fmla="*/ 267024 h 588723"/>
                <a:gd name="connsiteX6" fmla="*/ 460344 w 460344"/>
                <a:gd name="connsiteY6" fmla="*/ 267024 h 588723"/>
                <a:gd name="connsiteX7" fmla="*/ 460344 w 460344"/>
                <a:gd name="connsiteY7" fmla="*/ 381463 h 588723"/>
                <a:gd name="connsiteX8" fmla="*/ 460344 w 460344"/>
                <a:gd name="connsiteY8" fmla="*/ 457755 h 588723"/>
                <a:gd name="connsiteX9" fmla="*/ 191810 w 460344"/>
                <a:gd name="connsiteY9" fmla="*/ 457755 h 588723"/>
                <a:gd name="connsiteX10" fmla="*/ 108075 w 460344"/>
                <a:gd name="connsiteY10" fmla="*/ 514973 h 588723"/>
                <a:gd name="connsiteX11" fmla="*/ 524 w 460344"/>
                <a:gd name="connsiteY11" fmla="*/ 588723 h 588723"/>
                <a:gd name="connsiteX12" fmla="*/ 0 w 460344"/>
                <a:gd name="connsiteY12" fmla="*/ 457755 h 588723"/>
                <a:gd name="connsiteX13" fmla="*/ 0 w 460344"/>
                <a:gd name="connsiteY13" fmla="*/ 381463 h 588723"/>
                <a:gd name="connsiteX14" fmla="*/ 0 w 460344"/>
                <a:gd name="connsiteY14" fmla="*/ 267024 h 588723"/>
                <a:gd name="connsiteX15" fmla="*/ 0 w 460344"/>
                <a:gd name="connsiteY15" fmla="*/ 267024 h 588723"/>
                <a:gd name="connsiteX16" fmla="*/ 0 w 460344"/>
                <a:gd name="connsiteY16" fmla="*/ 0 h 588723"/>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09941 w 462210"/>
                <a:gd name="connsiteY10" fmla="*/ 514973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10" h="693498">
                  <a:moveTo>
                    <a:pt x="1866" y="0"/>
                  </a:moveTo>
                  <a:lnTo>
                    <a:pt x="78590" y="0"/>
                  </a:lnTo>
                  <a:lnTo>
                    <a:pt x="78590" y="0"/>
                  </a:lnTo>
                  <a:lnTo>
                    <a:pt x="193676" y="0"/>
                  </a:lnTo>
                  <a:lnTo>
                    <a:pt x="462210" y="0"/>
                  </a:lnTo>
                  <a:lnTo>
                    <a:pt x="462210" y="267024"/>
                  </a:lnTo>
                  <a:lnTo>
                    <a:pt x="462210" y="267024"/>
                  </a:lnTo>
                  <a:lnTo>
                    <a:pt x="462210" y="381463"/>
                  </a:lnTo>
                  <a:lnTo>
                    <a:pt x="462210" y="457755"/>
                  </a:lnTo>
                  <a:lnTo>
                    <a:pt x="227013" y="457755"/>
                  </a:lnTo>
                  <a:lnTo>
                    <a:pt x="114704" y="576885"/>
                  </a:lnTo>
                  <a:cubicBezTo>
                    <a:pt x="69330" y="626074"/>
                    <a:pt x="62053" y="632402"/>
                    <a:pt x="9" y="693498"/>
                  </a:cubicBezTo>
                  <a:cubicBezTo>
                    <a:pt x="-166" y="660954"/>
                    <a:pt x="2041" y="490299"/>
                    <a:pt x="1866" y="457755"/>
                  </a:cubicBezTo>
                  <a:lnTo>
                    <a:pt x="1866" y="381463"/>
                  </a:lnTo>
                  <a:lnTo>
                    <a:pt x="1866" y="267024"/>
                  </a:lnTo>
                  <a:lnTo>
                    <a:pt x="1866" y="267024"/>
                  </a:lnTo>
                  <a:lnTo>
                    <a:pt x="186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Rectangular Callout 13">
              <a:extLst>
                <a:ext uri="{FF2B5EF4-FFF2-40B4-BE49-F238E27FC236}">
                  <a16:creationId xmlns:a16="http://schemas.microsoft.com/office/drawing/2014/main" id="{E44A5383-C560-4CD0-A328-5074DFD7C64B}"/>
                </a:ext>
              </a:extLst>
            </p:cNvPr>
            <p:cNvSpPr/>
            <p:nvPr/>
          </p:nvSpPr>
          <p:spPr>
            <a:xfrm flipH="1">
              <a:off x="8104765" y="3985644"/>
              <a:ext cx="462210" cy="693498"/>
            </a:xfrm>
            <a:custGeom>
              <a:avLst/>
              <a:gdLst>
                <a:gd name="connsiteX0" fmla="*/ 0 w 460344"/>
                <a:gd name="connsiteY0" fmla="*/ 0 h 457755"/>
                <a:gd name="connsiteX1" fmla="*/ 76724 w 460344"/>
                <a:gd name="connsiteY1" fmla="*/ 0 h 457755"/>
                <a:gd name="connsiteX2" fmla="*/ 76724 w 460344"/>
                <a:gd name="connsiteY2" fmla="*/ 0 h 457755"/>
                <a:gd name="connsiteX3" fmla="*/ 191810 w 460344"/>
                <a:gd name="connsiteY3" fmla="*/ 0 h 457755"/>
                <a:gd name="connsiteX4" fmla="*/ 460344 w 460344"/>
                <a:gd name="connsiteY4" fmla="*/ 0 h 457755"/>
                <a:gd name="connsiteX5" fmla="*/ 460344 w 460344"/>
                <a:gd name="connsiteY5" fmla="*/ 267024 h 457755"/>
                <a:gd name="connsiteX6" fmla="*/ 460344 w 460344"/>
                <a:gd name="connsiteY6" fmla="*/ 267024 h 457755"/>
                <a:gd name="connsiteX7" fmla="*/ 460344 w 460344"/>
                <a:gd name="connsiteY7" fmla="*/ 381463 h 457755"/>
                <a:gd name="connsiteX8" fmla="*/ 460344 w 460344"/>
                <a:gd name="connsiteY8" fmla="*/ 457755 h 457755"/>
                <a:gd name="connsiteX9" fmla="*/ 191810 w 460344"/>
                <a:gd name="connsiteY9" fmla="*/ 457755 h 457755"/>
                <a:gd name="connsiteX10" fmla="*/ 134269 w 460344"/>
                <a:gd name="connsiteY10" fmla="*/ 514974 h 457755"/>
                <a:gd name="connsiteX11" fmla="*/ 76724 w 460344"/>
                <a:gd name="connsiteY11" fmla="*/ 457755 h 457755"/>
                <a:gd name="connsiteX12" fmla="*/ 0 w 460344"/>
                <a:gd name="connsiteY12" fmla="*/ 457755 h 457755"/>
                <a:gd name="connsiteX13" fmla="*/ 0 w 460344"/>
                <a:gd name="connsiteY13" fmla="*/ 381463 h 457755"/>
                <a:gd name="connsiteX14" fmla="*/ 0 w 460344"/>
                <a:gd name="connsiteY14" fmla="*/ 267024 h 457755"/>
                <a:gd name="connsiteX15" fmla="*/ 0 w 460344"/>
                <a:gd name="connsiteY15" fmla="*/ 267024 h 457755"/>
                <a:gd name="connsiteX16" fmla="*/ 0 w 460344"/>
                <a:gd name="connsiteY16" fmla="*/ 0 h 457755"/>
                <a:gd name="connsiteX0" fmla="*/ 0 w 460344"/>
                <a:gd name="connsiteY0" fmla="*/ 0 h 550692"/>
                <a:gd name="connsiteX1" fmla="*/ 76724 w 460344"/>
                <a:gd name="connsiteY1" fmla="*/ 0 h 550692"/>
                <a:gd name="connsiteX2" fmla="*/ 76724 w 460344"/>
                <a:gd name="connsiteY2" fmla="*/ 0 h 550692"/>
                <a:gd name="connsiteX3" fmla="*/ 191810 w 460344"/>
                <a:gd name="connsiteY3" fmla="*/ 0 h 550692"/>
                <a:gd name="connsiteX4" fmla="*/ 460344 w 460344"/>
                <a:gd name="connsiteY4" fmla="*/ 0 h 550692"/>
                <a:gd name="connsiteX5" fmla="*/ 460344 w 460344"/>
                <a:gd name="connsiteY5" fmla="*/ 267024 h 550692"/>
                <a:gd name="connsiteX6" fmla="*/ 460344 w 460344"/>
                <a:gd name="connsiteY6" fmla="*/ 267024 h 550692"/>
                <a:gd name="connsiteX7" fmla="*/ 460344 w 460344"/>
                <a:gd name="connsiteY7" fmla="*/ 381463 h 550692"/>
                <a:gd name="connsiteX8" fmla="*/ 460344 w 460344"/>
                <a:gd name="connsiteY8" fmla="*/ 457755 h 550692"/>
                <a:gd name="connsiteX9" fmla="*/ 191810 w 460344"/>
                <a:gd name="connsiteY9" fmla="*/ 457755 h 550692"/>
                <a:gd name="connsiteX10" fmla="*/ 43781 w 460344"/>
                <a:gd name="connsiteY10" fmla="*/ 550692 h 550692"/>
                <a:gd name="connsiteX11" fmla="*/ 76724 w 460344"/>
                <a:gd name="connsiteY11" fmla="*/ 457755 h 550692"/>
                <a:gd name="connsiteX12" fmla="*/ 0 w 460344"/>
                <a:gd name="connsiteY12" fmla="*/ 457755 h 550692"/>
                <a:gd name="connsiteX13" fmla="*/ 0 w 460344"/>
                <a:gd name="connsiteY13" fmla="*/ 381463 h 550692"/>
                <a:gd name="connsiteX14" fmla="*/ 0 w 460344"/>
                <a:gd name="connsiteY14" fmla="*/ 267024 h 550692"/>
                <a:gd name="connsiteX15" fmla="*/ 0 w 460344"/>
                <a:gd name="connsiteY15" fmla="*/ 267024 h 550692"/>
                <a:gd name="connsiteX16" fmla="*/ 0 w 460344"/>
                <a:gd name="connsiteY16" fmla="*/ 0 h 550692"/>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43781 w 460344"/>
                <a:gd name="connsiteY10" fmla="*/ 550692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88723"/>
                <a:gd name="connsiteX1" fmla="*/ 76724 w 460344"/>
                <a:gd name="connsiteY1" fmla="*/ 0 h 588723"/>
                <a:gd name="connsiteX2" fmla="*/ 76724 w 460344"/>
                <a:gd name="connsiteY2" fmla="*/ 0 h 588723"/>
                <a:gd name="connsiteX3" fmla="*/ 191810 w 460344"/>
                <a:gd name="connsiteY3" fmla="*/ 0 h 588723"/>
                <a:gd name="connsiteX4" fmla="*/ 460344 w 460344"/>
                <a:gd name="connsiteY4" fmla="*/ 0 h 588723"/>
                <a:gd name="connsiteX5" fmla="*/ 460344 w 460344"/>
                <a:gd name="connsiteY5" fmla="*/ 267024 h 588723"/>
                <a:gd name="connsiteX6" fmla="*/ 460344 w 460344"/>
                <a:gd name="connsiteY6" fmla="*/ 267024 h 588723"/>
                <a:gd name="connsiteX7" fmla="*/ 460344 w 460344"/>
                <a:gd name="connsiteY7" fmla="*/ 381463 h 588723"/>
                <a:gd name="connsiteX8" fmla="*/ 460344 w 460344"/>
                <a:gd name="connsiteY8" fmla="*/ 457755 h 588723"/>
                <a:gd name="connsiteX9" fmla="*/ 191810 w 460344"/>
                <a:gd name="connsiteY9" fmla="*/ 457755 h 588723"/>
                <a:gd name="connsiteX10" fmla="*/ 108075 w 460344"/>
                <a:gd name="connsiteY10" fmla="*/ 514973 h 588723"/>
                <a:gd name="connsiteX11" fmla="*/ 524 w 460344"/>
                <a:gd name="connsiteY11" fmla="*/ 588723 h 588723"/>
                <a:gd name="connsiteX12" fmla="*/ 0 w 460344"/>
                <a:gd name="connsiteY12" fmla="*/ 457755 h 588723"/>
                <a:gd name="connsiteX13" fmla="*/ 0 w 460344"/>
                <a:gd name="connsiteY13" fmla="*/ 381463 h 588723"/>
                <a:gd name="connsiteX14" fmla="*/ 0 w 460344"/>
                <a:gd name="connsiteY14" fmla="*/ 267024 h 588723"/>
                <a:gd name="connsiteX15" fmla="*/ 0 w 460344"/>
                <a:gd name="connsiteY15" fmla="*/ 267024 h 588723"/>
                <a:gd name="connsiteX16" fmla="*/ 0 w 460344"/>
                <a:gd name="connsiteY16" fmla="*/ 0 h 588723"/>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09941 w 462210"/>
                <a:gd name="connsiteY10" fmla="*/ 514973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10" h="693498">
                  <a:moveTo>
                    <a:pt x="1866" y="0"/>
                  </a:moveTo>
                  <a:lnTo>
                    <a:pt x="78590" y="0"/>
                  </a:lnTo>
                  <a:lnTo>
                    <a:pt x="78590" y="0"/>
                  </a:lnTo>
                  <a:lnTo>
                    <a:pt x="193676" y="0"/>
                  </a:lnTo>
                  <a:lnTo>
                    <a:pt x="462210" y="0"/>
                  </a:lnTo>
                  <a:lnTo>
                    <a:pt x="462210" y="267024"/>
                  </a:lnTo>
                  <a:lnTo>
                    <a:pt x="462210" y="267024"/>
                  </a:lnTo>
                  <a:lnTo>
                    <a:pt x="462210" y="381463"/>
                  </a:lnTo>
                  <a:lnTo>
                    <a:pt x="462210" y="457755"/>
                  </a:lnTo>
                  <a:lnTo>
                    <a:pt x="227013" y="457755"/>
                  </a:lnTo>
                  <a:lnTo>
                    <a:pt x="114704" y="576885"/>
                  </a:lnTo>
                  <a:cubicBezTo>
                    <a:pt x="69330" y="626074"/>
                    <a:pt x="62053" y="632402"/>
                    <a:pt x="9" y="693498"/>
                  </a:cubicBezTo>
                  <a:cubicBezTo>
                    <a:pt x="-166" y="660954"/>
                    <a:pt x="2041" y="490299"/>
                    <a:pt x="1866" y="457755"/>
                  </a:cubicBezTo>
                  <a:lnTo>
                    <a:pt x="1866" y="381463"/>
                  </a:lnTo>
                  <a:lnTo>
                    <a:pt x="1866" y="267024"/>
                  </a:lnTo>
                  <a:lnTo>
                    <a:pt x="1866" y="267024"/>
                  </a:lnTo>
                  <a:lnTo>
                    <a:pt x="186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sp>
        <p:nvSpPr>
          <p:cNvPr id="14" name="Content Placeholder 3"/>
          <p:cNvSpPr>
            <a:spLocks noGrp="1"/>
          </p:cNvSpPr>
          <p:nvPr>
            <p:ph sz="half" idx="14"/>
          </p:nvPr>
        </p:nvSpPr>
        <p:spPr>
          <a:xfrm>
            <a:off x="304802" y="509847"/>
            <a:ext cx="3954737" cy="3840646"/>
          </a:xfrm>
          <a:prstGeom prst="rect">
            <a:avLst/>
          </a:prstGeom>
        </p:spPr>
        <p:txBody>
          <a:bodyPr rIns="91440" bIns="91440" anchor="t"/>
          <a:lstStyle>
            <a:lvl1pPr marL="0" marR="0" indent="0" algn="l" defTabSz="914378" rtl="0" eaLnBrk="1" fontAlgn="auto" latinLnBrk="0" hangingPunct="1">
              <a:lnSpc>
                <a:spcPct val="100000"/>
              </a:lnSpc>
              <a:spcBef>
                <a:spcPts val="0"/>
              </a:spcBef>
              <a:spcAft>
                <a:spcPts val="150"/>
              </a:spcAft>
              <a:buClrTx/>
              <a:buSzPct val="100000"/>
              <a:buFont typeface="Wingdings" charset="2"/>
              <a:buNone/>
              <a:tabLst/>
              <a:defRPr sz="28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21" name="Text Placeholder 20"/>
          <p:cNvSpPr>
            <a:spLocks noGrp="1"/>
          </p:cNvSpPr>
          <p:nvPr>
            <p:ph type="body" sz="quarter" idx="17"/>
          </p:nvPr>
        </p:nvSpPr>
        <p:spPr>
          <a:xfrm>
            <a:off x="304802" y="4452887"/>
            <a:ext cx="3954737" cy="347715"/>
          </a:xfrm>
          <a:prstGeom prst="rect">
            <a:avLst/>
          </a:prstGeom>
        </p:spPr>
        <p:txBody>
          <a:bodyPr tIns="27432"/>
          <a:lstStyle>
            <a:lvl1pPr marL="0" marR="0" indent="0" algn="r" defTabSz="914378" rtl="0" eaLnBrk="1" fontAlgn="auto" latinLnBrk="0" hangingPunct="1">
              <a:lnSpc>
                <a:spcPts val="1500"/>
              </a:lnSpc>
              <a:spcBef>
                <a:spcPts val="0"/>
              </a:spcBef>
              <a:spcAft>
                <a:spcPts val="150"/>
              </a:spcAft>
              <a:buClrTx/>
              <a:buSzPct val="100000"/>
              <a:buFont typeface="Wingdings" charset="2"/>
              <a:buNone/>
              <a:tabLst/>
              <a:defRPr sz="1200" i="1" baseline="0">
                <a:solidFill>
                  <a:schemeClr val="bg1"/>
                </a:solidFill>
                <a:latin typeface="+mj-lt"/>
              </a:defRPr>
            </a:lvl1pPr>
            <a:lvl2pPr marL="457189" indent="0">
              <a:buNone/>
              <a:defRPr sz="1600">
                <a:solidFill>
                  <a:schemeClr val="bg1"/>
                </a:solidFill>
              </a:defRPr>
            </a:lvl2pPr>
            <a:lvl3pPr marL="914378"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Click to edit Master text styles</a:t>
            </a:r>
          </a:p>
          <a:p>
            <a:pPr lvl="1"/>
            <a:r>
              <a:rPr lang="en-US"/>
              <a:t>Second level</a:t>
            </a:r>
          </a:p>
        </p:txBody>
      </p:sp>
      <p:sp>
        <p:nvSpPr>
          <p:cNvPr id="8" name="Picture Placeholder 7"/>
          <p:cNvSpPr>
            <a:spLocks noGrp="1"/>
          </p:cNvSpPr>
          <p:nvPr>
            <p:ph type="pic" sz="quarter" idx="15"/>
          </p:nvPr>
        </p:nvSpPr>
        <p:spPr>
          <a:xfrm>
            <a:off x="4572000" y="0"/>
            <a:ext cx="4572000" cy="5143500"/>
          </a:xfrm>
          <a:prstGeom prst="rect">
            <a:avLst/>
          </a:prstGeom>
        </p:spPr>
        <p:txBody>
          <a:bodyPr lIns="365760" tIns="365760" rIns="365760" bIns="365760"/>
          <a:lstStyle>
            <a:lvl1pPr marL="0" indent="0">
              <a:buNone/>
              <a:defRPr sz="1600">
                <a:solidFill>
                  <a:schemeClr val="tx1"/>
                </a:solidFill>
              </a:defRPr>
            </a:lvl1pPr>
          </a:lstStyle>
          <a:p>
            <a:pPr lvl="0"/>
            <a:r>
              <a:rPr lang="en-US" noProof="0"/>
              <a:t>Click icon to add picture</a:t>
            </a:r>
          </a:p>
        </p:txBody>
      </p:sp>
      <p:sp>
        <p:nvSpPr>
          <p:cNvPr id="12"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11" name="Slide Number Placeholder 6">
            <a:extLst>
              <a:ext uri="{FF2B5EF4-FFF2-40B4-BE49-F238E27FC236}">
                <a16:creationId xmlns:a16="http://schemas.microsoft.com/office/drawing/2014/main" id="{39BD0766-6639-4893-A2C2-1988A11BA478}"/>
              </a:ext>
            </a:extLst>
          </p:cNvPr>
          <p:cNvSpPr>
            <a:spLocks noGrp="1"/>
          </p:cNvSpPr>
          <p:nvPr>
            <p:ph type="sldNum" sz="quarter" idx="18"/>
          </p:nvPr>
        </p:nvSpPr>
        <p:spPr/>
        <p:txBody>
          <a:bodyPr/>
          <a:lstStyle>
            <a:lvl1pPr>
              <a:defRPr>
                <a:solidFill>
                  <a:schemeClr val="tx1">
                    <a:lumMod val="60000"/>
                    <a:lumOff val="40000"/>
                  </a:schemeClr>
                </a:solidFill>
              </a:defRPr>
            </a:lvl1pPr>
          </a:lstStyle>
          <a:p>
            <a:pPr>
              <a:defRPr/>
            </a:pPr>
            <a:fld id="{0DD5AE7C-BAF4-4190-B5C2-7A142B3BA6AC}" type="slidenum">
              <a:rPr lang="en-US"/>
              <a:pPr>
                <a:defRPr/>
              </a:pPr>
              <a:t>‹#›</a:t>
            </a:fld>
            <a:endParaRPr lang="en-US"/>
          </a:p>
        </p:txBody>
      </p:sp>
      <p:sp>
        <p:nvSpPr>
          <p:cNvPr id="13" name="Footer Placeholder 1">
            <a:extLst>
              <a:ext uri="{FF2B5EF4-FFF2-40B4-BE49-F238E27FC236}">
                <a16:creationId xmlns:a16="http://schemas.microsoft.com/office/drawing/2014/main" id="{AEEE4724-C4E6-40E0-8AA2-763C627E9218}"/>
              </a:ext>
            </a:extLst>
          </p:cNvPr>
          <p:cNvSpPr>
            <a:spLocks noGrp="1"/>
          </p:cNvSpPr>
          <p:nvPr>
            <p:ph type="ftr" sz="quarter" idx="19"/>
          </p:nvPr>
        </p:nvSpPr>
        <p:spPr/>
        <p:txBody>
          <a:bodyPr/>
          <a:lstStyle>
            <a:lvl1pPr>
              <a:defRPr>
                <a:solidFill>
                  <a:schemeClr val="bg1">
                    <a:lumMod val="85000"/>
                  </a:schemeClr>
                </a:solidFill>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2869302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s, 1/3 (righ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6096000" y="1207008"/>
            <a:ext cx="2746375" cy="3536442"/>
          </a:xfrm>
          <a:prstGeom prst="rect">
            <a:avLst/>
          </a:prstGeom>
        </p:spPr>
        <p:txBody>
          <a:bodyPr>
            <a:noAutofit/>
          </a:bodyPr>
          <a:lstStyle>
            <a:lvl1pPr>
              <a:defRPr/>
            </a:lvl1p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idx="1" hasCustomPrompt="1"/>
          </p:nvPr>
        </p:nvSpPr>
        <p:spPr>
          <a:xfrm>
            <a:off x="306000" y="1207007"/>
            <a:ext cx="5641848" cy="3529399"/>
          </a:xfrm>
          <a:prstGeom prst="rect">
            <a:avLst/>
          </a:prstGeom>
        </p:spPr>
        <p:txBody>
          <a:bodyPr>
            <a:noAutofit/>
          </a:bodyPr>
          <a:lstStyle>
            <a:lvl1pPr>
              <a:defRPr/>
            </a:lvl1p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ubtitle 2">
            <a:extLst>
              <a:ext uri="{FF2B5EF4-FFF2-40B4-BE49-F238E27FC236}">
                <a16:creationId xmlns:a16="http://schemas.microsoft.com/office/drawing/2014/main" id="{F409A79F-1469-4D97-A5E2-900FB3D9F51C}"/>
              </a:ext>
            </a:extLst>
          </p:cNvPr>
          <p:cNvSpPr>
            <a:spLocks noGrp="1"/>
          </p:cNvSpPr>
          <p:nvPr>
            <p:ph type="subTitle" idx="17" hasCustomPrompt="1"/>
          </p:nvPr>
        </p:nvSpPr>
        <p:spPr>
          <a:xfrm>
            <a:off x="306000" y="361951"/>
            <a:ext cx="6357600" cy="609600"/>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7" name="Title 1">
            <a:extLst>
              <a:ext uri="{FF2B5EF4-FFF2-40B4-BE49-F238E27FC236}">
                <a16:creationId xmlns:a16="http://schemas.microsoft.com/office/drawing/2014/main" id="{76FD3374-8DF6-4571-B517-DEAB47E00F1A}"/>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421193736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2 Text - Soli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4B7C55-C20F-4331-885A-EBB4E628A549}"/>
              </a:ext>
            </a:extLst>
          </p:cNvPr>
          <p:cNvSpPr/>
          <p:nvPr userDrawn="1"/>
        </p:nvSpPr>
        <p:spPr>
          <a:xfrm>
            <a:off x="4572000" y="0"/>
            <a:ext cx="4572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5" name="Rectangle 4">
            <a:extLst>
              <a:ext uri="{FF2B5EF4-FFF2-40B4-BE49-F238E27FC236}">
                <a16:creationId xmlns:a16="http://schemas.microsoft.com/office/drawing/2014/main" id="{11A1BF6D-1D09-462F-87B1-6830EF84D176}"/>
              </a:ext>
            </a:extLst>
          </p:cNvPr>
          <p:cNvSpPr/>
          <p:nvPr userDrawn="1"/>
        </p:nvSpPr>
        <p:spPr>
          <a:xfrm>
            <a:off x="0" y="2571750"/>
            <a:ext cx="4572000" cy="2571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6" name="Picture 8">
            <a:extLst>
              <a:ext uri="{FF2B5EF4-FFF2-40B4-BE49-F238E27FC236}">
                <a16:creationId xmlns:a16="http://schemas.microsoft.com/office/drawing/2014/main" id="{4E47C302-017C-49E6-B841-586C56019C9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6225" y="4888706"/>
            <a:ext cx="1087041"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13"/>
          <p:cNvSpPr>
            <a:spLocks noGrp="1"/>
          </p:cNvSpPr>
          <p:nvPr>
            <p:ph sz="quarter" idx="20"/>
          </p:nvPr>
        </p:nvSpPr>
        <p:spPr>
          <a:xfrm>
            <a:off x="5029200" y="2952751"/>
            <a:ext cx="3657600" cy="1852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19"/>
          </p:nvPr>
        </p:nvSpPr>
        <p:spPr>
          <a:xfrm>
            <a:off x="457200" y="377826"/>
            <a:ext cx="3657600" cy="185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2">
            <a:extLst>
              <a:ext uri="{FF2B5EF4-FFF2-40B4-BE49-F238E27FC236}">
                <a16:creationId xmlns:a16="http://schemas.microsoft.com/office/drawing/2014/main" id="{5E9C15F9-DFAC-4F21-956C-06EA20113BC8}"/>
              </a:ext>
            </a:extLst>
          </p:cNvPr>
          <p:cNvSpPr>
            <a:spLocks noGrp="1"/>
          </p:cNvSpPr>
          <p:nvPr>
            <p:ph type="sldNum" sz="quarter" idx="21"/>
          </p:nvPr>
        </p:nvSpPr>
        <p:spPr/>
        <p:txBody>
          <a:bodyPr/>
          <a:lstStyle>
            <a:lvl1pPr>
              <a:defRPr/>
            </a:lvl1pPr>
          </a:lstStyle>
          <a:p>
            <a:pPr>
              <a:defRPr/>
            </a:pPr>
            <a:fld id="{8C213281-CDB3-46E3-9803-B0DD36588341}" type="slidenum">
              <a:rPr lang="en-US"/>
              <a:pPr>
                <a:defRPr/>
              </a:pPr>
              <a:t>‹#›</a:t>
            </a:fld>
            <a:endParaRPr lang="en-US"/>
          </a:p>
        </p:txBody>
      </p:sp>
      <p:sp>
        <p:nvSpPr>
          <p:cNvPr id="8" name="Footer Placeholder 1">
            <a:extLst>
              <a:ext uri="{FF2B5EF4-FFF2-40B4-BE49-F238E27FC236}">
                <a16:creationId xmlns:a16="http://schemas.microsoft.com/office/drawing/2014/main" id="{46F18867-F12E-4CDF-96BC-5FD42F38CF3A}"/>
              </a:ext>
            </a:extLst>
          </p:cNvPr>
          <p:cNvSpPr>
            <a:spLocks noGrp="1"/>
          </p:cNvSpPr>
          <p:nvPr>
            <p:ph type="ftr" sz="quarter" idx="22"/>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113115594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2 Text - Image w Overlay">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9CF69AE2-A70B-478B-875A-4E7620E0BE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6225" y="4888706"/>
            <a:ext cx="1087041"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ontent Placeholder 15"/>
          <p:cNvSpPr>
            <a:spLocks noGrp="1"/>
          </p:cNvSpPr>
          <p:nvPr>
            <p:ph sz="quarter" idx="24"/>
          </p:nvPr>
        </p:nvSpPr>
        <p:spPr>
          <a:xfrm>
            <a:off x="5029200" y="2952751"/>
            <a:ext cx="3657600" cy="185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3"/>
          </p:nvPr>
        </p:nvSpPr>
        <p:spPr>
          <a:xfrm>
            <a:off x="457200" y="377826"/>
            <a:ext cx="3657600" cy="185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p:cNvSpPr>
            <a:spLocks noGrp="1"/>
          </p:cNvSpPr>
          <p:nvPr>
            <p:ph type="body" sz="quarter" idx="21"/>
          </p:nvPr>
        </p:nvSpPr>
        <p:spPr>
          <a:xfrm>
            <a:off x="0" y="2571750"/>
            <a:ext cx="4572000" cy="2571750"/>
          </a:xfrm>
          <a:prstGeom prst="rect">
            <a:avLst/>
          </a:prstGeom>
          <a:solidFill>
            <a:schemeClr val="tx1">
              <a:alpha val="80000"/>
            </a:schemeClr>
          </a:solidFill>
        </p:spPr>
        <p:txBody>
          <a:bodyPr anchor="b"/>
          <a:lstStyle>
            <a:lvl1pPr>
              <a:defRPr sz="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5" name="Text Placeholder 13"/>
          <p:cNvSpPr>
            <a:spLocks noGrp="1"/>
          </p:cNvSpPr>
          <p:nvPr>
            <p:ph type="body" sz="quarter" idx="22"/>
          </p:nvPr>
        </p:nvSpPr>
        <p:spPr>
          <a:xfrm>
            <a:off x="4572000" y="0"/>
            <a:ext cx="4572000" cy="2571750"/>
          </a:xfrm>
          <a:prstGeom prst="rect">
            <a:avLst/>
          </a:prstGeom>
          <a:solidFill>
            <a:schemeClr val="tx1">
              <a:alpha val="80000"/>
            </a:schemeClr>
          </a:solidFill>
        </p:spPr>
        <p:txBody>
          <a:bodyPr anchor="b"/>
          <a:lstStyle>
            <a:lvl1pPr>
              <a:defRPr sz="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7" name="Picture Placeholder 6"/>
          <p:cNvSpPr>
            <a:spLocks noGrp="1"/>
          </p:cNvSpPr>
          <p:nvPr>
            <p:ph type="pic" sz="quarter" idx="19"/>
          </p:nvPr>
        </p:nvSpPr>
        <p:spPr>
          <a:xfrm>
            <a:off x="4572000" y="0"/>
            <a:ext cx="4572000" cy="2571750"/>
          </a:xfrm>
          <a:prstGeom prst="rect">
            <a:avLst/>
          </a:prstGeom>
        </p:spPr>
        <p:txBody>
          <a:bodyPr tIns="640080" anchor="t" anchorCtr="0"/>
          <a:lstStyle>
            <a:lvl1pPr algn="ctr">
              <a:defRPr>
                <a:solidFill>
                  <a:schemeClr val="bg1"/>
                </a:solidFill>
              </a:defRPr>
            </a:lvl1pPr>
          </a:lstStyle>
          <a:p>
            <a:pPr lvl="0"/>
            <a:r>
              <a:rPr lang="en-US" noProof="0"/>
              <a:t>Click icon to add picture</a:t>
            </a:r>
          </a:p>
        </p:txBody>
      </p:sp>
      <p:sp>
        <p:nvSpPr>
          <p:cNvPr id="12" name="Picture Placeholder 6"/>
          <p:cNvSpPr>
            <a:spLocks noGrp="1"/>
          </p:cNvSpPr>
          <p:nvPr>
            <p:ph type="pic" sz="quarter" idx="20"/>
          </p:nvPr>
        </p:nvSpPr>
        <p:spPr>
          <a:xfrm>
            <a:off x="0" y="2571750"/>
            <a:ext cx="4572000" cy="2571750"/>
          </a:xfrm>
          <a:prstGeom prst="rect">
            <a:avLst/>
          </a:prstGeom>
        </p:spPr>
        <p:txBody>
          <a:bodyPr tIns="640080" anchor="t" anchorCtr="0"/>
          <a:lstStyle>
            <a:lvl1pPr algn="ctr">
              <a:defRPr>
                <a:solidFill>
                  <a:schemeClr val="bg1"/>
                </a:solidFill>
              </a:defRPr>
            </a:lvl1pPr>
          </a:lstStyle>
          <a:p>
            <a:pPr lvl="0"/>
            <a:r>
              <a:rPr lang="en-US" noProof="0"/>
              <a:t>Click icon to add picture</a:t>
            </a:r>
          </a:p>
        </p:txBody>
      </p:sp>
      <p:sp>
        <p:nvSpPr>
          <p:cNvPr id="9" name="Slide Number Placeholder 2">
            <a:extLst>
              <a:ext uri="{FF2B5EF4-FFF2-40B4-BE49-F238E27FC236}">
                <a16:creationId xmlns:a16="http://schemas.microsoft.com/office/drawing/2014/main" id="{2E7162B6-24ED-47AE-B846-4D58BCF50C65}"/>
              </a:ext>
            </a:extLst>
          </p:cNvPr>
          <p:cNvSpPr>
            <a:spLocks noGrp="1"/>
          </p:cNvSpPr>
          <p:nvPr>
            <p:ph type="sldNum" sz="quarter" idx="25"/>
          </p:nvPr>
        </p:nvSpPr>
        <p:spPr/>
        <p:txBody>
          <a:bodyPr/>
          <a:lstStyle>
            <a:lvl1pPr>
              <a:defRPr/>
            </a:lvl1pPr>
          </a:lstStyle>
          <a:p>
            <a:pPr>
              <a:defRPr/>
            </a:pPr>
            <a:fld id="{15A5DDA7-88E0-488E-8074-05010493A4D7}" type="slidenum">
              <a:rPr lang="en-US"/>
              <a:pPr>
                <a:defRPr/>
              </a:pPr>
              <a:t>‹#›</a:t>
            </a:fld>
            <a:endParaRPr lang="en-US"/>
          </a:p>
        </p:txBody>
      </p:sp>
      <p:sp>
        <p:nvSpPr>
          <p:cNvPr id="10" name="Footer Placeholder 3">
            <a:extLst>
              <a:ext uri="{FF2B5EF4-FFF2-40B4-BE49-F238E27FC236}">
                <a16:creationId xmlns:a16="http://schemas.microsoft.com/office/drawing/2014/main" id="{4468DAAE-67AC-4C29-A351-09785A2C6B38}"/>
              </a:ext>
            </a:extLst>
          </p:cNvPr>
          <p:cNvSpPr>
            <a:spLocks noGrp="1"/>
          </p:cNvSpPr>
          <p:nvPr>
            <p:ph type="ftr" sz="quarter" idx="26"/>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300461252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2 Soli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6914A-9E9B-4222-B084-AE41DF380B30}"/>
              </a:ext>
            </a:extLst>
          </p:cNvPr>
          <p:cNvSpPr/>
          <p:nvPr userDrawn="1"/>
        </p:nvSpPr>
        <p:spPr>
          <a:xfrm>
            <a:off x="0" y="2571750"/>
            <a:ext cx="4572000" cy="2571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2" name="Rectangle 11">
            <a:extLst>
              <a:ext uri="{FF2B5EF4-FFF2-40B4-BE49-F238E27FC236}">
                <a16:creationId xmlns:a16="http://schemas.microsoft.com/office/drawing/2014/main" id="{1A05E7A7-79A3-4920-B644-49D627BA97F2}"/>
              </a:ext>
            </a:extLst>
          </p:cNvPr>
          <p:cNvSpPr/>
          <p:nvPr userDrawn="1"/>
        </p:nvSpPr>
        <p:spPr>
          <a:xfrm>
            <a:off x="0" y="0"/>
            <a:ext cx="4572000"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3" name="Rectangle 12">
            <a:extLst>
              <a:ext uri="{FF2B5EF4-FFF2-40B4-BE49-F238E27FC236}">
                <a16:creationId xmlns:a16="http://schemas.microsoft.com/office/drawing/2014/main" id="{9C57E046-AC9C-4570-A473-6252958BF840}"/>
              </a:ext>
            </a:extLst>
          </p:cNvPr>
          <p:cNvSpPr/>
          <p:nvPr userDrawn="1"/>
        </p:nvSpPr>
        <p:spPr>
          <a:xfrm>
            <a:off x="4572000" y="0"/>
            <a:ext cx="4572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4" name="Rectangle 13">
            <a:extLst>
              <a:ext uri="{FF2B5EF4-FFF2-40B4-BE49-F238E27FC236}">
                <a16:creationId xmlns:a16="http://schemas.microsoft.com/office/drawing/2014/main" id="{F17BD144-51C4-466E-A0C8-972B639353CA}"/>
              </a:ext>
            </a:extLst>
          </p:cNvPr>
          <p:cNvSpPr/>
          <p:nvPr userDrawn="1"/>
        </p:nvSpPr>
        <p:spPr>
          <a:xfrm>
            <a:off x="4572000" y="2571750"/>
            <a:ext cx="4572000" cy="257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 name="Text Placeholder 2"/>
          <p:cNvSpPr>
            <a:spLocks noGrp="1"/>
          </p:cNvSpPr>
          <p:nvPr>
            <p:ph type="body" idx="1"/>
          </p:nvPr>
        </p:nvSpPr>
        <p:spPr>
          <a:xfrm>
            <a:off x="457200" y="342900"/>
            <a:ext cx="3657600" cy="617220"/>
          </a:xfrm>
          <a:prstGeom prst="rect">
            <a:avLst/>
          </a:prstGeom>
        </p:spPr>
        <p:txBody>
          <a:bodyPr anchor="b"/>
          <a:lstStyle>
            <a:lvl1pPr marL="0" indent="0" algn="ctr">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959383"/>
            <a:ext cx="3657600" cy="1268730"/>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5" name="Text Placeholder 4"/>
          <p:cNvSpPr>
            <a:spLocks noGrp="1"/>
          </p:cNvSpPr>
          <p:nvPr>
            <p:ph type="body" sz="quarter" idx="3"/>
          </p:nvPr>
        </p:nvSpPr>
        <p:spPr>
          <a:xfrm>
            <a:off x="457200" y="2914427"/>
            <a:ext cx="3657600" cy="617220"/>
          </a:xfrm>
          <a:prstGeom prst="rect">
            <a:avLst/>
          </a:prstGeom>
        </p:spPr>
        <p:txBody>
          <a:bodyPr anchor="b"/>
          <a:lstStyle>
            <a:lvl1pPr marL="0" indent="0" algn="ctr">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0" y="3531132"/>
            <a:ext cx="3657600" cy="1268730"/>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15" name="Text Placeholder 4"/>
          <p:cNvSpPr>
            <a:spLocks noGrp="1"/>
          </p:cNvSpPr>
          <p:nvPr>
            <p:ph type="body" sz="quarter" idx="13"/>
          </p:nvPr>
        </p:nvSpPr>
        <p:spPr>
          <a:xfrm>
            <a:off x="5029200" y="342900"/>
            <a:ext cx="3657600" cy="617220"/>
          </a:xfrm>
          <a:prstGeom prst="rect">
            <a:avLst/>
          </a:prstGeom>
        </p:spPr>
        <p:txBody>
          <a:bodyPr anchor="b"/>
          <a:lstStyle>
            <a:lvl1pPr marL="0" indent="0" algn="ctr">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6" name="Content Placeholder 5"/>
          <p:cNvSpPr>
            <a:spLocks noGrp="1"/>
          </p:cNvSpPr>
          <p:nvPr>
            <p:ph sz="quarter" idx="14"/>
          </p:nvPr>
        </p:nvSpPr>
        <p:spPr>
          <a:xfrm>
            <a:off x="5029200" y="959383"/>
            <a:ext cx="3657600" cy="1268730"/>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18" name="Text Placeholder 4"/>
          <p:cNvSpPr>
            <a:spLocks noGrp="1"/>
          </p:cNvSpPr>
          <p:nvPr>
            <p:ph type="body" sz="quarter" idx="15"/>
          </p:nvPr>
        </p:nvSpPr>
        <p:spPr>
          <a:xfrm>
            <a:off x="5029200" y="2914427"/>
            <a:ext cx="3657600" cy="617220"/>
          </a:xfrm>
          <a:prstGeom prst="rect">
            <a:avLst/>
          </a:prstGeom>
        </p:spPr>
        <p:txBody>
          <a:bodyPr anchor="b"/>
          <a:lstStyle>
            <a:lvl1pPr marL="0" indent="0" algn="ctr">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9" name="Content Placeholder 5"/>
          <p:cNvSpPr>
            <a:spLocks noGrp="1"/>
          </p:cNvSpPr>
          <p:nvPr>
            <p:ph sz="quarter" idx="16"/>
          </p:nvPr>
        </p:nvSpPr>
        <p:spPr>
          <a:xfrm>
            <a:off x="5029200" y="3531134"/>
            <a:ext cx="3657600" cy="1268730"/>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20" name="Picture Placeholder 11"/>
          <p:cNvSpPr>
            <a:spLocks noGrp="1"/>
          </p:cNvSpPr>
          <p:nvPr>
            <p:ph type="pic" sz="quarter" idx="18"/>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17" name="Slide Number Placeholder 8">
            <a:extLst>
              <a:ext uri="{FF2B5EF4-FFF2-40B4-BE49-F238E27FC236}">
                <a16:creationId xmlns:a16="http://schemas.microsoft.com/office/drawing/2014/main" id="{C16E9109-E1BD-40C5-BF61-5CCF91B381D0}"/>
              </a:ext>
            </a:extLst>
          </p:cNvPr>
          <p:cNvSpPr>
            <a:spLocks noGrp="1"/>
          </p:cNvSpPr>
          <p:nvPr>
            <p:ph type="sldNum" sz="quarter" idx="19"/>
          </p:nvPr>
        </p:nvSpPr>
        <p:spPr/>
        <p:txBody>
          <a:bodyPr/>
          <a:lstStyle>
            <a:lvl1pPr>
              <a:defRPr>
                <a:solidFill>
                  <a:schemeClr val="tx1">
                    <a:lumMod val="60000"/>
                    <a:lumOff val="40000"/>
                  </a:schemeClr>
                </a:solidFill>
              </a:defRPr>
            </a:lvl1pPr>
          </a:lstStyle>
          <a:p>
            <a:pPr>
              <a:defRPr/>
            </a:pPr>
            <a:fld id="{413FEAE5-C647-4F52-8ECC-5BA27111F741}" type="slidenum">
              <a:rPr lang="en-US"/>
              <a:pPr>
                <a:defRPr/>
              </a:pPr>
              <a:t>‹#›</a:t>
            </a:fld>
            <a:endParaRPr lang="en-US"/>
          </a:p>
        </p:txBody>
      </p:sp>
      <p:sp>
        <p:nvSpPr>
          <p:cNvPr id="21" name="Footer Placeholder 1">
            <a:extLst>
              <a:ext uri="{FF2B5EF4-FFF2-40B4-BE49-F238E27FC236}">
                <a16:creationId xmlns:a16="http://schemas.microsoft.com/office/drawing/2014/main" id="{120A5353-2728-4D53-9765-4B233D940112}"/>
              </a:ext>
            </a:extLst>
          </p:cNvPr>
          <p:cNvSpPr>
            <a:spLocks noGrp="1"/>
          </p:cNvSpPr>
          <p:nvPr>
            <p:ph type="ftr" sz="quarter" idx="20"/>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373078219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1 Col Solid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CD45C8-8890-4944-BB9C-038D509FFC03}"/>
              </a:ext>
            </a:extLst>
          </p:cNvPr>
          <p:cNvSpPr/>
          <p:nvPr userDrawn="1"/>
        </p:nvSpPr>
        <p:spPr>
          <a:xfrm>
            <a:off x="0" y="2571750"/>
            <a:ext cx="4572000" cy="2571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Rectangle 7">
            <a:extLst>
              <a:ext uri="{FF2B5EF4-FFF2-40B4-BE49-F238E27FC236}">
                <a16:creationId xmlns:a16="http://schemas.microsoft.com/office/drawing/2014/main" id="{09009C8E-844F-473B-9F32-8C5C2CA64F06}"/>
              </a:ext>
            </a:extLst>
          </p:cNvPr>
          <p:cNvSpPr/>
          <p:nvPr userDrawn="1"/>
        </p:nvSpPr>
        <p:spPr>
          <a:xfrm>
            <a:off x="0" y="0"/>
            <a:ext cx="4572000"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9" name="Picture 8">
            <a:extLst>
              <a:ext uri="{FF2B5EF4-FFF2-40B4-BE49-F238E27FC236}">
                <a16:creationId xmlns:a16="http://schemas.microsoft.com/office/drawing/2014/main" id="{43ACC065-18F4-4AE5-943A-B316CE7523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6225" y="4888706"/>
            <a:ext cx="1087041"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13"/>
          <p:cNvSpPr>
            <a:spLocks noGrp="1"/>
          </p:cNvSpPr>
          <p:nvPr>
            <p:ph sz="quarter" idx="16"/>
          </p:nvPr>
        </p:nvSpPr>
        <p:spPr>
          <a:xfrm>
            <a:off x="5029200" y="1816101"/>
            <a:ext cx="3657600" cy="298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466347" y="342900"/>
            <a:ext cx="3657600" cy="617934"/>
          </a:xfrm>
          <a:prstGeom prst="rect">
            <a:avLst/>
          </a:prstGeom>
        </p:spPr>
        <p:txBody>
          <a:bodyPr anchor="b"/>
          <a:lstStyle>
            <a:lvl1pPr marL="0" indent="0" algn="l">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66346" y="960834"/>
            <a:ext cx="3657600" cy="1268016"/>
          </a:xfrm>
          <a:prstGeom prst="rect">
            <a:avLst/>
          </a:prstGeom>
        </p:spPr>
        <p:txBody>
          <a:bodyPr anchor="t"/>
          <a:lstStyle>
            <a:lvl1pPr marL="0" indent="0" algn="l">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5" name="Text Placeholder 4"/>
          <p:cNvSpPr>
            <a:spLocks noGrp="1"/>
          </p:cNvSpPr>
          <p:nvPr>
            <p:ph type="body" sz="quarter" idx="3"/>
          </p:nvPr>
        </p:nvSpPr>
        <p:spPr>
          <a:xfrm>
            <a:off x="457200" y="2914650"/>
            <a:ext cx="3657600" cy="617934"/>
          </a:xfrm>
          <a:prstGeom prst="rect">
            <a:avLst/>
          </a:prstGeom>
        </p:spPr>
        <p:txBody>
          <a:bodyPr anchor="b"/>
          <a:lstStyle>
            <a:lvl1pPr marL="0" indent="0" algn="l">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2" y="3532584"/>
            <a:ext cx="3657600" cy="1268016"/>
          </a:xfrm>
          <a:prstGeom prst="rect">
            <a:avLst/>
          </a:prstGeom>
        </p:spPr>
        <p:txBody>
          <a:bodyPr anchor="t"/>
          <a:lstStyle>
            <a:lvl1pPr marL="0" indent="0" algn="l">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10" name="Slide Number Placeholder 8">
            <a:extLst>
              <a:ext uri="{FF2B5EF4-FFF2-40B4-BE49-F238E27FC236}">
                <a16:creationId xmlns:a16="http://schemas.microsoft.com/office/drawing/2014/main" id="{1D441F46-71DE-4E3D-B0B5-93600562A635}"/>
              </a:ext>
            </a:extLst>
          </p:cNvPr>
          <p:cNvSpPr>
            <a:spLocks noGrp="1"/>
          </p:cNvSpPr>
          <p:nvPr>
            <p:ph type="sldNum" sz="quarter" idx="17"/>
          </p:nvPr>
        </p:nvSpPr>
        <p:spPr/>
        <p:txBody>
          <a:bodyPr/>
          <a:lstStyle>
            <a:lvl1pPr>
              <a:defRPr>
                <a:solidFill>
                  <a:schemeClr val="tx1">
                    <a:lumMod val="60000"/>
                    <a:lumOff val="40000"/>
                  </a:schemeClr>
                </a:solidFill>
              </a:defRPr>
            </a:lvl1pPr>
          </a:lstStyle>
          <a:p>
            <a:pPr>
              <a:defRPr/>
            </a:pPr>
            <a:fld id="{99E56CD6-2E1A-4ACC-B3CE-2358BDCB4522}" type="slidenum">
              <a:rPr lang="en-US"/>
              <a:pPr>
                <a:defRPr/>
              </a:pPr>
              <a:t>‹#›</a:t>
            </a:fld>
            <a:endParaRPr lang="en-US"/>
          </a:p>
        </p:txBody>
      </p:sp>
      <p:sp>
        <p:nvSpPr>
          <p:cNvPr id="11" name="Footer Placeholder 1">
            <a:extLst>
              <a:ext uri="{FF2B5EF4-FFF2-40B4-BE49-F238E27FC236}">
                <a16:creationId xmlns:a16="http://schemas.microsoft.com/office/drawing/2014/main" id="{9A6A126E-D03E-4635-9761-0E16DC0DDB48}"/>
              </a:ext>
            </a:extLst>
          </p:cNvPr>
          <p:cNvSpPr>
            <a:spLocks noGrp="1"/>
          </p:cNvSpPr>
          <p:nvPr>
            <p:ph type="ftr" sz="quarter" idx="1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414168252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1 Col Solid Righ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BEB5D25-0C7C-42B8-9FDB-C5B9632B3CBD}"/>
              </a:ext>
            </a:extLst>
          </p:cNvPr>
          <p:cNvSpPr/>
          <p:nvPr userDrawn="1"/>
        </p:nvSpPr>
        <p:spPr>
          <a:xfrm>
            <a:off x="4572000" y="2571750"/>
            <a:ext cx="4572000" cy="257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9" name="Rectangle 8">
            <a:extLst>
              <a:ext uri="{FF2B5EF4-FFF2-40B4-BE49-F238E27FC236}">
                <a16:creationId xmlns:a16="http://schemas.microsoft.com/office/drawing/2014/main" id="{4025215D-5D7C-44ED-9F78-10A8C60B7F4B}"/>
              </a:ext>
            </a:extLst>
          </p:cNvPr>
          <p:cNvSpPr/>
          <p:nvPr userDrawn="1"/>
        </p:nvSpPr>
        <p:spPr>
          <a:xfrm>
            <a:off x="4572000" y="0"/>
            <a:ext cx="4572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2" name="Content Placeholder 11"/>
          <p:cNvSpPr>
            <a:spLocks noGrp="1"/>
          </p:cNvSpPr>
          <p:nvPr>
            <p:ph sz="quarter" idx="16"/>
          </p:nvPr>
        </p:nvSpPr>
        <p:spPr>
          <a:xfrm>
            <a:off x="457200" y="1816101"/>
            <a:ext cx="3657600" cy="298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038347" y="342900"/>
            <a:ext cx="3657600" cy="617934"/>
          </a:xfrm>
          <a:prstGeom prst="rect">
            <a:avLst/>
          </a:prstGeom>
        </p:spPr>
        <p:txBody>
          <a:bodyPr anchor="b"/>
          <a:lstStyle>
            <a:lvl1pPr marL="0" indent="0" algn="l">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5038346" y="960834"/>
            <a:ext cx="3657600" cy="1268016"/>
          </a:xfrm>
          <a:prstGeom prst="rect">
            <a:avLst/>
          </a:prstGeom>
        </p:spPr>
        <p:txBody>
          <a:bodyPr anchor="t"/>
          <a:lstStyle>
            <a:lvl1pPr marL="0" indent="0" algn="l">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5" name="Text Placeholder 4"/>
          <p:cNvSpPr>
            <a:spLocks noGrp="1"/>
          </p:cNvSpPr>
          <p:nvPr>
            <p:ph type="body" sz="quarter" idx="3"/>
          </p:nvPr>
        </p:nvSpPr>
        <p:spPr>
          <a:xfrm>
            <a:off x="5029200" y="2914650"/>
            <a:ext cx="3657600" cy="617934"/>
          </a:xfrm>
          <a:prstGeom prst="rect">
            <a:avLst/>
          </a:prstGeom>
        </p:spPr>
        <p:txBody>
          <a:bodyPr anchor="b"/>
          <a:lstStyle>
            <a:lvl1pPr marL="0" indent="0" algn="l">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29202" y="3532584"/>
            <a:ext cx="3657600" cy="1265358"/>
          </a:xfrm>
          <a:prstGeom prst="rect">
            <a:avLst/>
          </a:prstGeom>
        </p:spPr>
        <p:txBody>
          <a:bodyPr anchor="t"/>
          <a:lstStyle>
            <a:lvl1pPr marL="0" indent="0" algn="l">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13" name="Picture Placeholder 11"/>
          <p:cNvSpPr>
            <a:spLocks noGrp="1"/>
          </p:cNvSpPr>
          <p:nvPr>
            <p:ph type="pic" sz="quarter" idx="17"/>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10" name="Slide Number Placeholder 8">
            <a:extLst>
              <a:ext uri="{FF2B5EF4-FFF2-40B4-BE49-F238E27FC236}">
                <a16:creationId xmlns:a16="http://schemas.microsoft.com/office/drawing/2014/main" id="{371058D1-E7FA-465F-995A-265CDD6E2225}"/>
              </a:ext>
            </a:extLst>
          </p:cNvPr>
          <p:cNvSpPr>
            <a:spLocks noGrp="1"/>
          </p:cNvSpPr>
          <p:nvPr>
            <p:ph type="sldNum" sz="quarter" idx="18"/>
          </p:nvPr>
        </p:nvSpPr>
        <p:spPr/>
        <p:txBody>
          <a:bodyPr/>
          <a:lstStyle>
            <a:lvl1pPr>
              <a:defRPr>
                <a:solidFill>
                  <a:schemeClr val="tx1">
                    <a:lumMod val="60000"/>
                    <a:lumOff val="40000"/>
                  </a:schemeClr>
                </a:solidFill>
              </a:defRPr>
            </a:lvl1pPr>
          </a:lstStyle>
          <a:p>
            <a:pPr>
              <a:defRPr/>
            </a:pPr>
            <a:fld id="{517078F5-63DB-48B9-BF97-360A44F3E5E5}" type="slidenum">
              <a:rPr lang="en-US"/>
              <a:pPr>
                <a:defRPr/>
              </a:pPr>
              <a:t>‹#›</a:t>
            </a:fld>
            <a:endParaRPr lang="en-US"/>
          </a:p>
        </p:txBody>
      </p:sp>
      <p:sp>
        <p:nvSpPr>
          <p:cNvPr id="11" name="Footer Placeholder 1">
            <a:extLst>
              <a:ext uri="{FF2B5EF4-FFF2-40B4-BE49-F238E27FC236}">
                <a16:creationId xmlns:a16="http://schemas.microsoft.com/office/drawing/2014/main" id="{169B253F-8A1B-4150-BA9D-6D071095B001}"/>
              </a:ext>
            </a:extLst>
          </p:cNvPr>
          <p:cNvSpPr>
            <a:spLocks noGrp="1"/>
          </p:cNvSpPr>
          <p:nvPr>
            <p:ph type="ftr" sz="quarter" idx="19"/>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124244842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 Col Solid Multi">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B53FCF-F9B5-43A5-91C4-630512D9F899}"/>
              </a:ext>
            </a:extLst>
          </p:cNvPr>
          <p:cNvSpPr/>
          <p:nvPr userDrawn="1"/>
        </p:nvSpPr>
        <p:spPr>
          <a:xfrm>
            <a:off x="0" y="0"/>
            <a:ext cx="3053954"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Rectangle 9">
            <a:extLst>
              <a:ext uri="{FF2B5EF4-FFF2-40B4-BE49-F238E27FC236}">
                <a16:creationId xmlns:a16="http://schemas.microsoft.com/office/drawing/2014/main" id="{81E8427D-BE43-428C-BF5A-AD26E01A7233}"/>
              </a:ext>
            </a:extLst>
          </p:cNvPr>
          <p:cNvSpPr/>
          <p:nvPr userDrawn="1"/>
        </p:nvSpPr>
        <p:spPr>
          <a:xfrm>
            <a:off x="3044429" y="0"/>
            <a:ext cx="3055144"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Rectangle 10">
            <a:extLst>
              <a:ext uri="{FF2B5EF4-FFF2-40B4-BE49-F238E27FC236}">
                <a16:creationId xmlns:a16="http://schemas.microsoft.com/office/drawing/2014/main" id="{4FAB64E4-6419-40CB-A294-32175E50E39A}"/>
              </a:ext>
            </a:extLst>
          </p:cNvPr>
          <p:cNvSpPr/>
          <p:nvPr userDrawn="1"/>
        </p:nvSpPr>
        <p:spPr>
          <a:xfrm>
            <a:off x="6090048" y="0"/>
            <a:ext cx="3053953"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 name="Text Placeholder 2"/>
          <p:cNvSpPr>
            <a:spLocks noGrp="1"/>
          </p:cNvSpPr>
          <p:nvPr>
            <p:ph type="body" idx="1"/>
          </p:nvPr>
        </p:nvSpPr>
        <p:spPr>
          <a:xfrm>
            <a:off x="292608" y="1260872"/>
            <a:ext cx="246888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292608" y="1878806"/>
            <a:ext cx="2468880" cy="1762506"/>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5" name="Text Placeholder 4"/>
          <p:cNvSpPr>
            <a:spLocks noGrp="1"/>
          </p:cNvSpPr>
          <p:nvPr>
            <p:ph type="body" sz="quarter" idx="3"/>
          </p:nvPr>
        </p:nvSpPr>
        <p:spPr>
          <a:xfrm>
            <a:off x="3337560" y="1260872"/>
            <a:ext cx="2468880" cy="617934"/>
          </a:xfrm>
          <a:prstGeom prst="rect">
            <a:avLst/>
          </a:prstGeom>
        </p:spPr>
        <p:txBody>
          <a:bodyPr anchor="b"/>
          <a:lstStyle>
            <a:lvl1pPr marL="0" indent="0" algn="ctr">
              <a:lnSpc>
                <a:spcPts val="2800"/>
              </a:lnSpc>
              <a:spcBef>
                <a:spcPts val="0"/>
              </a:spcBef>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337560" y="1878806"/>
            <a:ext cx="2468880" cy="1762506"/>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13" name="Text Placeholder 4"/>
          <p:cNvSpPr>
            <a:spLocks noGrp="1"/>
          </p:cNvSpPr>
          <p:nvPr>
            <p:ph type="body" sz="quarter" idx="13"/>
          </p:nvPr>
        </p:nvSpPr>
        <p:spPr>
          <a:xfrm>
            <a:off x="6382512" y="1260872"/>
            <a:ext cx="2468880" cy="617934"/>
          </a:xfrm>
          <a:prstGeom prst="rect">
            <a:avLst/>
          </a:prstGeom>
        </p:spPr>
        <p:txBody>
          <a:bodyPr anchor="b"/>
          <a:lstStyle>
            <a:lvl1pPr marL="0" indent="0" algn="ctr">
              <a:lnSpc>
                <a:spcPts val="2800"/>
              </a:lnSpc>
              <a:spcBef>
                <a:spcPts val="0"/>
              </a:spcBef>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4" name="Content Placeholder 5"/>
          <p:cNvSpPr>
            <a:spLocks noGrp="1"/>
          </p:cNvSpPr>
          <p:nvPr>
            <p:ph sz="quarter" idx="14"/>
          </p:nvPr>
        </p:nvSpPr>
        <p:spPr>
          <a:xfrm>
            <a:off x="6382512" y="1878806"/>
            <a:ext cx="2468880" cy="1762506"/>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15" name="Picture Placeholder 11"/>
          <p:cNvSpPr>
            <a:spLocks noGrp="1"/>
          </p:cNvSpPr>
          <p:nvPr>
            <p:ph type="pic" sz="quarter" idx="16"/>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12" name="Slide Number Placeholder 8">
            <a:extLst>
              <a:ext uri="{FF2B5EF4-FFF2-40B4-BE49-F238E27FC236}">
                <a16:creationId xmlns:a16="http://schemas.microsoft.com/office/drawing/2014/main" id="{5D125859-8C44-4657-9D25-99E99BB36AA3}"/>
              </a:ext>
            </a:extLst>
          </p:cNvPr>
          <p:cNvSpPr>
            <a:spLocks noGrp="1"/>
          </p:cNvSpPr>
          <p:nvPr>
            <p:ph type="sldNum" sz="quarter" idx="17"/>
          </p:nvPr>
        </p:nvSpPr>
        <p:spPr/>
        <p:txBody>
          <a:bodyPr/>
          <a:lstStyle>
            <a:lvl1pPr>
              <a:defRPr>
                <a:solidFill>
                  <a:schemeClr val="tx1">
                    <a:lumMod val="60000"/>
                    <a:lumOff val="40000"/>
                  </a:schemeClr>
                </a:solidFill>
              </a:defRPr>
            </a:lvl1pPr>
          </a:lstStyle>
          <a:p>
            <a:pPr>
              <a:defRPr/>
            </a:pPr>
            <a:fld id="{ABA5B7AB-7BC0-4969-B749-53134EFBF71D}" type="slidenum">
              <a:rPr lang="en-US"/>
              <a:pPr>
                <a:defRPr/>
              </a:pPr>
              <a:t>‹#›</a:t>
            </a:fld>
            <a:endParaRPr lang="en-US"/>
          </a:p>
        </p:txBody>
      </p:sp>
      <p:sp>
        <p:nvSpPr>
          <p:cNvPr id="16" name="Footer Placeholder 1">
            <a:extLst>
              <a:ext uri="{FF2B5EF4-FFF2-40B4-BE49-F238E27FC236}">
                <a16:creationId xmlns:a16="http://schemas.microsoft.com/office/drawing/2014/main" id="{1B4442A2-7150-4CAA-90C7-C228C5E6F325}"/>
              </a:ext>
            </a:extLst>
          </p:cNvPr>
          <p:cNvSpPr>
            <a:spLocks noGrp="1"/>
          </p:cNvSpPr>
          <p:nvPr>
            <p:ph type="ftr" sz="quarter" idx="18"/>
          </p:nvPr>
        </p:nvSpPr>
        <p:spPr/>
        <p:txBody>
          <a:bodyPr/>
          <a:lstStyle>
            <a:lvl1pPr>
              <a:defRPr>
                <a:solidFill>
                  <a:schemeClr val="bg2"/>
                </a:solidFill>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13702559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 Col Solid 1 colo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9E59CC-2AE3-4BF4-B527-8B606379116A}"/>
              </a:ext>
            </a:extLst>
          </p:cNvPr>
          <p:cNvSpPr/>
          <p:nvPr userDrawn="1"/>
        </p:nvSpPr>
        <p:spPr>
          <a:xfrm>
            <a:off x="3044429" y="0"/>
            <a:ext cx="3055144"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Rectangle 9">
            <a:extLst>
              <a:ext uri="{FF2B5EF4-FFF2-40B4-BE49-F238E27FC236}">
                <a16:creationId xmlns:a16="http://schemas.microsoft.com/office/drawing/2014/main" id="{F0ADC6A4-4100-43A6-BE14-3D34A7C90CBA}"/>
              </a:ext>
            </a:extLst>
          </p:cNvPr>
          <p:cNvSpPr/>
          <p:nvPr userDrawn="1"/>
        </p:nvSpPr>
        <p:spPr>
          <a:xfrm>
            <a:off x="0" y="0"/>
            <a:ext cx="3053954"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Rectangle 10">
            <a:extLst>
              <a:ext uri="{FF2B5EF4-FFF2-40B4-BE49-F238E27FC236}">
                <a16:creationId xmlns:a16="http://schemas.microsoft.com/office/drawing/2014/main" id="{68A5FB3B-6503-42C1-8A01-56A8DA35FE66}"/>
              </a:ext>
            </a:extLst>
          </p:cNvPr>
          <p:cNvSpPr/>
          <p:nvPr userDrawn="1"/>
        </p:nvSpPr>
        <p:spPr>
          <a:xfrm>
            <a:off x="6090048" y="0"/>
            <a:ext cx="3053953"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 name="Text Placeholder 2"/>
          <p:cNvSpPr>
            <a:spLocks noGrp="1"/>
          </p:cNvSpPr>
          <p:nvPr>
            <p:ph type="body" idx="1"/>
          </p:nvPr>
        </p:nvSpPr>
        <p:spPr>
          <a:xfrm>
            <a:off x="292608" y="1260872"/>
            <a:ext cx="246888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292608" y="1878806"/>
            <a:ext cx="2468880" cy="1762506"/>
          </a:xfrm>
          <a:prstGeom prst="rect">
            <a:avLst/>
          </a:prstGeom>
        </p:spPr>
        <p:txBody>
          <a:bodyPr anchor="t"/>
          <a:lstStyle>
            <a:lvl1pPr marL="0" marR="0" indent="0" algn="ctr" defTabSz="914378" rtl="0" eaLnBrk="1" fontAlgn="auto" latinLnBrk="0" hangingPunct="1">
              <a:lnSpc>
                <a:spcPct val="100000"/>
              </a:lnSpc>
              <a:spcBef>
                <a:spcPts val="0"/>
              </a:spcBef>
              <a:spcAft>
                <a:spcPts val="150"/>
              </a:spcAft>
              <a:buClrTx/>
              <a:buSzPct val="100000"/>
              <a:buFont typeface="Wingdings" charset="2"/>
              <a:buNone/>
              <a:tabLst/>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a:p>
            <a:pPr lvl="1"/>
            <a:r>
              <a:rPr lang="en-US"/>
              <a:t>Second level</a:t>
            </a:r>
          </a:p>
        </p:txBody>
      </p:sp>
      <p:sp>
        <p:nvSpPr>
          <p:cNvPr id="5" name="Text Placeholder 4"/>
          <p:cNvSpPr>
            <a:spLocks noGrp="1"/>
          </p:cNvSpPr>
          <p:nvPr>
            <p:ph type="body" sz="quarter" idx="3"/>
          </p:nvPr>
        </p:nvSpPr>
        <p:spPr>
          <a:xfrm>
            <a:off x="3337560" y="1260872"/>
            <a:ext cx="2468880" cy="617934"/>
          </a:xfrm>
          <a:prstGeom prst="rect">
            <a:avLst/>
          </a:prstGeom>
        </p:spPr>
        <p:txBody>
          <a:bodyPr anchor="b"/>
          <a:lstStyle>
            <a:lvl1pPr marL="0" indent="0" algn="ctr">
              <a:lnSpc>
                <a:spcPts val="2800"/>
              </a:lnSpc>
              <a:spcBef>
                <a:spcPts val="0"/>
              </a:spcBef>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337560" y="1878806"/>
            <a:ext cx="2468880" cy="1762506"/>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13" name="Text Placeholder 4"/>
          <p:cNvSpPr>
            <a:spLocks noGrp="1"/>
          </p:cNvSpPr>
          <p:nvPr>
            <p:ph type="body" sz="quarter" idx="13"/>
          </p:nvPr>
        </p:nvSpPr>
        <p:spPr>
          <a:xfrm>
            <a:off x="6382512" y="1260872"/>
            <a:ext cx="2468880" cy="617934"/>
          </a:xfrm>
          <a:prstGeom prst="rect">
            <a:avLst/>
          </a:prstGeom>
        </p:spPr>
        <p:txBody>
          <a:bodyPr anchor="b"/>
          <a:lstStyle>
            <a:lvl1pPr marL="0" indent="0" algn="ctr">
              <a:lnSpc>
                <a:spcPts val="2800"/>
              </a:lnSpc>
              <a:spcBef>
                <a:spcPts val="0"/>
              </a:spcBef>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4" name="Content Placeholder 5"/>
          <p:cNvSpPr>
            <a:spLocks noGrp="1"/>
          </p:cNvSpPr>
          <p:nvPr>
            <p:ph sz="quarter" idx="14"/>
          </p:nvPr>
        </p:nvSpPr>
        <p:spPr>
          <a:xfrm>
            <a:off x="6382512" y="1878806"/>
            <a:ext cx="2468880" cy="1762506"/>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15" name="Picture Placeholder 11"/>
          <p:cNvSpPr>
            <a:spLocks noGrp="1"/>
          </p:cNvSpPr>
          <p:nvPr>
            <p:ph type="pic" sz="quarter" idx="16"/>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12" name="Slide Number Placeholder 8">
            <a:extLst>
              <a:ext uri="{FF2B5EF4-FFF2-40B4-BE49-F238E27FC236}">
                <a16:creationId xmlns:a16="http://schemas.microsoft.com/office/drawing/2014/main" id="{F159800B-FC68-4AD4-9FF2-961822009638}"/>
              </a:ext>
            </a:extLst>
          </p:cNvPr>
          <p:cNvSpPr>
            <a:spLocks noGrp="1"/>
          </p:cNvSpPr>
          <p:nvPr>
            <p:ph type="sldNum" sz="quarter" idx="17"/>
          </p:nvPr>
        </p:nvSpPr>
        <p:spPr/>
        <p:txBody>
          <a:bodyPr/>
          <a:lstStyle>
            <a:lvl1pPr>
              <a:defRPr>
                <a:solidFill>
                  <a:schemeClr val="tx1">
                    <a:lumMod val="60000"/>
                    <a:lumOff val="40000"/>
                  </a:schemeClr>
                </a:solidFill>
              </a:defRPr>
            </a:lvl1pPr>
          </a:lstStyle>
          <a:p>
            <a:pPr>
              <a:defRPr/>
            </a:pPr>
            <a:fld id="{D176E54E-880A-401D-8475-092E92123BC1}" type="slidenum">
              <a:rPr lang="en-US"/>
              <a:pPr>
                <a:defRPr/>
              </a:pPr>
              <a:t>‹#›</a:t>
            </a:fld>
            <a:endParaRPr lang="en-US"/>
          </a:p>
        </p:txBody>
      </p:sp>
      <p:sp>
        <p:nvSpPr>
          <p:cNvPr id="16" name="Footer Placeholder 1">
            <a:extLst>
              <a:ext uri="{FF2B5EF4-FFF2-40B4-BE49-F238E27FC236}">
                <a16:creationId xmlns:a16="http://schemas.microsoft.com/office/drawing/2014/main" id="{53D632CB-B043-4A5F-8EC0-08C82F153056}"/>
              </a:ext>
            </a:extLst>
          </p:cNvPr>
          <p:cNvSpPr>
            <a:spLocks noGrp="1"/>
          </p:cNvSpPr>
          <p:nvPr>
            <p:ph type="ftr" sz="quarter" idx="1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423139249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6up Content Multi">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EB71D48-5A25-41A7-8109-B99C893FE1CC}"/>
              </a:ext>
            </a:extLst>
          </p:cNvPr>
          <p:cNvSpPr/>
          <p:nvPr userDrawn="1"/>
        </p:nvSpPr>
        <p:spPr>
          <a:xfrm>
            <a:off x="0" y="2571750"/>
            <a:ext cx="3053954" cy="2571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6" name="Rectangle 15">
            <a:extLst>
              <a:ext uri="{FF2B5EF4-FFF2-40B4-BE49-F238E27FC236}">
                <a16:creationId xmlns:a16="http://schemas.microsoft.com/office/drawing/2014/main" id="{8AF3F044-1D00-4E64-9584-0EF227ED08D4}"/>
              </a:ext>
            </a:extLst>
          </p:cNvPr>
          <p:cNvSpPr/>
          <p:nvPr userDrawn="1"/>
        </p:nvSpPr>
        <p:spPr>
          <a:xfrm>
            <a:off x="3044429" y="0"/>
            <a:ext cx="3055144"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7" name="Rectangle 16">
            <a:extLst>
              <a:ext uri="{FF2B5EF4-FFF2-40B4-BE49-F238E27FC236}">
                <a16:creationId xmlns:a16="http://schemas.microsoft.com/office/drawing/2014/main" id="{E53DB234-6847-4B13-B00D-D2C3D494498B}"/>
              </a:ext>
            </a:extLst>
          </p:cNvPr>
          <p:cNvSpPr/>
          <p:nvPr userDrawn="1"/>
        </p:nvSpPr>
        <p:spPr>
          <a:xfrm>
            <a:off x="0" y="0"/>
            <a:ext cx="3053954"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8" name="Rectangle 17">
            <a:extLst>
              <a:ext uri="{FF2B5EF4-FFF2-40B4-BE49-F238E27FC236}">
                <a16:creationId xmlns:a16="http://schemas.microsoft.com/office/drawing/2014/main" id="{CFE9CC28-BDE6-4AB4-8AB9-5994071DD8F0}"/>
              </a:ext>
            </a:extLst>
          </p:cNvPr>
          <p:cNvSpPr/>
          <p:nvPr userDrawn="1"/>
        </p:nvSpPr>
        <p:spPr>
          <a:xfrm>
            <a:off x="6090048" y="0"/>
            <a:ext cx="3053953" cy="2571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9" name="Rectangle 18">
            <a:extLst>
              <a:ext uri="{FF2B5EF4-FFF2-40B4-BE49-F238E27FC236}">
                <a16:creationId xmlns:a16="http://schemas.microsoft.com/office/drawing/2014/main" id="{FC09E995-458A-4D22-A110-9ED2AC4AF2EE}"/>
              </a:ext>
            </a:extLst>
          </p:cNvPr>
          <p:cNvSpPr/>
          <p:nvPr userDrawn="1"/>
        </p:nvSpPr>
        <p:spPr>
          <a:xfrm>
            <a:off x="3044429" y="2571750"/>
            <a:ext cx="3055144" cy="257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20" name="Rectangle 19">
            <a:extLst>
              <a:ext uri="{FF2B5EF4-FFF2-40B4-BE49-F238E27FC236}">
                <a16:creationId xmlns:a16="http://schemas.microsoft.com/office/drawing/2014/main" id="{A8954A01-E6D8-44BB-98E6-1914C55DD90F}"/>
              </a:ext>
            </a:extLst>
          </p:cNvPr>
          <p:cNvSpPr/>
          <p:nvPr userDrawn="1"/>
        </p:nvSpPr>
        <p:spPr>
          <a:xfrm>
            <a:off x="6090048" y="2571750"/>
            <a:ext cx="3053953"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 name="Text Placeholder 2"/>
          <p:cNvSpPr>
            <a:spLocks noGrp="1"/>
          </p:cNvSpPr>
          <p:nvPr>
            <p:ph type="body" idx="1"/>
          </p:nvPr>
        </p:nvSpPr>
        <p:spPr>
          <a:xfrm>
            <a:off x="315468" y="23657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15468" y="862484"/>
            <a:ext cx="2423160" cy="1480667"/>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24" name="Text Placeholder 2"/>
          <p:cNvSpPr>
            <a:spLocks noGrp="1"/>
          </p:cNvSpPr>
          <p:nvPr>
            <p:ph type="body" idx="13"/>
          </p:nvPr>
        </p:nvSpPr>
        <p:spPr>
          <a:xfrm>
            <a:off x="3360420" y="23657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5" name="Content Placeholder 3"/>
          <p:cNvSpPr>
            <a:spLocks noGrp="1"/>
          </p:cNvSpPr>
          <p:nvPr>
            <p:ph sz="half" idx="14"/>
          </p:nvPr>
        </p:nvSpPr>
        <p:spPr>
          <a:xfrm>
            <a:off x="3360420" y="862484"/>
            <a:ext cx="2423160" cy="1480667"/>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26" name="Text Placeholder 2"/>
          <p:cNvSpPr>
            <a:spLocks noGrp="1"/>
          </p:cNvSpPr>
          <p:nvPr>
            <p:ph type="body" idx="15"/>
          </p:nvPr>
        </p:nvSpPr>
        <p:spPr>
          <a:xfrm>
            <a:off x="6405372" y="23657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7" name="Content Placeholder 3"/>
          <p:cNvSpPr>
            <a:spLocks noGrp="1"/>
          </p:cNvSpPr>
          <p:nvPr>
            <p:ph sz="half" idx="16"/>
          </p:nvPr>
        </p:nvSpPr>
        <p:spPr>
          <a:xfrm>
            <a:off x="6405372" y="862484"/>
            <a:ext cx="2423160" cy="1480667"/>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28" name="Text Placeholder 2"/>
          <p:cNvSpPr>
            <a:spLocks noGrp="1"/>
          </p:cNvSpPr>
          <p:nvPr>
            <p:ph type="body" idx="17"/>
          </p:nvPr>
        </p:nvSpPr>
        <p:spPr>
          <a:xfrm>
            <a:off x="315468" y="281754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9" name="Content Placeholder 3"/>
          <p:cNvSpPr>
            <a:spLocks noGrp="1"/>
          </p:cNvSpPr>
          <p:nvPr>
            <p:ph sz="half" idx="18"/>
          </p:nvPr>
        </p:nvSpPr>
        <p:spPr>
          <a:xfrm>
            <a:off x="315468" y="3443455"/>
            <a:ext cx="2423160" cy="1480667"/>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30" name="Text Placeholder 2"/>
          <p:cNvSpPr>
            <a:spLocks noGrp="1"/>
          </p:cNvSpPr>
          <p:nvPr>
            <p:ph type="body" idx="19"/>
          </p:nvPr>
        </p:nvSpPr>
        <p:spPr>
          <a:xfrm>
            <a:off x="3360420" y="281754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1" name="Content Placeholder 3"/>
          <p:cNvSpPr>
            <a:spLocks noGrp="1"/>
          </p:cNvSpPr>
          <p:nvPr>
            <p:ph sz="half" idx="20"/>
          </p:nvPr>
        </p:nvSpPr>
        <p:spPr>
          <a:xfrm>
            <a:off x="3360420" y="3443455"/>
            <a:ext cx="2423160" cy="1480667"/>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32" name="Text Placeholder 2"/>
          <p:cNvSpPr>
            <a:spLocks noGrp="1"/>
          </p:cNvSpPr>
          <p:nvPr>
            <p:ph type="body" idx="21"/>
          </p:nvPr>
        </p:nvSpPr>
        <p:spPr>
          <a:xfrm>
            <a:off x="6405372" y="281754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3" name="Content Placeholder 3"/>
          <p:cNvSpPr>
            <a:spLocks noGrp="1"/>
          </p:cNvSpPr>
          <p:nvPr>
            <p:ph sz="half" idx="22"/>
          </p:nvPr>
        </p:nvSpPr>
        <p:spPr>
          <a:xfrm>
            <a:off x="6405372" y="3443455"/>
            <a:ext cx="2423160" cy="1480667"/>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22" name="Picture Placeholder 11"/>
          <p:cNvSpPr>
            <a:spLocks noGrp="1"/>
          </p:cNvSpPr>
          <p:nvPr>
            <p:ph type="pic" sz="quarter" idx="24"/>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21" name="Slide Number Placeholder 8">
            <a:extLst>
              <a:ext uri="{FF2B5EF4-FFF2-40B4-BE49-F238E27FC236}">
                <a16:creationId xmlns:a16="http://schemas.microsoft.com/office/drawing/2014/main" id="{AF4BAE7F-7279-4C2B-8C63-82798ABD394A}"/>
              </a:ext>
            </a:extLst>
          </p:cNvPr>
          <p:cNvSpPr>
            <a:spLocks noGrp="1"/>
          </p:cNvSpPr>
          <p:nvPr>
            <p:ph type="sldNum" sz="quarter" idx="25"/>
          </p:nvPr>
        </p:nvSpPr>
        <p:spPr/>
        <p:txBody>
          <a:bodyPr/>
          <a:lstStyle>
            <a:lvl1pPr>
              <a:defRPr>
                <a:solidFill>
                  <a:schemeClr val="tx1">
                    <a:lumMod val="60000"/>
                    <a:lumOff val="40000"/>
                  </a:schemeClr>
                </a:solidFill>
              </a:defRPr>
            </a:lvl1pPr>
          </a:lstStyle>
          <a:p>
            <a:pPr>
              <a:defRPr/>
            </a:pPr>
            <a:fld id="{EA0D7E32-E76B-444D-8ED4-C0F39E4EDA1E}" type="slidenum">
              <a:rPr lang="en-US"/>
              <a:pPr>
                <a:defRPr/>
              </a:pPr>
              <a:t>‹#›</a:t>
            </a:fld>
            <a:endParaRPr lang="en-US"/>
          </a:p>
        </p:txBody>
      </p:sp>
      <p:sp>
        <p:nvSpPr>
          <p:cNvPr id="23" name="Footer Placeholder 1">
            <a:extLst>
              <a:ext uri="{FF2B5EF4-FFF2-40B4-BE49-F238E27FC236}">
                <a16:creationId xmlns:a16="http://schemas.microsoft.com/office/drawing/2014/main" id="{529E3AC0-8979-414B-9107-91E9C5960136}"/>
              </a:ext>
            </a:extLst>
          </p:cNvPr>
          <p:cNvSpPr>
            <a:spLocks noGrp="1"/>
          </p:cNvSpPr>
          <p:nvPr>
            <p:ph type="ftr" sz="quarter" idx="26"/>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269221989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6up Content 1 Colo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DAB8C63-07E5-42E7-9B37-2C633C72199D}"/>
              </a:ext>
            </a:extLst>
          </p:cNvPr>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 name="Text Placeholder 2"/>
          <p:cNvSpPr>
            <a:spLocks noGrp="1"/>
          </p:cNvSpPr>
          <p:nvPr>
            <p:ph type="body" idx="1"/>
          </p:nvPr>
        </p:nvSpPr>
        <p:spPr>
          <a:xfrm>
            <a:off x="315468" y="23657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15468" y="862484"/>
            <a:ext cx="2423160" cy="1480667"/>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24" name="Text Placeholder 2"/>
          <p:cNvSpPr>
            <a:spLocks noGrp="1"/>
          </p:cNvSpPr>
          <p:nvPr>
            <p:ph type="body" idx="13"/>
          </p:nvPr>
        </p:nvSpPr>
        <p:spPr>
          <a:xfrm>
            <a:off x="3360420" y="23657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5" name="Content Placeholder 3"/>
          <p:cNvSpPr>
            <a:spLocks noGrp="1"/>
          </p:cNvSpPr>
          <p:nvPr>
            <p:ph sz="half" idx="14"/>
          </p:nvPr>
        </p:nvSpPr>
        <p:spPr>
          <a:xfrm>
            <a:off x="3360420" y="862484"/>
            <a:ext cx="2423160" cy="1480667"/>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26" name="Text Placeholder 2"/>
          <p:cNvSpPr>
            <a:spLocks noGrp="1"/>
          </p:cNvSpPr>
          <p:nvPr>
            <p:ph type="body" idx="15"/>
          </p:nvPr>
        </p:nvSpPr>
        <p:spPr>
          <a:xfrm>
            <a:off x="6405372" y="23657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7" name="Content Placeholder 3"/>
          <p:cNvSpPr>
            <a:spLocks noGrp="1"/>
          </p:cNvSpPr>
          <p:nvPr>
            <p:ph sz="half" idx="16"/>
          </p:nvPr>
        </p:nvSpPr>
        <p:spPr>
          <a:xfrm>
            <a:off x="6405372" y="862484"/>
            <a:ext cx="2423160" cy="1480667"/>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28" name="Text Placeholder 2"/>
          <p:cNvSpPr>
            <a:spLocks noGrp="1"/>
          </p:cNvSpPr>
          <p:nvPr>
            <p:ph type="body" idx="17"/>
          </p:nvPr>
        </p:nvSpPr>
        <p:spPr>
          <a:xfrm>
            <a:off x="315468" y="281754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9" name="Content Placeholder 3"/>
          <p:cNvSpPr>
            <a:spLocks noGrp="1"/>
          </p:cNvSpPr>
          <p:nvPr>
            <p:ph sz="half" idx="18"/>
          </p:nvPr>
        </p:nvSpPr>
        <p:spPr>
          <a:xfrm>
            <a:off x="315468" y="3443455"/>
            <a:ext cx="2423160" cy="1480667"/>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30" name="Text Placeholder 2"/>
          <p:cNvSpPr>
            <a:spLocks noGrp="1"/>
          </p:cNvSpPr>
          <p:nvPr>
            <p:ph type="body" idx="19"/>
          </p:nvPr>
        </p:nvSpPr>
        <p:spPr>
          <a:xfrm>
            <a:off x="3360420" y="281754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1" name="Content Placeholder 3"/>
          <p:cNvSpPr>
            <a:spLocks noGrp="1"/>
          </p:cNvSpPr>
          <p:nvPr>
            <p:ph sz="half" idx="20"/>
          </p:nvPr>
        </p:nvSpPr>
        <p:spPr>
          <a:xfrm>
            <a:off x="3360420" y="3443455"/>
            <a:ext cx="2423160" cy="1480667"/>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32" name="Text Placeholder 2"/>
          <p:cNvSpPr>
            <a:spLocks noGrp="1"/>
          </p:cNvSpPr>
          <p:nvPr>
            <p:ph type="body" idx="21"/>
          </p:nvPr>
        </p:nvSpPr>
        <p:spPr>
          <a:xfrm>
            <a:off x="6405372" y="281754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3" name="Content Placeholder 3"/>
          <p:cNvSpPr>
            <a:spLocks noGrp="1"/>
          </p:cNvSpPr>
          <p:nvPr>
            <p:ph sz="half" idx="22"/>
          </p:nvPr>
        </p:nvSpPr>
        <p:spPr>
          <a:xfrm>
            <a:off x="6405372" y="3443455"/>
            <a:ext cx="2423160" cy="1480667"/>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17" name="Picture Placeholder 11"/>
          <p:cNvSpPr>
            <a:spLocks noGrp="1"/>
          </p:cNvSpPr>
          <p:nvPr>
            <p:ph type="pic" sz="quarter" idx="24"/>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16" name="Slide Number Placeholder 8">
            <a:extLst>
              <a:ext uri="{FF2B5EF4-FFF2-40B4-BE49-F238E27FC236}">
                <a16:creationId xmlns:a16="http://schemas.microsoft.com/office/drawing/2014/main" id="{0196BB30-0886-4E94-ABC7-96E8D33B5732}"/>
              </a:ext>
            </a:extLst>
          </p:cNvPr>
          <p:cNvSpPr>
            <a:spLocks noGrp="1"/>
          </p:cNvSpPr>
          <p:nvPr>
            <p:ph type="sldNum" sz="quarter" idx="25"/>
          </p:nvPr>
        </p:nvSpPr>
        <p:spPr/>
        <p:txBody>
          <a:bodyPr/>
          <a:lstStyle>
            <a:lvl1pPr>
              <a:defRPr>
                <a:solidFill>
                  <a:schemeClr val="tx1">
                    <a:lumMod val="60000"/>
                    <a:lumOff val="40000"/>
                  </a:schemeClr>
                </a:solidFill>
              </a:defRPr>
            </a:lvl1pPr>
          </a:lstStyle>
          <a:p>
            <a:pPr>
              <a:defRPr/>
            </a:pPr>
            <a:fld id="{23ADF59F-8640-4B1F-B9BF-B0CF03B39A6A}" type="slidenum">
              <a:rPr lang="en-US"/>
              <a:pPr>
                <a:defRPr/>
              </a:pPr>
              <a:t>‹#›</a:t>
            </a:fld>
            <a:endParaRPr lang="en-US"/>
          </a:p>
        </p:txBody>
      </p:sp>
      <p:sp>
        <p:nvSpPr>
          <p:cNvPr id="18" name="Footer Placeholder 1">
            <a:extLst>
              <a:ext uri="{FF2B5EF4-FFF2-40B4-BE49-F238E27FC236}">
                <a16:creationId xmlns:a16="http://schemas.microsoft.com/office/drawing/2014/main" id="{C448C085-903F-416B-BAC4-C54C6091683F}"/>
              </a:ext>
            </a:extLst>
          </p:cNvPr>
          <p:cNvSpPr>
            <a:spLocks noGrp="1"/>
          </p:cNvSpPr>
          <p:nvPr>
            <p:ph type="ftr" sz="quarter" idx="26"/>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60584904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6up Short Text - Image Overlay">
    <p:spTree>
      <p:nvGrpSpPr>
        <p:cNvPr id="1" name=""/>
        <p:cNvGrpSpPr/>
        <p:nvPr/>
      </p:nvGrpSpPr>
      <p:grpSpPr>
        <a:xfrm>
          <a:off x="0" y="0"/>
          <a:ext cx="0" cy="0"/>
          <a:chOff x="0" y="0"/>
          <a:chExt cx="0" cy="0"/>
        </a:xfrm>
      </p:grpSpPr>
      <p:sp>
        <p:nvSpPr>
          <p:cNvPr id="4" name="Text Placeholder 3"/>
          <p:cNvSpPr>
            <a:spLocks noGrp="1"/>
          </p:cNvSpPr>
          <p:nvPr>
            <p:ph type="body" sz="quarter" idx="30"/>
          </p:nvPr>
        </p:nvSpPr>
        <p:spPr>
          <a:xfrm>
            <a:off x="0" y="0"/>
            <a:ext cx="9144000" cy="5143500"/>
          </a:xfrm>
          <a:prstGeom prst="rect">
            <a:avLst/>
          </a:prstGeom>
          <a:solidFill>
            <a:schemeClr val="tx1">
              <a:alpha val="80000"/>
            </a:schemeClr>
          </a:solidFill>
          <a:ln>
            <a:noFill/>
          </a:ln>
        </p:spPr>
        <p:txBody>
          <a:bodyPr anchor="b"/>
          <a:lstStyle>
            <a:lvl1pPr>
              <a:defRPr sz="600">
                <a:solidFill>
                  <a:schemeClr val="bg1"/>
                </a:solidFill>
              </a:defRPr>
            </a:lvl1pPr>
            <a:lvl2pPr>
              <a:defRPr sz="600">
                <a:solidFill>
                  <a:schemeClr val="bg1"/>
                </a:solidFill>
              </a:defRPr>
            </a:lvl2pPr>
            <a:lvl3pPr>
              <a:defRPr sz="600">
                <a:solidFill>
                  <a:schemeClr val="bg1"/>
                </a:solidFill>
              </a:defRPr>
            </a:lvl3pPr>
            <a:lvl4pPr>
              <a:defRPr sz="600">
                <a:solidFill>
                  <a:schemeClr val="bg1"/>
                </a:solidFill>
              </a:defRPr>
            </a:lvl4pPr>
            <a:lvl5pPr>
              <a:defRPr sz="600">
                <a:solidFill>
                  <a:schemeClr val="bg1"/>
                </a:solidFill>
              </a:defRPr>
            </a:lvl5pPr>
          </a:lstStyle>
          <a:p>
            <a:pPr lvl="0"/>
            <a:r>
              <a:rPr lang="en-US"/>
              <a:t>Click to edit Master text styles</a:t>
            </a:r>
          </a:p>
        </p:txBody>
      </p:sp>
      <p:sp>
        <p:nvSpPr>
          <p:cNvPr id="7" name="Text Placeholder 6"/>
          <p:cNvSpPr>
            <a:spLocks noGrp="1"/>
          </p:cNvSpPr>
          <p:nvPr>
            <p:ph type="body" sz="quarter" idx="13"/>
          </p:nvPr>
        </p:nvSpPr>
        <p:spPr>
          <a:xfrm>
            <a:off x="315468" y="1168363"/>
            <a:ext cx="2423160" cy="860462"/>
          </a:xfrm>
          <a:prstGeom prst="rect">
            <a:avLst/>
          </a:prstGeom>
        </p:spPr>
        <p:txBody>
          <a:bodyPr/>
          <a:lstStyle>
            <a:lvl1pPr algn="ct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3" name="Text Placeholder 2"/>
          <p:cNvSpPr>
            <a:spLocks noGrp="1"/>
          </p:cNvSpPr>
          <p:nvPr>
            <p:ph type="body" idx="1"/>
          </p:nvPr>
        </p:nvSpPr>
        <p:spPr>
          <a:xfrm>
            <a:off x="315468" y="54292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5" name="Text Placeholder 6"/>
          <p:cNvSpPr>
            <a:spLocks noGrp="1"/>
          </p:cNvSpPr>
          <p:nvPr>
            <p:ph type="body" sz="quarter" idx="14"/>
          </p:nvPr>
        </p:nvSpPr>
        <p:spPr>
          <a:xfrm>
            <a:off x="3360420" y="1168363"/>
            <a:ext cx="2423160" cy="860462"/>
          </a:xfrm>
          <a:prstGeom prst="rect">
            <a:avLst/>
          </a:prstGeom>
        </p:spPr>
        <p:txBody>
          <a:bodyPr/>
          <a:lstStyle>
            <a:lvl1pPr algn="ct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26" name="Text Placeholder 2"/>
          <p:cNvSpPr>
            <a:spLocks noGrp="1"/>
          </p:cNvSpPr>
          <p:nvPr>
            <p:ph type="body" idx="15"/>
          </p:nvPr>
        </p:nvSpPr>
        <p:spPr>
          <a:xfrm>
            <a:off x="3360420" y="54292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7" name="Text Placeholder 6"/>
          <p:cNvSpPr>
            <a:spLocks noGrp="1"/>
          </p:cNvSpPr>
          <p:nvPr>
            <p:ph type="body" sz="quarter" idx="16"/>
          </p:nvPr>
        </p:nvSpPr>
        <p:spPr>
          <a:xfrm>
            <a:off x="6405372" y="1168363"/>
            <a:ext cx="2423160" cy="860462"/>
          </a:xfrm>
          <a:prstGeom prst="rect">
            <a:avLst/>
          </a:prstGeom>
        </p:spPr>
        <p:txBody>
          <a:bodyPr/>
          <a:lstStyle>
            <a:lvl1pPr algn="ct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28" name="Text Placeholder 2"/>
          <p:cNvSpPr>
            <a:spLocks noGrp="1"/>
          </p:cNvSpPr>
          <p:nvPr>
            <p:ph type="body" idx="17"/>
          </p:nvPr>
        </p:nvSpPr>
        <p:spPr>
          <a:xfrm>
            <a:off x="6405372" y="54292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9" name="Text Placeholder 6"/>
          <p:cNvSpPr>
            <a:spLocks noGrp="1"/>
          </p:cNvSpPr>
          <p:nvPr>
            <p:ph type="body" sz="quarter" idx="18"/>
          </p:nvPr>
        </p:nvSpPr>
        <p:spPr>
          <a:xfrm>
            <a:off x="315468" y="3742771"/>
            <a:ext cx="2423160" cy="860462"/>
          </a:xfrm>
          <a:prstGeom prst="rect">
            <a:avLst/>
          </a:prstGeom>
        </p:spPr>
        <p:txBody>
          <a:bodyPr/>
          <a:lstStyle>
            <a:lvl1pPr algn="ct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30" name="Text Placeholder 2"/>
          <p:cNvSpPr>
            <a:spLocks noGrp="1"/>
          </p:cNvSpPr>
          <p:nvPr>
            <p:ph type="body" idx="19"/>
          </p:nvPr>
        </p:nvSpPr>
        <p:spPr>
          <a:xfrm>
            <a:off x="315468" y="3112017"/>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3" name="Text Placeholder 6"/>
          <p:cNvSpPr>
            <a:spLocks noGrp="1"/>
          </p:cNvSpPr>
          <p:nvPr>
            <p:ph type="body" sz="quarter" idx="20"/>
          </p:nvPr>
        </p:nvSpPr>
        <p:spPr>
          <a:xfrm>
            <a:off x="3360420" y="3742771"/>
            <a:ext cx="2423160" cy="860462"/>
          </a:xfrm>
          <a:prstGeom prst="rect">
            <a:avLst/>
          </a:prstGeom>
        </p:spPr>
        <p:txBody>
          <a:bodyPr/>
          <a:lstStyle>
            <a:lvl1pPr algn="ct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34" name="Text Placeholder 2"/>
          <p:cNvSpPr>
            <a:spLocks noGrp="1"/>
          </p:cNvSpPr>
          <p:nvPr>
            <p:ph type="body" idx="21"/>
          </p:nvPr>
        </p:nvSpPr>
        <p:spPr>
          <a:xfrm>
            <a:off x="3360420" y="3112017"/>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5" name="Text Placeholder 6"/>
          <p:cNvSpPr>
            <a:spLocks noGrp="1"/>
          </p:cNvSpPr>
          <p:nvPr>
            <p:ph type="body" sz="quarter" idx="22"/>
          </p:nvPr>
        </p:nvSpPr>
        <p:spPr>
          <a:xfrm>
            <a:off x="6405372" y="3742771"/>
            <a:ext cx="2423160" cy="860462"/>
          </a:xfrm>
          <a:prstGeom prst="rect">
            <a:avLst/>
          </a:prstGeom>
        </p:spPr>
        <p:txBody>
          <a:bodyPr/>
          <a:lstStyle>
            <a:lvl1pPr algn="ct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36" name="Text Placeholder 2"/>
          <p:cNvSpPr>
            <a:spLocks noGrp="1"/>
          </p:cNvSpPr>
          <p:nvPr>
            <p:ph type="body" idx="23"/>
          </p:nvPr>
        </p:nvSpPr>
        <p:spPr>
          <a:xfrm>
            <a:off x="6405372" y="3112017"/>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8" name="Picture Placeholder 37"/>
          <p:cNvSpPr>
            <a:spLocks noGrp="1"/>
          </p:cNvSpPr>
          <p:nvPr>
            <p:ph type="pic" sz="quarter" idx="24"/>
          </p:nvPr>
        </p:nvSpPr>
        <p:spPr>
          <a:xfrm>
            <a:off x="0" y="0"/>
            <a:ext cx="3044952" cy="2571750"/>
          </a:xfrm>
          <a:prstGeom prst="rect">
            <a:avLst/>
          </a:prstGeom>
          <a:noFill/>
          <a:ln>
            <a:noFill/>
          </a:ln>
        </p:spPr>
        <p:txBody>
          <a:bodyPr lIns="182880" tIns="182880" rIns="182880" anchor="b"/>
          <a:lstStyle>
            <a:lvl1pPr marL="0" marR="0" indent="0" algn="ctr" defTabSz="914378" rtl="0" eaLnBrk="1" fontAlgn="auto" latinLnBrk="0" hangingPunct="1">
              <a:lnSpc>
                <a:spcPts val="1900"/>
              </a:lnSpc>
              <a:spcBef>
                <a:spcPts val="150"/>
              </a:spcBef>
              <a:spcAft>
                <a:spcPts val="150"/>
              </a:spcAft>
              <a:buClrTx/>
              <a:buSzPct val="100000"/>
              <a:buFont typeface="Wingdings" charset="2"/>
              <a:buNone/>
              <a:tabLst/>
              <a:defRPr>
                <a:solidFill>
                  <a:schemeClr val="accent3"/>
                </a:solidFill>
              </a:defRPr>
            </a:lvl1pPr>
          </a:lstStyle>
          <a:p>
            <a:pPr lvl="0"/>
            <a:r>
              <a:rPr lang="en-US" noProof="0"/>
              <a:t>Click icon to add picture</a:t>
            </a:r>
            <a:endParaRPr lang="en-US" noProof="0" dirty="0"/>
          </a:p>
        </p:txBody>
      </p:sp>
      <p:sp>
        <p:nvSpPr>
          <p:cNvPr id="39" name="Picture Placeholder 37"/>
          <p:cNvSpPr>
            <a:spLocks noGrp="1"/>
          </p:cNvSpPr>
          <p:nvPr>
            <p:ph type="pic" sz="quarter" idx="25"/>
          </p:nvPr>
        </p:nvSpPr>
        <p:spPr>
          <a:xfrm>
            <a:off x="3049524" y="0"/>
            <a:ext cx="3044952" cy="2571750"/>
          </a:xfrm>
          <a:prstGeom prst="rect">
            <a:avLst/>
          </a:prstGeom>
          <a:noFill/>
          <a:ln>
            <a:noFill/>
          </a:ln>
        </p:spPr>
        <p:txBody>
          <a:bodyPr lIns="182880" tIns="182880" rIns="182880" anchor="b"/>
          <a:lstStyle>
            <a:lvl1pPr marL="0" marR="0" indent="0" algn="ctr" defTabSz="914378" rtl="0" eaLnBrk="1" fontAlgn="auto" latinLnBrk="0" hangingPunct="1">
              <a:lnSpc>
                <a:spcPts val="1900"/>
              </a:lnSpc>
              <a:spcBef>
                <a:spcPts val="150"/>
              </a:spcBef>
              <a:spcAft>
                <a:spcPts val="150"/>
              </a:spcAft>
              <a:buClrTx/>
              <a:buSzPct val="100000"/>
              <a:buFont typeface="Wingdings" charset="2"/>
              <a:buNone/>
              <a:tabLst/>
              <a:defRPr>
                <a:solidFill>
                  <a:schemeClr val="accent3"/>
                </a:solidFill>
              </a:defRPr>
            </a:lvl1pPr>
          </a:lstStyle>
          <a:p>
            <a:pPr lvl="0"/>
            <a:r>
              <a:rPr lang="en-US" noProof="0"/>
              <a:t>Click icon to add picture</a:t>
            </a:r>
          </a:p>
        </p:txBody>
      </p:sp>
      <p:sp>
        <p:nvSpPr>
          <p:cNvPr id="40" name="Picture Placeholder 37"/>
          <p:cNvSpPr>
            <a:spLocks noGrp="1"/>
          </p:cNvSpPr>
          <p:nvPr>
            <p:ph type="pic" sz="quarter" idx="26"/>
          </p:nvPr>
        </p:nvSpPr>
        <p:spPr>
          <a:xfrm>
            <a:off x="6099048" y="0"/>
            <a:ext cx="3044952" cy="2571750"/>
          </a:xfrm>
          <a:prstGeom prst="rect">
            <a:avLst/>
          </a:prstGeom>
          <a:noFill/>
          <a:ln>
            <a:noFill/>
          </a:ln>
        </p:spPr>
        <p:txBody>
          <a:bodyPr lIns="182880" tIns="182880" rIns="182880" anchor="b"/>
          <a:lstStyle>
            <a:lvl1pPr marL="0" marR="0" indent="0" algn="ctr" defTabSz="914378" rtl="0" eaLnBrk="1" fontAlgn="auto" latinLnBrk="0" hangingPunct="1">
              <a:lnSpc>
                <a:spcPts val="1900"/>
              </a:lnSpc>
              <a:spcBef>
                <a:spcPts val="150"/>
              </a:spcBef>
              <a:spcAft>
                <a:spcPts val="150"/>
              </a:spcAft>
              <a:buClrTx/>
              <a:buSzPct val="100000"/>
              <a:buFont typeface="Wingdings" charset="2"/>
              <a:buNone/>
              <a:tabLst/>
              <a:defRPr>
                <a:solidFill>
                  <a:schemeClr val="accent3"/>
                </a:solidFill>
              </a:defRPr>
            </a:lvl1pPr>
          </a:lstStyle>
          <a:p>
            <a:pPr lvl="0"/>
            <a:r>
              <a:rPr lang="en-US" noProof="0"/>
              <a:t>Click icon to add picture</a:t>
            </a:r>
          </a:p>
        </p:txBody>
      </p:sp>
      <p:sp>
        <p:nvSpPr>
          <p:cNvPr id="41" name="Picture Placeholder 37"/>
          <p:cNvSpPr>
            <a:spLocks noGrp="1"/>
          </p:cNvSpPr>
          <p:nvPr>
            <p:ph type="pic" sz="quarter" idx="27"/>
          </p:nvPr>
        </p:nvSpPr>
        <p:spPr>
          <a:xfrm>
            <a:off x="0" y="2571750"/>
            <a:ext cx="3044952" cy="2571750"/>
          </a:xfrm>
          <a:prstGeom prst="rect">
            <a:avLst/>
          </a:prstGeom>
          <a:noFill/>
          <a:ln>
            <a:noFill/>
          </a:ln>
        </p:spPr>
        <p:txBody>
          <a:bodyPr lIns="182880" tIns="182880" rIns="182880" anchor="b"/>
          <a:lstStyle>
            <a:lvl1pPr marL="0" marR="0" indent="0" algn="ctr" defTabSz="914378" rtl="0" eaLnBrk="1" fontAlgn="auto" latinLnBrk="0" hangingPunct="1">
              <a:lnSpc>
                <a:spcPts val="1900"/>
              </a:lnSpc>
              <a:spcBef>
                <a:spcPts val="150"/>
              </a:spcBef>
              <a:spcAft>
                <a:spcPts val="150"/>
              </a:spcAft>
              <a:buClrTx/>
              <a:buSzPct val="100000"/>
              <a:buFont typeface="Wingdings" charset="2"/>
              <a:buNone/>
              <a:tabLst/>
              <a:defRPr>
                <a:solidFill>
                  <a:schemeClr val="accent3"/>
                </a:solidFill>
              </a:defRPr>
            </a:lvl1pPr>
          </a:lstStyle>
          <a:p>
            <a:pPr lvl="0"/>
            <a:r>
              <a:rPr lang="en-US" noProof="0"/>
              <a:t>Click icon to add picture</a:t>
            </a:r>
            <a:endParaRPr lang="en-US" noProof="0" dirty="0"/>
          </a:p>
        </p:txBody>
      </p:sp>
      <p:sp>
        <p:nvSpPr>
          <p:cNvPr id="42" name="Picture Placeholder 37"/>
          <p:cNvSpPr>
            <a:spLocks noGrp="1"/>
          </p:cNvSpPr>
          <p:nvPr>
            <p:ph type="pic" sz="quarter" idx="28"/>
          </p:nvPr>
        </p:nvSpPr>
        <p:spPr>
          <a:xfrm>
            <a:off x="3049524" y="2571750"/>
            <a:ext cx="3044952" cy="2571750"/>
          </a:xfrm>
          <a:prstGeom prst="rect">
            <a:avLst/>
          </a:prstGeom>
          <a:noFill/>
          <a:ln>
            <a:noFill/>
          </a:ln>
        </p:spPr>
        <p:txBody>
          <a:bodyPr lIns="182880" tIns="182880" rIns="182880" anchor="b"/>
          <a:lstStyle>
            <a:lvl1pPr marL="0" marR="0" indent="0" algn="ctr" defTabSz="914378" rtl="0" eaLnBrk="1" fontAlgn="auto" latinLnBrk="0" hangingPunct="1">
              <a:lnSpc>
                <a:spcPts val="1900"/>
              </a:lnSpc>
              <a:spcBef>
                <a:spcPts val="150"/>
              </a:spcBef>
              <a:spcAft>
                <a:spcPts val="150"/>
              </a:spcAft>
              <a:buClrTx/>
              <a:buSzPct val="100000"/>
              <a:buFont typeface="Wingdings" charset="2"/>
              <a:buNone/>
              <a:tabLst/>
              <a:defRPr>
                <a:solidFill>
                  <a:schemeClr val="accent3"/>
                </a:solidFill>
              </a:defRPr>
            </a:lvl1pPr>
          </a:lstStyle>
          <a:p>
            <a:pPr lvl="0"/>
            <a:r>
              <a:rPr lang="en-US" noProof="0"/>
              <a:t>Click icon to add picture</a:t>
            </a:r>
          </a:p>
        </p:txBody>
      </p:sp>
      <p:sp>
        <p:nvSpPr>
          <p:cNvPr id="43" name="Picture Placeholder 37"/>
          <p:cNvSpPr>
            <a:spLocks noGrp="1"/>
          </p:cNvSpPr>
          <p:nvPr>
            <p:ph type="pic" sz="quarter" idx="29"/>
          </p:nvPr>
        </p:nvSpPr>
        <p:spPr>
          <a:xfrm>
            <a:off x="6099048" y="2571750"/>
            <a:ext cx="3044952" cy="2571750"/>
          </a:xfrm>
          <a:prstGeom prst="rect">
            <a:avLst/>
          </a:prstGeom>
          <a:noFill/>
          <a:ln>
            <a:noFill/>
          </a:ln>
        </p:spPr>
        <p:txBody>
          <a:bodyPr lIns="182880" tIns="182880" rIns="182880" anchor="b"/>
          <a:lstStyle>
            <a:lvl1pPr marL="0" marR="0" indent="0" algn="ctr" defTabSz="914378" rtl="0" eaLnBrk="1" fontAlgn="auto" latinLnBrk="0" hangingPunct="1">
              <a:lnSpc>
                <a:spcPts val="1900"/>
              </a:lnSpc>
              <a:spcBef>
                <a:spcPts val="150"/>
              </a:spcBef>
              <a:spcAft>
                <a:spcPts val="150"/>
              </a:spcAft>
              <a:buClrTx/>
              <a:buSzPct val="100000"/>
              <a:buFont typeface="Wingdings" charset="2"/>
              <a:buNone/>
              <a:tabLst/>
              <a:defRPr>
                <a:solidFill>
                  <a:schemeClr val="accent3"/>
                </a:solidFill>
              </a:defRPr>
            </a:lvl1pPr>
          </a:lstStyle>
          <a:p>
            <a:pPr lvl="0"/>
            <a:r>
              <a:rPr lang="en-US" noProof="0"/>
              <a:t>Click icon to add picture</a:t>
            </a:r>
          </a:p>
        </p:txBody>
      </p:sp>
      <p:sp>
        <p:nvSpPr>
          <p:cNvPr id="23" name="Picture Placeholder 11"/>
          <p:cNvSpPr>
            <a:spLocks noGrp="1"/>
          </p:cNvSpPr>
          <p:nvPr>
            <p:ph type="pic" sz="quarter" idx="32"/>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22" name="Slide Number Placeholder 8">
            <a:extLst>
              <a:ext uri="{FF2B5EF4-FFF2-40B4-BE49-F238E27FC236}">
                <a16:creationId xmlns:a16="http://schemas.microsoft.com/office/drawing/2014/main" id="{E87B6B01-918D-4100-8A0D-4C19293CD513}"/>
              </a:ext>
            </a:extLst>
          </p:cNvPr>
          <p:cNvSpPr>
            <a:spLocks noGrp="1"/>
          </p:cNvSpPr>
          <p:nvPr>
            <p:ph type="sldNum" sz="quarter" idx="33"/>
          </p:nvPr>
        </p:nvSpPr>
        <p:spPr/>
        <p:txBody>
          <a:bodyPr/>
          <a:lstStyle>
            <a:lvl1pPr>
              <a:defRPr>
                <a:solidFill>
                  <a:schemeClr val="tx1">
                    <a:lumMod val="60000"/>
                    <a:lumOff val="40000"/>
                  </a:schemeClr>
                </a:solidFill>
              </a:defRPr>
            </a:lvl1pPr>
          </a:lstStyle>
          <a:p>
            <a:pPr>
              <a:defRPr/>
            </a:pPr>
            <a:fld id="{FDEA6C63-416C-4403-A650-3FBBFB61110A}" type="slidenum">
              <a:rPr lang="en-US"/>
              <a:pPr>
                <a:defRPr/>
              </a:pPr>
              <a:t>‹#›</a:t>
            </a:fld>
            <a:endParaRPr lang="en-US"/>
          </a:p>
        </p:txBody>
      </p:sp>
      <p:sp>
        <p:nvSpPr>
          <p:cNvPr id="24" name="Footer Placeholder 1">
            <a:extLst>
              <a:ext uri="{FF2B5EF4-FFF2-40B4-BE49-F238E27FC236}">
                <a16:creationId xmlns:a16="http://schemas.microsoft.com/office/drawing/2014/main" id="{4AF133FE-0906-42D1-A9F5-47292E5BF366}"/>
              </a:ext>
            </a:extLst>
          </p:cNvPr>
          <p:cNvSpPr>
            <a:spLocks noGrp="1"/>
          </p:cNvSpPr>
          <p:nvPr>
            <p:ph type="ftr" sz="quarter" idx="34"/>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3590188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No Image">
    <p:bg>
      <p:bgPr>
        <a:gradFill>
          <a:gsLst>
            <a:gs pos="0">
              <a:schemeClr val="accent3"/>
            </a:gs>
            <a:gs pos="95000">
              <a:schemeClr val="accent5"/>
            </a:gs>
          </a:gsLst>
          <a:lin ang="10800000" scaled="0"/>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0" y="0"/>
            <a:ext cx="9144000" cy="5143500"/>
          </a:xfrm>
          <a:prstGeom prst="rect">
            <a:avLst/>
          </a:prstGeom>
          <a:noFill/>
        </p:spPr>
        <p:txBody>
          <a:bodyPr lIns="310896" tIns="914400" rIns="3017520" bIns="1508760" anchor="b" anchorCtr="0">
            <a:noAutofit/>
          </a:bodyPr>
          <a:lstStyle>
            <a:lvl1pPr>
              <a:lnSpc>
                <a:spcPts val="3600"/>
              </a:lnSpc>
              <a:defRPr sz="3600">
                <a:solidFill>
                  <a:schemeClr val="bg1"/>
                </a:solidFill>
              </a:defRPr>
            </a:lvl1pPr>
          </a:lstStyle>
          <a:p>
            <a:r>
              <a:rPr lang="en-US" dirty="0"/>
              <a:t>Click to add presentation title</a:t>
            </a:r>
          </a:p>
        </p:txBody>
      </p:sp>
      <p:sp>
        <p:nvSpPr>
          <p:cNvPr id="10" name="Subtitle 2">
            <a:extLst>
              <a:ext uri="{FF2B5EF4-FFF2-40B4-BE49-F238E27FC236}">
                <a16:creationId xmlns:a16="http://schemas.microsoft.com/office/drawing/2014/main" id="{B301934E-16AC-874D-958C-CC740F027EBE}"/>
              </a:ext>
            </a:extLst>
          </p:cNvPr>
          <p:cNvSpPr>
            <a:spLocks noGrp="1"/>
          </p:cNvSpPr>
          <p:nvPr>
            <p:ph type="subTitle" idx="1" hasCustomPrompt="1"/>
          </p:nvPr>
        </p:nvSpPr>
        <p:spPr>
          <a:xfrm>
            <a:off x="310896" y="3934409"/>
            <a:ext cx="5641848" cy="486957"/>
          </a:xfrm>
          <a:prstGeom prst="rect">
            <a:avLst/>
          </a:prstGeom>
        </p:spPr>
        <p:txBody>
          <a:bodyPr anchor="t">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1" name="Text Placeholder 4">
            <a:extLst>
              <a:ext uri="{FF2B5EF4-FFF2-40B4-BE49-F238E27FC236}">
                <a16:creationId xmlns:a16="http://schemas.microsoft.com/office/drawing/2014/main" id="{A20118F7-16DB-CF45-9876-466B141D67D1}"/>
              </a:ext>
            </a:extLst>
          </p:cNvPr>
          <p:cNvSpPr>
            <a:spLocks noGrp="1"/>
          </p:cNvSpPr>
          <p:nvPr>
            <p:ph type="body" sz="quarter" idx="15" hasCustomPrompt="1"/>
          </p:nvPr>
        </p:nvSpPr>
        <p:spPr>
          <a:xfrm>
            <a:off x="310896" y="4482153"/>
            <a:ext cx="5641975" cy="370394"/>
          </a:xfrm>
          <a:prstGeom prst="rect">
            <a:avLst/>
          </a:prstGeom>
        </p:spPr>
        <p:txBody>
          <a:bodyPr anchor="t"/>
          <a:lstStyle>
            <a:lvl1pPr>
              <a:lnSpc>
                <a:spcPct val="100000"/>
              </a:lnSpc>
              <a:defRPr sz="1400">
                <a:solidFill>
                  <a:schemeClr val="bg1"/>
                </a:solidFill>
              </a:defRPr>
            </a:lvl1pPr>
            <a:lvl2pPr>
              <a:defRPr sz="1300">
                <a:solidFill>
                  <a:schemeClr val="bg1"/>
                </a:solidFill>
              </a:defRPr>
            </a:lvl2pPr>
            <a:lvl3pPr>
              <a:defRPr sz="1300">
                <a:solidFill>
                  <a:schemeClr val="bg1"/>
                </a:solidFill>
              </a:defRPr>
            </a:lvl3pPr>
            <a:lvl4pPr>
              <a:defRPr sz="1300">
                <a:solidFill>
                  <a:schemeClr val="bg1"/>
                </a:solidFill>
              </a:defRPr>
            </a:lvl4pPr>
            <a:lvl5pPr>
              <a:defRPr sz="1300">
                <a:solidFill>
                  <a:schemeClr val="bg1"/>
                </a:solidFill>
              </a:defRPr>
            </a:lvl5pPr>
          </a:lstStyle>
          <a:p>
            <a:pPr lvl="0"/>
            <a:r>
              <a:rPr lang="en-US" dirty="0"/>
              <a:t>Click to add text</a:t>
            </a:r>
          </a:p>
        </p:txBody>
      </p:sp>
      <p:sp>
        <p:nvSpPr>
          <p:cNvPr id="12" name="Picture Placeholder 9">
            <a:extLst>
              <a:ext uri="{FF2B5EF4-FFF2-40B4-BE49-F238E27FC236}">
                <a16:creationId xmlns:a16="http://schemas.microsoft.com/office/drawing/2014/main" id="{9FA5FC9C-675C-844B-88E9-A89D5923E712}"/>
              </a:ext>
            </a:extLst>
          </p:cNvPr>
          <p:cNvSpPr>
            <a:spLocks noGrp="1"/>
          </p:cNvSpPr>
          <p:nvPr>
            <p:ph type="pic" sz="quarter" idx="17" hasCustomPrompt="1"/>
          </p:nvPr>
        </p:nvSpPr>
        <p:spPr>
          <a:xfrm>
            <a:off x="6680947" y="3930041"/>
            <a:ext cx="2171700" cy="432499"/>
          </a:xfrm>
          <a:prstGeom prst="rect">
            <a:avLst/>
          </a:prstGeom>
        </p:spPr>
        <p:txBody>
          <a:bodyPr/>
          <a:lstStyle>
            <a:lvl1pPr>
              <a:defRPr sz="1200"/>
            </a:lvl1pPr>
          </a:lstStyle>
          <a:p>
            <a:r>
              <a:rPr lang="en-US" dirty="0"/>
              <a:t>Place Partner logo here if needed</a:t>
            </a:r>
          </a:p>
        </p:txBody>
      </p:sp>
      <p:sp>
        <p:nvSpPr>
          <p:cNvPr id="14" name="SmartArt Placeholder 12">
            <a:extLst>
              <a:ext uri="{FF2B5EF4-FFF2-40B4-BE49-F238E27FC236}">
                <a16:creationId xmlns:a16="http://schemas.microsoft.com/office/drawing/2014/main" id="{C13697EE-71DB-B547-AEC0-4FE98ECA15F0}"/>
              </a:ext>
            </a:extLst>
          </p:cNvPr>
          <p:cNvSpPr>
            <a:spLocks noGrp="1"/>
          </p:cNvSpPr>
          <p:nvPr>
            <p:ph type="dgm" sz="quarter" idx="13" hasCustomPrompt="1"/>
          </p:nvPr>
        </p:nvSpPr>
        <p:spPr>
          <a:xfrm>
            <a:off x="312014" y="3754286"/>
            <a:ext cx="731520" cy="45720"/>
          </a:xfrm>
          <a:prstGeom prst="rect">
            <a:avLst/>
          </a:prstGeom>
          <a:solidFill>
            <a:schemeClr val="bg1"/>
          </a:solidFill>
        </p:spPr>
        <p:txBody>
          <a:bodyPr>
            <a:noAutofit/>
          </a:bodyPr>
          <a:lstStyle>
            <a:lvl1pPr>
              <a:defRPr sz="400"/>
            </a:lvl1pPr>
          </a:lstStyle>
          <a:p>
            <a:r>
              <a:rPr lang="en-US" dirty="0"/>
              <a:t> </a:t>
            </a:r>
          </a:p>
        </p:txBody>
      </p:sp>
      <p:pic>
        <p:nvPicPr>
          <p:cNvPr id="8" name="Picture 7">
            <a:extLst>
              <a:ext uri="{FF2B5EF4-FFF2-40B4-BE49-F238E27FC236}">
                <a16:creationId xmlns:a16="http://schemas.microsoft.com/office/drawing/2014/main" id="{068BDD4A-415B-48C7-90B2-345EE12889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92823" y="4549330"/>
            <a:ext cx="2176272" cy="310243"/>
          </a:xfrm>
          <a:prstGeom prst="rect">
            <a:avLst/>
          </a:prstGeom>
        </p:spPr>
      </p:pic>
    </p:spTree>
    <p:extLst>
      <p:ext uri="{BB962C8B-B14F-4D97-AF65-F5344CB8AC3E}">
        <p14:creationId xmlns:p14="http://schemas.microsoft.com/office/powerpoint/2010/main" val="2960099617"/>
      </p:ext>
    </p:extLst>
  </p:cSld>
  <p:clrMapOvr>
    <a:masterClrMapping/>
  </p:clrMapOvr>
  <p:extLst>
    <p:ext uri="{DCECCB84-F9BA-43D5-87BE-67443E8EF086}">
      <p15:sldGuideLst xmlns:p15="http://schemas.microsoft.com/office/powerpoint/2012/main">
        <p15:guide id="1" orient="horz" pos="30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Halves">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306000" y="3067050"/>
            <a:ext cx="8531352" cy="1676400"/>
          </a:xfrm>
          <a:prstGeom prst="rect">
            <a:avLst/>
          </a:prstGeom>
        </p:spPr>
        <p:txBody>
          <a:bodyPr>
            <a:noAutofit/>
          </a:bodyPr>
          <a:lstStyle>
            <a:lvl1pPr>
              <a:defRPr/>
            </a:lvl1p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idx="1" hasCustomPrompt="1"/>
          </p:nvPr>
        </p:nvSpPr>
        <p:spPr>
          <a:xfrm>
            <a:off x="306000" y="1207008"/>
            <a:ext cx="8531352" cy="1669542"/>
          </a:xfrm>
          <a:prstGeom prst="rect">
            <a:avLst/>
          </a:prstGeom>
        </p:spPr>
        <p:txBody>
          <a:bodyPr>
            <a:noAutofit/>
          </a:bodyPr>
          <a:lstStyle>
            <a:lvl1pPr>
              <a:defRPr/>
            </a:lvl1p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2">
            <a:extLst>
              <a:ext uri="{FF2B5EF4-FFF2-40B4-BE49-F238E27FC236}">
                <a16:creationId xmlns:a16="http://schemas.microsoft.com/office/drawing/2014/main" id="{565A2AD5-0B27-4EDD-B1BF-88B08AD5951F}"/>
              </a:ext>
            </a:extLst>
          </p:cNvPr>
          <p:cNvSpPr>
            <a:spLocks noGrp="1"/>
          </p:cNvSpPr>
          <p:nvPr>
            <p:ph type="subTitle" idx="17" hasCustomPrompt="1"/>
          </p:nvPr>
        </p:nvSpPr>
        <p:spPr>
          <a:xfrm>
            <a:off x="306000" y="361951"/>
            <a:ext cx="6357600" cy="609600"/>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6" name="Title 1">
            <a:extLst>
              <a:ext uri="{FF2B5EF4-FFF2-40B4-BE49-F238E27FC236}">
                <a16:creationId xmlns:a16="http://schemas.microsoft.com/office/drawing/2014/main" id="{67D3D046-B214-4789-87F0-6D426FA4640A}"/>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239151567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9 Up">
    <p:spTree>
      <p:nvGrpSpPr>
        <p:cNvPr id="1" name=""/>
        <p:cNvGrpSpPr/>
        <p:nvPr/>
      </p:nvGrpSpPr>
      <p:grpSpPr>
        <a:xfrm>
          <a:off x="0" y="0"/>
          <a:ext cx="0" cy="0"/>
          <a:chOff x="0" y="0"/>
          <a:chExt cx="0" cy="0"/>
        </a:xfrm>
      </p:grpSpPr>
      <p:sp>
        <p:nvSpPr>
          <p:cNvPr id="62" name="Content Placeholder 5"/>
          <p:cNvSpPr>
            <a:spLocks noGrp="1"/>
          </p:cNvSpPr>
          <p:nvPr>
            <p:ph sz="quarter" idx="24"/>
          </p:nvPr>
        </p:nvSpPr>
        <p:spPr>
          <a:xfrm>
            <a:off x="0" y="3429000"/>
            <a:ext cx="3044952" cy="1714500"/>
          </a:xfrm>
          <a:prstGeom prst="rect">
            <a:avLst/>
          </a:prstGeom>
          <a:solidFill>
            <a:schemeClr val="tx1"/>
          </a:solidFill>
        </p:spPr>
        <p:txBody>
          <a:bodyPr lIns="155448" tIns="155448" rIns="155448" bIns="155448" anchor="t"/>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65" name="Content Placeholder 5"/>
          <p:cNvSpPr>
            <a:spLocks noGrp="1"/>
          </p:cNvSpPr>
          <p:nvPr>
            <p:ph sz="quarter" idx="27"/>
          </p:nvPr>
        </p:nvSpPr>
        <p:spPr>
          <a:xfrm>
            <a:off x="0" y="0"/>
            <a:ext cx="3044952" cy="1714500"/>
          </a:xfrm>
          <a:prstGeom prst="rect">
            <a:avLst/>
          </a:prstGeom>
          <a:solidFill>
            <a:schemeClr val="accent3"/>
          </a:solidFill>
        </p:spPr>
        <p:txBody>
          <a:bodyPr lIns="155448" tIns="155448" rIns="155448" bIns="155448" anchor="t"/>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66" name="Content Placeholder 5"/>
          <p:cNvSpPr>
            <a:spLocks noGrp="1"/>
          </p:cNvSpPr>
          <p:nvPr>
            <p:ph sz="quarter" idx="28"/>
          </p:nvPr>
        </p:nvSpPr>
        <p:spPr>
          <a:xfrm>
            <a:off x="0" y="1714500"/>
            <a:ext cx="3044952" cy="1714500"/>
          </a:xfrm>
          <a:prstGeom prst="rect">
            <a:avLst/>
          </a:prstGeom>
          <a:solidFill>
            <a:schemeClr val="accent1"/>
          </a:solidFill>
        </p:spPr>
        <p:txBody>
          <a:bodyPr lIns="155448" tIns="155448" rIns="155448" bIns="155448" anchor="t"/>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67" name="Content Placeholder 5"/>
          <p:cNvSpPr>
            <a:spLocks noGrp="1"/>
          </p:cNvSpPr>
          <p:nvPr>
            <p:ph sz="quarter" idx="29"/>
          </p:nvPr>
        </p:nvSpPr>
        <p:spPr>
          <a:xfrm>
            <a:off x="3049524" y="3429000"/>
            <a:ext cx="3044952" cy="1714500"/>
          </a:xfrm>
          <a:prstGeom prst="rect">
            <a:avLst/>
          </a:prstGeom>
          <a:solidFill>
            <a:schemeClr val="accent1"/>
          </a:solidFill>
        </p:spPr>
        <p:txBody>
          <a:bodyPr lIns="155448" tIns="155448" rIns="155448" bIns="155448" anchor="t"/>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68" name="Content Placeholder 5"/>
          <p:cNvSpPr>
            <a:spLocks noGrp="1"/>
          </p:cNvSpPr>
          <p:nvPr>
            <p:ph sz="quarter" idx="30"/>
          </p:nvPr>
        </p:nvSpPr>
        <p:spPr>
          <a:xfrm>
            <a:off x="3049524" y="0"/>
            <a:ext cx="3044952" cy="1714500"/>
          </a:xfrm>
          <a:prstGeom prst="rect">
            <a:avLst/>
          </a:prstGeom>
          <a:solidFill>
            <a:schemeClr val="bg2"/>
          </a:solidFill>
        </p:spPr>
        <p:txBody>
          <a:bodyPr lIns="155448" tIns="155448" rIns="155448" bIns="155448" anchor="t"/>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69" name="Content Placeholder 5"/>
          <p:cNvSpPr>
            <a:spLocks noGrp="1"/>
          </p:cNvSpPr>
          <p:nvPr>
            <p:ph sz="quarter" idx="31"/>
          </p:nvPr>
        </p:nvSpPr>
        <p:spPr>
          <a:xfrm>
            <a:off x="3049524" y="1714500"/>
            <a:ext cx="3044952" cy="1714500"/>
          </a:xfrm>
          <a:prstGeom prst="rect">
            <a:avLst/>
          </a:prstGeom>
          <a:solidFill>
            <a:schemeClr val="tx1"/>
          </a:solidFill>
        </p:spPr>
        <p:txBody>
          <a:bodyPr lIns="155448" tIns="155448" rIns="155448" bIns="155448" anchor="t"/>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70" name="Content Placeholder 5"/>
          <p:cNvSpPr>
            <a:spLocks noGrp="1"/>
          </p:cNvSpPr>
          <p:nvPr>
            <p:ph sz="quarter" idx="32"/>
          </p:nvPr>
        </p:nvSpPr>
        <p:spPr>
          <a:xfrm>
            <a:off x="6099048" y="3429000"/>
            <a:ext cx="3044952" cy="1714500"/>
          </a:xfrm>
          <a:prstGeom prst="rect">
            <a:avLst/>
          </a:prstGeom>
          <a:solidFill>
            <a:schemeClr val="accent3"/>
          </a:solidFill>
        </p:spPr>
        <p:txBody>
          <a:bodyPr lIns="155448" tIns="155448" rIns="155448" bIns="155448" anchor="t"/>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71" name="Content Placeholder 5"/>
          <p:cNvSpPr>
            <a:spLocks noGrp="1"/>
          </p:cNvSpPr>
          <p:nvPr>
            <p:ph sz="quarter" idx="33"/>
          </p:nvPr>
        </p:nvSpPr>
        <p:spPr>
          <a:xfrm>
            <a:off x="6099048" y="0"/>
            <a:ext cx="3044952" cy="1714500"/>
          </a:xfrm>
          <a:prstGeom prst="rect">
            <a:avLst/>
          </a:prstGeom>
          <a:solidFill>
            <a:schemeClr val="tx1"/>
          </a:solidFill>
        </p:spPr>
        <p:txBody>
          <a:bodyPr lIns="155448" tIns="155448" rIns="155448" bIns="155448" anchor="t"/>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72" name="Content Placeholder 5"/>
          <p:cNvSpPr>
            <a:spLocks noGrp="1"/>
          </p:cNvSpPr>
          <p:nvPr>
            <p:ph sz="quarter" idx="34"/>
          </p:nvPr>
        </p:nvSpPr>
        <p:spPr>
          <a:xfrm>
            <a:off x="6099048" y="1714500"/>
            <a:ext cx="3044952" cy="1714500"/>
          </a:xfrm>
          <a:prstGeom prst="rect">
            <a:avLst/>
          </a:prstGeom>
          <a:solidFill>
            <a:schemeClr val="bg2"/>
          </a:solidFill>
        </p:spPr>
        <p:txBody>
          <a:bodyPr lIns="155448" tIns="155448" rIns="155448" bIns="155448" anchor="t"/>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13"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12" name="Slide Number Placeholder 6">
            <a:extLst>
              <a:ext uri="{FF2B5EF4-FFF2-40B4-BE49-F238E27FC236}">
                <a16:creationId xmlns:a16="http://schemas.microsoft.com/office/drawing/2014/main" id="{E71166F6-B89A-41D4-9E02-4BF477F2E51F}"/>
              </a:ext>
            </a:extLst>
          </p:cNvPr>
          <p:cNvSpPr>
            <a:spLocks noGrp="1"/>
          </p:cNvSpPr>
          <p:nvPr>
            <p:ph type="sldNum" sz="quarter" idx="35"/>
          </p:nvPr>
        </p:nvSpPr>
        <p:spPr/>
        <p:txBody>
          <a:bodyPr/>
          <a:lstStyle>
            <a:lvl1pPr>
              <a:defRPr>
                <a:solidFill>
                  <a:schemeClr val="tx1">
                    <a:lumMod val="60000"/>
                    <a:lumOff val="40000"/>
                  </a:schemeClr>
                </a:solidFill>
              </a:defRPr>
            </a:lvl1pPr>
          </a:lstStyle>
          <a:p>
            <a:pPr>
              <a:defRPr/>
            </a:pPr>
            <a:fld id="{DA5A9ACB-396D-476E-B52D-0EA76AD560B7}" type="slidenum">
              <a:rPr lang="en-US"/>
              <a:pPr>
                <a:defRPr/>
              </a:pPr>
              <a:t>‹#›</a:t>
            </a:fld>
            <a:endParaRPr lang="en-US"/>
          </a:p>
        </p:txBody>
      </p:sp>
      <p:sp>
        <p:nvSpPr>
          <p:cNvPr id="14" name="Footer Placeholder 1">
            <a:extLst>
              <a:ext uri="{FF2B5EF4-FFF2-40B4-BE49-F238E27FC236}">
                <a16:creationId xmlns:a16="http://schemas.microsoft.com/office/drawing/2014/main" id="{5D9639DB-A904-4946-8055-13F3A0863379}"/>
              </a:ext>
            </a:extLst>
          </p:cNvPr>
          <p:cNvSpPr>
            <a:spLocks noGrp="1"/>
          </p:cNvSpPr>
          <p:nvPr>
            <p:ph type="ftr" sz="quarter" idx="36"/>
          </p:nvPr>
        </p:nvSpPr>
        <p:spPr/>
        <p:txBody>
          <a:bodyPr/>
          <a:lstStyle>
            <a:lvl1pPr algn="l">
              <a:defRPr/>
            </a:lvl1pPr>
          </a:lstStyle>
          <a:p>
            <a:pPr>
              <a:defRPr/>
            </a:pPr>
            <a:r>
              <a:rPr lang="en-US"/>
              <a:t>© </a:t>
            </a:r>
            <a:r>
              <a:rPr lang="en-US" kern="0" err="1"/>
              <a:t>Euromonitor</a:t>
            </a:r>
            <a:r>
              <a:rPr lang="en-US"/>
              <a:t> Internation</a:t>
            </a:r>
            <a:r>
              <a:rPr lang="en-US">
                <a:cs typeface="Tahoma" pitchFamily="34" charset="0"/>
              </a:rPr>
              <a:t>al</a:t>
            </a:r>
          </a:p>
        </p:txBody>
      </p:sp>
    </p:spTree>
    <p:extLst>
      <p:ext uri="{BB962C8B-B14F-4D97-AF65-F5344CB8AC3E}">
        <p14:creationId xmlns:p14="http://schemas.microsoft.com/office/powerpoint/2010/main" val="200741725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ontent, 2 facts - Charcoa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FF63B7-7C0F-4123-87D7-83AE62072936}"/>
              </a:ext>
            </a:extLst>
          </p:cNvPr>
          <p:cNvSpPr/>
          <p:nvPr userDrawn="1"/>
        </p:nvSpPr>
        <p:spPr>
          <a:xfrm>
            <a:off x="6094810" y="0"/>
            <a:ext cx="3049190" cy="2571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Rectangle 9">
            <a:extLst>
              <a:ext uri="{FF2B5EF4-FFF2-40B4-BE49-F238E27FC236}">
                <a16:creationId xmlns:a16="http://schemas.microsoft.com/office/drawing/2014/main" id="{0FE3102D-6C5B-48C6-8055-1A81D164C532}"/>
              </a:ext>
            </a:extLst>
          </p:cNvPr>
          <p:cNvSpPr/>
          <p:nvPr userDrawn="1"/>
        </p:nvSpPr>
        <p:spPr>
          <a:xfrm>
            <a:off x="6094810" y="2571750"/>
            <a:ext cx="3049190" cy="2571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Text Placeholder 5"/>
          <p:cNvSpPr>
            <a:spLocks noGrp="1"/>
          </p:cNvSpPr>
          <p:nvPr>
            <p:ph type="body" sz="quarter" idx="17"/>
          </p:nvPr>
        </p:nvSpPr>
        <p:spPr>
          <a:xfrm>
            <a:off x="6247654" y="658472"/>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9" name="Text Placeholder 8"/>
          <p:cNvSpPr>
            <a:spLocks noGrp="1"/>
          </p:cNvSpPr>
          <p:nvPr>
            <p:ph type="body" sz="quarter" idx="22"/>
          </p:nvPr>
        </p:nvSpPr>
        <p:spPr>
          <a:xfrm>
            <a:off x="6248400" y="1257301"/>
            <a:ext cx="2743200" cy="654050"/>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5" name="Text Placeholder 5"/>
          <p:cNvSpPr>
            <a:spLocks noGrp="1"/>
          </p:cNvSpPr>
          <p:nvPr>
            <p:ph type="body" sz="quarter" idx="23"/>
          </p:nvPr>
        </p:nvSpPr>
        <p:spPr>
          <a:xfrm>
            <a:off x="6247654" y="3232299"/>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18" name="Text Placeholder 8"/>
          <p:cNvSpPr>
            <a:spLocks noGrp="1"/>
          </p:cNvSpPr>
          <p:nvPr>
            <p:ph type="body" sz="quarter" idx="24"/>
          </p:nvPr>
        </p:nvSpPr>
        <p:spPr>
          <a:xfrm>
            <a:off x="6248400" y="3831127"/>
            <a:ext cx="2743200" cy="654050"/>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1" name="Content Placeholder 10"/>
          <p:cNvSpPr>
            <a:spLocks noGrp="1"/>
          </p:cNvSpPr>
          <p:nvPr>
            <p:ph sz="quarter" idx="21"/>
          </p:nvPr>
        </p:nvSpPr>
        <p:spPr>
          <a:xfrm>
            <a:off x="2" y="0"/>
            <a:ext cx="6094413" cy="5143500"/>
          </a:xfrm>
          <a:prstGeom prst="rect">
            <a:avLst/>
          </a:prstGeom>
        </p:spPr>
        <p:txBody>
          <a:bodyPr lIns="274320" tIns="457200" rIns="274320"/>
          <a:lstStyle/>
          <a:p>
            <a:pPr lvl="0"/>
            <a:r>
              <a:rPr lang="en-US"/>
              <a:t>Click to edit Master text styles</a:t>
            </a:r>
          </a:p>
        </p:txBody>
      </p:sp>
      <p:sp>
        <p:nvSpPr>
          <p:cNvPr id="12" name="Picture Placeholder 11"/>
          <p:cNvSpPr>
            <a:spLocks noGrp="1"/>
          </p:cNvSpPr>
          <p:nvPr>
            <p:ph type="pic" sz="quarter" idx="25"/>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13" name="Footer Placeholder 1">
            <a:extLst>
              <a:ext uri="{FF2B5EF4-FFF2-40B4-BE49-F238E27FC236}">
                <a16:creationId xmlns:a16="http://schemas.microsoft.com/office/drawing/2014/main" id="{5DB1854F-E9BC-4DBE-B42A-8F46B364983A}"/>
              </a:ext>
            </a:extLst>
          </p:cNvPr>
          <p:cNvSpPr>
            <a:spLocks noGrp="1"/>
          </p:cNvSpPr>
          <p:nvPr>
            <p:ph type="ftr" sz="quarter" idx="26"/>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
        <p:nvSpPr>
          <p:cNvPr id="14" name="Slide Number Placeholder 2">
            <a:extLst>
              <a:ext uri="{FF2B5EF4-FFF2-40B4-BE49-F238E27FC236}">
                <a16:creationId xmlns:a16="http://schemas.microsoft.com/office/drawing/2014/main" id="{0831F041-C16E-4795-9D48-5DBAEEACDC15}"/>
              </a:ext>
            </a:extLst>
          </p:cNvPr>
          <p:cNvSpPr>
            <a:spLocks noGrp="1"/>
          </p:cNvSpPr>
          <p:nvPr>
            <p:ph type="sldNum" sz="quarter" idx="27"/>
          </p:nvPr>
        </p:nvSpPr>
        <p:spPr/>
        <p:txBody>
          <a:bodyPr/>
          <a:lstStyle>
            <a:lvl1pPr>
              <a:defRPr/>
            </a:lvl1pPr>
          </a:lstStyle>
          <a:p>
            <a:pPr>
              <a:defRPr/>
            </a:pPr>
            <a:fld id="{8185ED80-28DC-40DA-B7C3-0912FB904A76}" type="slidenum">
              <a:rPr lang="en-US"/>
              <a:pPr>
                <a:defRPr/>
              </a:pPr>
              <a:t>‹#›</a:t>
            </a:fld>
            <a:endParaRPr lang="en-US"/>
          </a:p>
        </p:txBody>
      </p:sp>
    </p:spTree>
    <p:extLst>
      <p:ext uri="{BB962C8B-B14F-4D97-AF65-F5344CB8AC3E}">
        <p14:creationId xmlns:p14="http://schemas.microsoft.com/office/powerpoint/2010/main" val="3006150510"/>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ntent, 3 facts - Charcoa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6552A0-2586-4414-B3E0-BA5D59C37FC9}"/>
              </a:ext>
            </a:extLst>
          </p:cNvPr>
          <p:cNvSpPr/>
          <p:nvPr userDrawn="1"/>
        </p:nvSpPr>
        <p:spPr>
          <a:xfrm>
            <a:off x="6094810" y="1714500"/>
            <a:ext cx="3049190" cy="1714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2" name="Rectangle 11">
            <a:extLst>
              <a:ext uri="{FF2B5EF4-FFF2-40B4-BE49-F238E27FC236}">
                <a16:creationId xmlns:a16="http://schemas.microsoft.com/office/drawing/2014/main" id="{1E460491-9833-4B29-81EF-89B96F4B98B9}"/>
              </a:ext>
            </a:extLst>
          </p:cNvPr>
          <p:cNvSpPr/>
          <p:nvPr userDrawn="1"/>
        </p:nvSpPr>
        <p:spPr>
          <a:xfrm>
            <a:off x="6094810" y="3429000"/>
            <a:ext cx="3049190" cy="1714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3" name="Rectangle 12">
            <a:extLst>
              <a:ext uri="{FF2B5EF4-FFF2-40B4-BE49-F238E27FC236}">
                <a16:creationId xmlns:a16="http://schemas.microsoft.com/office/drawing/2014/main" id="{49A0616D-88B0-4419-986E-F778E7013EE7}"/>
              </a:ext>
            </a:extLst>
          </p:cNvPr>
          <p:cNvSpPr/>
          <p:nvPr userDrawn="1"/>
        </p:nvSpPr>
        <p:spPr>
          <a:xfrm>
            <a:off x="6094810" y="0"/>
            <a:ext cx="3049190" cy="1714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21" name="Text Placeholder 5"/>
          <p:cNvSpPr>
            <a:spLocks noGrp="1"/>
          </p:cNvSpPr>
          <p:nvPr>
            <p:ph type="body" sz="quarter" idx="17"/>
          </p:nvPr>
        </p:nvSpPr>
        <p:spPr>
          <a:xfrm>
            <a:off x="6247654" y="335456"/>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22" name="Text Placeholder 8"/>
          <p:cNvSpPr>
            <a:spLocks noGrp="1"/>
          </p:cNvSpPr>
          <p:nvPr>
            <p:ph type="body" sz="quarter" idx="22"/>
          </p:nvPr>
        </p:nvSpPr>
        <p:spPr>
          <a:xfrm>
            <a:off x="6248400" y="934285"/>
            <a:ext cx="2743200" cy="654050"/>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23" name="Text Placeholder 5"/>
          <p:cNvSpPr>
            <a:spLocks noGrp="1"/>
          </p:cNvSpPr>
          <p:nvPr>
            <p:ph type="body" sz="quarter" idx="23"/>
          </p:nvPr>
        </p:nvSpPr>
        <p:spPr>
          <a:xfrm>
            <a:off x="6247654" y="1993625"/>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24" name="Text Placeholder 8"/>
          <p:cNvSpPr>
            <a:spLocks noGrp="1"/>
          </p:cNvSpPr>
          <p:nvPr>
            <p:ph type="body" sz="quarter" idx="24"/>
          </p:nvPr>
        </p:nvSpPr>
        <p:spPr>
          <a:xfrm>
            <a:off x="6248400" y="2592453"/>
            <a:ext cx="2743200" cy="654050"/>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25" name="Text Placeholder 5"/>
          <p:cNvSpPr>
            <a:spLocks noGrp="1"/>
          </p:cNvSpPr>
          <p:nvPr>
            <p:ph type="body" sz="quarter" idx="25"/>
          </p:nvPr>
        </p:nvSpPr>
        <p:spPr>
          <a:xfrm>
            <a:off x="6247654" y="3546222"/>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26" name="Text Placeholder 8"/>
          <p:cNvSpPr>
            <a:spLocks noGrp="1"/>
          </p:cNvSpPr>
          <p:nvPr>
            <p:ph type="body" sz="quarter" idx="26"/>
          </p:nvPr>
        </p:nvSpPr>
        <p:spPr>
          <a:xfrm>
            <a:off x="6248400" y="4145050"/>
            <a:ext cx="2743200" cy="654050"/>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1" name="Content Placeholder 10"/>
          <p:cNvSpPr>
            <a:spLocks noGrp="1"/>
          </p:cNvSpPr>
          <p:nvPr>
            <p:ph sz="quarter" idx="21"/>
          </p:nvPr>
        </p:nvSpPr>
        <p:spPr>
          <a:xfrm>
            <a:off x="2" y="0"/>
            <a:ext cx="6094413" cy="5143500"/>
          </a:xfrm>
          <a:prstGeom prst="rect">
            <a:avLst/>
          </a:prstGeom>
        </p:spPr>
        <p:txBody>
          <a:bodyPr lIns="274320" tIns="457200" rIns="274320"/>
          <a:lstStyle/>
          <a:p>
            <a:pPr lvl="0"/>
            <a:r>
              <a:rPr lang="en-US"/>
              <a:t>Click to edit Master text styles</a:t>
            </a:r>
          </a:p>
        </p:txBody>
      </p:sp>
      <p:sp>
        <p:nvSpPr>
          <p:cNvPr id="14" name="Picture Placeholder 11"/>
          <p:cNvSpPr>
            <a:spLocks noGrp="1"/>
          </p:cNvSpPr>
          <p:nvPr>
            <p:ph type="pic" sz="quarter" idx="27"/>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15" name="Footer Placeholder 1">
            <a:extLst>
              <a:ext uri="{FF2B5EF4-FFF2-40B4-BE49-F238E27FC236}">
                <a16:creationId xmlns:a16="http://schemas.microsoft.com/office/drawing/2014/main" id="{0867924D-16A6-4930-A385-1931B96BBFF6}"/>
              </a:ext>
            </a:extLst>
          </p:cNvPr>
          <p:cNvSpPr>
            <a:spLocks noGrp="1"/>
          </p:cNvSpPr>
          <p:nvPr>
            <p:ph type="ftr" sz="quarter" idx="2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
        <p:nvSpPr>
          <p:cNvPr id="16" name="Slide Number Placeholder 2">
            <a:extLst>
              <a:ext uri="{FF2B5EF4-FFF2-40B4-BE49-F238E27FC236}">
                <a16:creationId xmlns:a16="http://schemas.microsoft.com/office/drawing/2014/main" id="{04E4150E-CFAB-4474-A83E-90E7999E47F5}"/>
              </a:ext>
            </a:extLst>
          </p:cNvPr>
          <p:cNvSpPr>
            <a:spLocks noGrp="1"/>
          </p:cNvSpPr>
          <p:nvPr>
            <p:ph type="sldNum" sz="quarter" idx="29"/>
          </p:nvPr>
        </p:nvSpPr>
        <p:spPr/>
        <p:txBody>
          <a:bodyPr/>
          <a:lstStyle>
            <a:lvl1pPr>
              <a:defRPr/>
            </a:lvl1pPr>
          </a:lstStyle>
          <a:p>
            <a:pPr>
              <a:defRPr/>
            </a:pPr>
            <a:fld id="{69BAA6B2-2378-4C6E-907F-ED03200D59F0}" type="slidenum">
              <a:rPr lang="en-US"/>
              <a:pPr>
                <a:defRPr/>
              </a:pPr>
              <a:t>‹#›</a:t>
            </a:fld>
            <a:endParaRPr lang="en-US"/>
          </a:p>
        </p:txBody>
      </p:sp>
    </p:spTree>
    <p:extLst>
      <p:ext uri="{BB962C8B-B14F-4D97-AF65-F5344CB8AC3E}">
        <p14:creationId xmlns:p14="http://schemas.microsoft.com/office/powerpoint/2010/main" val="2569815556"/>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ntent, 3 facts (b) - Charcoa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5D0B29-E410-4DF2-BBEA-35F3D1124F37}"/>
              </a:ext>
            </a:extLst>
          </p:cNvPr>
          <p:cNvSpPr/>
          <p:nvPr userDrawn="1"/>
        </p:nvSpPr>
        <p:spPr>
          <a:xfrm>
            <a:off x="1192" y="3489723"/>
            <a:ext cx="3049190" cy="1653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2" name="Rectangle 11">
            <a:extLst>
              <a:ext uri="{FF2B5EF4-FFF2-40B4-BE49-F238E27FC236}">
                <a16:creationId xmlns:a16="http://schemas.microsoft.com/office/drawing/2014/main" id="{5F7D2AA0-5AE2-4D9A-B17E-BB47AE87AB70}"/>
              </a:ext>
            </a:extLst>
          </p:cNvPr>
          <p:cNvSpPr/>
          <p:nvPr userDrawn="1"/>
        </p:nvSpPr>
        <p:spPr>
          <a:xfrm>
            <a:off x="3048000" y="3489723"/>
            <a:ext cx="3049191" cy="1653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3" name="Rectangle 12">
            <a:extLst>
              <a:ext uri="{FF2B5EF4-FFF2-40B4-BE49-F238E27FC236}">
                <a16:creationId xmlns:a16="http://schemas.microsoft.com/office/drawing/2014/main" id="{8CC8F947-336A-46E9-B494-E86EAB3762D3}"/>
              </a:ext>
            </a:extLst>
          </p:cNvPr>
          <p:cNvSpPr/>
          <p:nvPr userDrawn="1"/>
        </p:nvSpPr>
        <p:spPr>
          <a:xfrm>
            <a:off x="6094810" y="3489723"/>
            <a:ext cx="3049190" cy="1653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20" name="Text Placeholder 5"/>
          <p:cNvSpPr>
            <a:spLocks noGrp="1"/>
          </p:cNvSpPr>
          <p:nvPr>
            <p:ph type="body" sz="quarter" idx="17"/>
          </p:nvPr>
        </p:nvSpPr>
        <p:spPr>
          <a:xfrm>
            <a:off x="151654" y="3667936"/>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21" name="Text Placeholder 8"/>
          <p:cNvSpPr>
            <a:spLocks noGrp="1"/>
          </p:cNvSpPr>
          <p:nvPr>
            <p:ph type="body" sz="quarter" idx="22"/>
          </p:nvPr>
        </p:nvSpPr>
        <p:spPr>
          <a:xfrm>
            <a:off x="152400" y="4266765"/>
            <a:ext cx="2743200" cy="533836"/>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22" name="Text Placeholder 5"/>
          <p:cNvSpPr>
            <a:spLocks noGrp="1"/>
          </p:cNvSpPr>
          <p:nvPr>
            <p:ph type="body" sz="quarter" idx="23"/>
          </p:nvPr>
        </p:nvSpPr>
        <p:spPr>
          <a:xfrm>
            <a:off x="3200400" y="3667936"/>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23" name="Text Placeholder 8"/>
          <p:cNvSpPr>
            <a:spLocks noGrp="1"/>
          </p:cNvSpPr>
          <p:nvPr>
            <p:ph type="body" sz="quarter" idx="24"/>
          </p:nvPr>
        </p:nvSpPr>
        <p:spPr>
          <a:xfrm>
            <a:off x="3201146" y="4266765"/>
            <a:ext cx="2743200" cy="533836"/>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24" name="Text Placeholder 5"/>
          <p:cNvSpPr>
            <a:spLocks noGrp="1"/>
          </p:cNvSpPr>
          <p:nvPr>
            <p:ph type="body" sz="quarter" idx="25"/>
          </p:nvPr>
        </p:nvSpPr>
        <p:spPr>
          <a:xfrm>
            <a:off x="6249146" y="3667936"/>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25" name="Text Placeholder 8"/>
          <p:cNvSpPr>
            <a:spLocks noGrp="1"/>
          </p:cNvSpPr>
          <p:nvPr>
            <p:ph type="body" sz="quarter" idx="26"/>
          </p:nvPr>
        </p:nvSpPr>
        <p:spPr>
          <a:xfrm>
            <a:off x="6249892" y="4266765"/>
            <a:ext cx="2743200" cy="533836"/>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1" name="Content Placeholder 10"/>
          <p:cNvSpPr>
            <a:spLocks noGrp="1"/>
          </p:cNvSpPr>
          <p:nvPr>
            <p:ph sz="quarter" idx="21"/>
          </p:nvPr>
        </p:nvSpPr>
        <p:spPr>
          <a:xfrm>
            <a:off x="0" y="0"/>
            <a:ext cx="9144000" cy="3489766"/>
          </a:xfrm>
          <a:prstGeom prst="rect">
            <a:avLst/>
          </a:prstGeom>
        </p:spPr>
        <p:txBody>
          <a:bodyPr lIns="274320" tIns="457200" rIns="274320"/>
          <a:lstStyle/>
          <a:p>
            <a:pPr lvl="0"/>
            <a:r>
              <a:rPr lang="en-US"/>
              <a:t>Click to edit Master text styles</a:t>
            </a:r>
          </a:p>
        </p:txBody>
      </p:sp>
      <p:sp>
        <p:nvSpPr>
          <p:cNvPr id="14" name="Picture Placeholder 11"/>
          <p:cNvSpPr>
            <a:spLocks noGrp="1"/>
          </p:cNvSpPr>
          <p:nvPr>
            <p:ph type="pic" sz="quarter" idx="27"/>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15" name="Footer Placeholder 1">
            <a:extLst>
              <a:ext uri="{FF2B5EF4-FFF2-40B4-BE49-F238E27FC236}">
                <a16:creationId xmlns:a16="http://schemas.microsoft.com/office/drawing/2014/main" id="{B6B69834-ED9B-43B9-A6FB-19F68D34328B}"/>
              </a:ext>
            </a:extLst>
          </p:cNvPr>
          <p:cNvSpPr>
            <a:spLocks noGrp="1"/>
          </p:cNvSpPr>
          <p:nvPr>
            <p:ph type="ftr" sz="quarter" idx="2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
        <p:nvSpPr>
          <p:cNvPr id="16" name="Slide Number Placeholder 2">
            <a:extLst>
              <a:ext uri="{FF2B5EF4-FFF2-40B4-BE49-F238E27FC236}">
                <a16:creationId xmlns:a16="http://schemas.microsoft.com/office/drawing/2014/main" id="{E975AF4A-790B-4EB2-8337-0A70BD2175DD}"/>
              </a:ext>
            </a:extLst>
          </p:cNvPr>
          <p:cNvSpPr>
            <a:spLocks noGrp="1"/>
          </p:cNvSpPr>
          <p:nvPr>
            <p:ph type="sldNum" sz="quarter" idx="29"/>
          </p:nvPr>
        </p:nvSpPr>
        <p:spPr/>
        <p:txBody>
          <a:bodyPr/>
          <a:lstStyle>
            <a:lvl1pPr>
              <a:defRPr/>
            </a:lvl1pPr>
          </a:lstStyle>
          <a:p>
            <a:pPr>
              <a:defRPr/>
            </a:pPr>
            <a:fld id="{B7C075C2-69B5-4CA4-B0F3-36F4245B891F}" type="slidenum">
              <a:rPr lang="en-US"/>
              <a:pPr>
                <a:defRPr/>
              </a:pPr>
              <a:t>‹#›</a:t>
            </a:fld>
            <a:endParaRPr lang="en-US"/>
          </a:p>
        </p:txBody>
      </p:sp>
    </p:spTree>
    <p:extLst>
      <p:ext uri="{BB962C8B-B14F-4D97-AF65-F5344CB8AC3E}">
        <p14:creationId xmlns:p14="http://schemas.microsoft.com/office/powerpoint/2010/main" val="3331270327"/>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 Facts Overlay (b) - Charcoal">
    <p:spTree>
      <p:nvGrpSpPr>
        <p:cNvPr id="1" name=""/>
        <p:cNvGrpSpPr/>
        <p:nvPr/>
      </p:nvGrpSpPr>
      <p:grpSpPr>
        <a:xfrm>
          <a:off x="0" y="0"/>
          <a:ext cx="0" cy="0"/>
          <a:chOff x="0" y="0"/>
          <a:chExt cx="0" cy="0"/>
        </a:xfrm>
      </p:grpSpPr>
      <p:sp>
        <p:nvSpPr>
          <p:cNvPr id="7" name="Picture Placeholder 6"/>
          <p:cNvSpPr>
            <a:spLocks noGrp="1"/>
          </p:cNvSpPr>
          <p:nvPr>
            <p:ph type="pic" sz="quarter" idx="24"/>
          </p:nvPr>
        </p:nvSpPr>
        <p:spPr>
          <a:xfrm>
            <a:off x="0" y="0"/>
            <a:ext cx="9144000" cy="5143500"/>
          </a:xfrm>
          <a:prstGeom prst="rect">
            <a:avLst/>
          </a:prstGeom>
        </p:spPr>
        <p:txBody>
          <a:bodyPr lIns="274320" tIns="274320" rIns="274320"/>
          <a:lstStyle>
            <a:lvl1pPr marL="0" marR="0" indent="0" algn="l" defTabSz="914378" rtl="0" eaLnBrk="1" fontAlgn="auto" latinLnBrk="0" hangingPunct="1">
              <a:lnSpc>
                <a:spcPts val="1900"/>
              </a:lnSpc>
              <a:spcBef>
                <a:spcPts val="150"/>
              </a:spcBef>
              <a:spcAft>
                <a:spcPts val="150"/>
              </a:spcAft>
              <a:buClrTx/>
              <a:buSzPct val="100000"/>
              <a:buFont typeface="Wingdings" charset="2"/>
              <a:buNone/>
              <a:tabLst/>
              <a:defRPr/>
            </a:lvl1pPr>
          </a:lstStyle>
          <a:p>
            <a:pPr lvl="0"/>
            <a:r>
              <a:rPr lang="en-US" noProof="0"/>
              <a:t>Click icon to add picture</a:t>
            </a:r>
          </a:p>
        </p:txBody>
      </p:sp>
      <p:sp>
        <p:nvSpPr>
          <p:cNvPr id="10" name="Text Placeholder 9"/>
          <p:cNvSpPr>
            <a:spLocks noGrp="1"/>
          </p:cNvSpPr>
          <p:nvPr>
            <p:ph type="body" sz="quarter" idx="25"/>
          </p:nvPr>
        </p:nvSpPr>
        <p:spPr>
          <a:xfrm>
            <a:off x="0" y="3489766"/>
            <a:ext cx="9144000" cy="1653734"/>
          </a:xfrm>
          <a:prstGeom prst="rect">
            <a:avLst/>
          </a:prstGeom>
          <a:solidFill>
            <a:schemeClr val="tx1">
              <a:alpha val="80000"/>
            </a:schemeClr>
          </a:solidFill>
        </p:spPr>
        <p:txBody>
          <a:bodyPr anchor="b"/>
          <a:lstStyle>
            <a:lvl1pPr>
              <a:defRPr sz="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0" name="Text Placeholder 5"/>
          <p:cNvSpPr>
            <a:spLocks noGrp="1"/>
          </p:cNvSpPr>
          <p:nvPr>
            <p:ph type="body" sz="quarter" idx="28"/>
          </p:nvPr>
        </p:nvSpPr>
        <p:spPr>
          <a:xfrm>
            <a:off x="6248400" y="3667936"/>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21" name="Text Placeholder 8"/>
          <p:cNvSpPr>
            <a:spLocks noGrp="1"/>
          </p:cNvSpPr>
          <p:nvPr>
            <p:ph type="body" sz="quarter" idx="29"/>
          </p:nvPr>
        </p:nvSpPr>
        <p:spPr>
          <a:xfrm>
            <a:off x="6249146" y="4266765"/>
            <a:ext cx="2743200" cy="533836"/>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2" name="Text Placeholder 5"/>
          <p:cNvSpPr>
            <a:spLocks noGrp="1"/>
          </p:cNvSpPr>
          <p:nvPr>
            <p:ph type="body" sz="quarter" idx="17"/>
          </p:nvPr>
        </p:nvSpPr>
        <p:spPr>
          <a:xfrm>
            <a:off x="151654" y="3667936"/>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13" name="Text Placeholder 8"/>
          <p:cNvSpPr>
            <a:spLocks noGrp="1"/>
          </p:cNvSpPr>
          <p:nvPr>
            <p:ph type="body" sz="quarter" idx="22"/>
          </p:nvPr>
        </p:nvSpPr>
        <p:spPr>
          <a:xfrm>
            <a:off x="152400" y="4266765"/>
            <a:ext cx="2743200" cy="533836"/>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8" name="Text Placeholder 5"/>
          <p:cNvSpPr>
            <a:spLocks noGrp="1"/>
          </p:cNvSpPr>
          <p:nvPr>
            <p:ph type="body" sz="quarter" idx="26"/>
          </p:nvPr>
        </p:nvSpPr>
        <p:spPr>
          <a:xfrm>
            <a:off x="3200400" y="3667936"/>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19" name="Text Placeholder 8"/>
          <p:cNvSpPr>
            <a:spLocks noGrp="1"/>
          </p:cNvSpPr>
          <p:nvPr>
            <p:ph type="body" sz="quarter" idx="27"/>
          </p:nvPr>
        </p:nvSpPr>
        <p:spPr>
          <a:xfrm>
            <a:off x="3201146" y="4266765"/>
            <a:ext cx="2743200" cy="533836"/>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4" name="Picture Placeholder 11"/>
          <p:cNvSpPr>
            <a:spLocks noGrp="1"/>
          </p:cNvSpPr>
          <p:nvPr>
            <p:ph type="pic" sz="quarter" idx="30"/>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11" name="Footer Placeholder 1">
            <a:extLst>
              <a:ext uri="{FF2B5EF4-FFF2-40B4-BE49-F238E27FC236}">
                <a16:creationId xmlns:a16="http://schemas.microsoft.com/office/drawing/2014/main" id="{62E2C1FF-5F24-4369-880C-DD669E3DE862}"/>
              </a:ext>
            </a:extLst>
          </p:cNvPr>
          <p:cNvSpPr>
            <a:spLocks noGrp="1"/>
          </p:cNvSpPr>
          <p:nvPr>
            <p:ph type="ftr" sz="quarter" idx="31"/>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
        <p:nvSpPr>
          <p:cNvPr id="15" name="Slide Number Placeholder 2">
            <a:extLst>
              <a:ext uri="{FF2B5EF4-FFF2-40B4-BE49-F238E27FC236}">
                <a16:creationId xmlns:a16="http://schemas.microsoft.com/office/drawing/2014/main" id="{F3C01B57-790C-4CE2-A830-0B63E0164616}"/>
              </a:ext>
            </a:extLst>
          </p:cNvPr>
          <p:cNvSpPr>
            <a:spLocks noGrp="1"/>
          </p:cNvSpPr>
          <p:nvPr>
            <p:ph type="sldNum" sz="quarter" idx="32"/>
          </p:nvPr>
        </p:nvSpPr>
        <p:spPr/>
        <p:txBody>
          <a:bodyPr/>
          <a:lstStyle>
            <a:lvl1pPr>
              <a:defRPr/>
            </a:lvl1pPr>
          </a:lstStyle>
          <a:p>
            <a:pPr>
              <a:defRPr/>
            </a:pPr>
            <a:fld id="{3500B602-7114-456F-82DF-E0709731D952}" type="slidenum">
              <a:rPr lang="en-US"/>
              <a:pPr>
                <a:defRPr/>
              </a:pPr>
              <a:t>‹#›</a:t>
            </a:fld>
            <a:endParaRPr lang="en-US"/>
          </a:p>
        </p:txBody>
      </p:sp>
    </p:spTree>
    <p:extLst>
      <p:ext uri="{BB962C8B-B14F-4D97-AF65-F5344CB8AC3E}">
        <p14:creationId xmlns:p14="http://schemas.microsoft.com/office/powerpoint/2010/main" val="449756406"/>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3 Facts Overlay (b) - Orange">
    <p:spTree>
      <p:nvGrpSpPr>
        <p:cNvPr id="1" name=""/>
        <p:cNvGrpSpPr/>
        <p:nvPr/>
      </p:nvGrpSpPr>
      <p:grpSpPr>
        <a:xfrm>
          <a:off x="0" y="0"/>
          <a:ext cx="0" cy="0"/>
          <a:chOff x="0" y="0"/>
          <a:chExt cx="0" cy="0"/>
        </a:xfrm>
      </p:grpSpPr>
      <p:sp>
        <p:nvSpPr>
          <p:cNvPr id="7" name="Picture Placeholder 6"/>
          <p:cNvSpPr>
            <a:spLocks noGrp="1"/>
          </p:cNvSpPr>
          <p:nvPr>
            <p:ph type="pic" sz="quarter" idx="24"/>
          </p:nvPr>
        </p:nvSpPr>
        <p:spPr>
          <a:xfrm>
            <a:off x="0" y="0"/>
            <a:ext cx="9144000" cy="5143500"/>
          </a:xfrm>
          <a:prstGeom prst="rect">
            <a:avLst/>
          </a:prstGeom>
        </p:spPr>
        <p:txBody>
          <a:bodyPr lIns="274320" tIns="274320" rIns="274320"/>
          <a:lstStyle>
            <a:lvl1pPr marL="0" marR="0" indent="0" algn="l" defTabSz="914378" rtl="0" eaLnBrk="1" fontAlgn="auto" latinLnBrk="0" hangingPunct="1">
              <a:lnSpc>
                <a:spcPts val="1900"/>
              </a:lnSpc>
              <a:spcBef>
                <a:spcPts val="150"/>
              </a:spcBef>
              <a:spcAft>
                <a:spcPts val="150"/>
              </a:spcAft>
              <a:buClrTx/>
              <a:buSzPct val="100000"/>
              <a:buFont typeface="Wingdings" charset="2"/>
              <a:buNone/>
              <a:tabLst/>
              <a:defRPr/>
            </a:lvl1pPr>
          </a:lstStyle>
          <a:p>
            <a:pPr lvl="0"/>
            <a:r>
              <a:rPr lang="en-US" noProof="0"/>
              <a:t>Click icon to add picture</a:t>
            </a:r>
          </a:p>
        </p:txBody>
      </p:sp>
      <p:sp>
        <p:nvSpPr>
          <p:cNvPr id="10" name="Text Placeholder 9"/>
          <p:cNvSpPr>
            <a:spLocks noGrp="1"/>
          </p:cNvSpPr>
          <p:nvPr>
            <p:ph type="body" sz="quarter" idx="25"/>
          </p:nvPr>
        </p:nvSpPr>
        <p:spPr>
          <a:xfrm>
            <a:off x="0" y="3489766"/>
            <a:ext cx="9144000" cy="1653734"/>
          </a:xfrm>
          <a:prstGeom prst="rect">
            <a:avLst/>
          </a:prstGeom>
          <a:solidFill>
            <a:schemeClr val="accent5">
              <a:alpha val="80000"/>
            </a:schemeClr>
          </a:solidFill>
        </p:spPr>
        <p:txBody>
          <a:bodyPr anchor="b"/>
          <a:lstStyle>
            <a:lvl1pPr>
              <a:defRPr sz="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0" name="Text Placeholder 5"/>
          <p:cNvSpPr>
            <a:spLocks noGrp="1"/>
          </p:cNvSpPr>
          <p:nvPr>
            <p:ph type="body" sz="quarter" idx="28"/>
          </p:nvPr>
        </p:nvSpPr>
        <p:spPr>
          <a:xfrm>
            <a:off x="6248400" y="3667936"/>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21" name="Text Placeholder 8"/>
          <p:cNvSpPr>
            <a:spLocks noGrp="1"/>
          </p:cNvSpPr>
          <p:nvPr>
            <p:ph type="body" sz="quarter" idx="29"/>
          </p:nvPr>
        </p:nvSpPr>
        <p:spPr>
          <a:xfrm>
            <a:off x="6249146" y="4266765"/>
            <a:ext cx="2743200" cy="533836"/>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2" name="Text Placeholder 5"/>
          <p:cNvSpPr>
            <a:spLocks noGrp="1"/>
          </p:cNvSpPr>
          <p:nvPr>
            <p:ph type="body" sz="quarter" idx="17"/>
          </p:nvPr>
        </p:nvSpPr>
        <p:spPr>
          <a:xfrm>
            <a:off x="151654" y="3667936"/>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13" name="Text Placeholder 8"/>
          <p:cNvSpPr>
            <a:spLocks noGrp="1"/>
          </p:cNvSpPr>
          <p:nvPr>
            <p:ph type="body" sz="quarter" idx="22"/>
          </p:nvPr>
        </p:nvSpPr>
        <p:spPr>
          <a:xfrm>
            <a:off x="152400" y="4266765"/>
            <a:ext cx="2743200" cy="533836"/>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8" name="Text Placeholder 5"/>
          <p:cNvSpPr>
            <a:spLocks noGrp="1"/>
          </p:cNvSpPr>
          <p:nvPr>
            <p:ph type="body" sz="quarter" idx="26"/>
          </p:nvPr>
        </p:nvSpPr>
        <p:spPr>
          <a:xfrm>
            <a:off x="3200400" y="3667936"/>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19" name="Text Placeholder 8"/>
          <p:cNvSpPr>
            <a:spLocks noGrp="1"/>
          </p:cNvSpPr>
          <p:nvPr>
            <p:ph type="body" sz="quarter" idx="27"/>
          </p:nvPr>
        </p:nvSpPr>
        <p:spPr>
          <a:xfrm>
            <a:off x="3201146" y="4266765"/>
            <a:ext cx="2743200" cy="533836"/>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4" name="Picture Placeholder 11"/>
          <p:cNvSpPr>
            <a:spLocks noGrp="1"/>
          </p:cNvSpPr>
          <p:nvPr>
            <p:ph type="pic" sz="quarter" idx="30"/>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11" name="Footer Placeholder 1">
            <a:extLst>
              <a:ext uri="{FF2B5EF4-FFF2-40B4-BE49-F238E27FC236}">
                <a16:creationId xmlns:a16="http://schemas.microsoft.com/office/drawing/2014/main" id="{5C17B60F-AD81-4A7D-9FD5-6E9D7EB22BB3}"/>
              </a:ext>
            </a:extLst>
          </p:cNvPr>
          <p:cNvSpPr>
            <a:spLocks noGrp="1"/>
          </p:cNvSpPr>
          <p:nvPr>
            <p:ph type="ftr" sz="quarter" idx="31"/>
          </p:nvPr>
        </p:nvSpPr>
        <p:spPr/>
        <p:txBody>
          <a:bodyPr/>
          <a:lstStyle>
            <a:lvl1pPr>
              <a:defRPr>
                <a:solidFill>
                  <a:schemeClr val="bg1">
                    <a:lumMod val="85000"/>
                  </a:schemeClr>
                </a:solidFill>
              </a:defRPr>
            </a:lvl1pPr>
          </a:lstStyle>
          <a:p>
            <a:pPr>
              <a:defRPr/>
            </a:pPr>
            <a:r>
              <a:rPr lang="en-US"/>
              <a:t>© </a:t>
            </a:r>
            <a:r>
              <a:rPr lang="en-US" kern="0" err="1"/>
              <a:t>Euromonitor</a:t>
            </a:r>
            <a:r>
              <a:rPr lang="en-US"/>
              <a:t> Internation</a:t>
            </a:r>
            <a:r>
              <a:rPr lang="en-US">
                <a:cs typeface="Tahoma" pitchFamily="34" charset="0"/>
              </a:rPr>
              <a:t>al</a:t>
            </a:r>
          </a:p>
        </p:txBody>
      </p:sp>
      <p:sp>
        <p:nvSpPr>
          <p:cNvPr id="15" name="Slide Number Placeholder 2">
            <a:extLst>
              <a:ext uri="{FF2B5EF4-FFF2-40B4-BE49-F238E27FC236}">
                <a16:creationId xmlns:a16="http://schemas.microsoft.com/office/drawing/2014/main" id="{2C503A9B-3160-49B6-AF06-359B82E919BC}"/>
              </a:ext>
            </a:extLst>
          </p:cNvPr>
          <p:cNvSpPr>
            <a:spLocks noGrp="1"/>
          </p:cNvSpPr>
          <p:nvPr>
            <p:ph type="sldNum" sz="quarter" idx="32"/>
          </p:nvPr>
        </p:nvSpPr>
        <p:spPr/>
        <p:txBody>
          <a:bodyPr/>
          <a:lstStyle>
            <a:lvl1pPr>
              <a:defRPr/>
            </a:lvl1pPr>
          </a:lstStyle>
          <a:p>
            <a:pPr>
              <a:defRPr/>
            </a:pPr>
            <a:fld id="{B288F4AB-CECD-430E-9397-FACF9E3C5032}" type="slidenum">
              <a:rPr lang="en-US"/>
              <a:pPr>
                <a:defRPr/>
              </a:pPr>
              <a:t>‹#›</a:t>
            </a:fld>
            <a:endParaRPr lang="en-US"/>
          </a:p>
        </p:txBody>
      </p:sp>
    </p:spTree>
    <p:extLst>
      <p:ext uri="{BB962C8B-B14F-4D97-AF65-F5344CB8AC3E}">
        <p14:creationId xmlns:p14="http://schemas.microsoft.com/office/powerpoint/2010/main" val="873255965"/>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Blank ">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48272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TOC Overview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7780CA-D4CC-401F-8DAB-3BADECCE05F8}"/>
              </a:ext>
            </a:extLst>
          </p:cNvPr>
          <p:cNvSpPr/>
          <p:nvPr userDrawn="1"/>
        </p:nvSpPr>
        <p:spPr>
          <a:xfrm>
            <a:off x="152400" y="4942285"/>
            <a:ext cx="2830116" cy="114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defRPr/>
            </a:pPr>
            <a:r>
              <a:rPr lang="en-US" sz="600" dirty="0">
                <a:solidFill>
                  <a:schemeClr val="bg2"/>
                </a:solidFill>
                <a:ea typeface="Cambria" charset="0"/>
                <a:cs typeface="Cambria" charset="0"/>
              </a:rPr>
              <a:t>© </a:t>
            </a:r>
            <a:r>
              <a:rPr lang="en-US" sz="600" kern="0" dirty="0">
                <a:solidFill>
                  <a:schemeClr val="bg2"/>
                </a:solidFill>
                <a:ea typeface="Cambria" charset="0"/>
                <a:cs typeface="Cambria" charset="0"/>
              </a:rPr>
              <a:t>Euromonitor</a:t>
            </a:r>
            <a:r>
              <a:rPr lang="en-US" sz="600" dirty="0">
                <a:solidFill>
                  <a:schemeClr val="bg2"/>
                </a:solidFill>
                <a:ea typeface="Cambria" charset="0"/>
                <a:cs typeface="Cambria" charset="0"/>
              </a:rPr>
              <a:t> International</a:t>
            </a:r>
          </a:p>
        </p:txBody>
      </p:sp>
      <p:sp>
        <p:nvSpPr>
          <p:cNvPr id="8" name="Rectangle 7">
            <a:extLst>
              <a:ext uri="{FF2B5EF4-FFF2-40B4-BE49-F238E27FC236}">
                <a16:creationId xmlns:a16="http://schemas.microsoft.com/office/drawing/2014/main" id="{5DB82114-921F-4BC5-8A19-BB320F81C2CB}"/>
              </a:ext>
            </a:extLst>
          </p:cNvPr>
          <p:cNvSpPr/>
          <p:nvPr userDrawn="1"/>
        </p:nvSpPr>
        <p:spPr>
          <a:xfrm>
            <a:off x="8499873" y="0"/>
            <a:ext cx="644128"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fld id="{36797985-F3D6-4687-8C87-D37C2BE0F8AD}" type="slidenum">
              <a:rPr lang="en-US" sz="675"/>
              <a:pPr algn="r">
                <a:defRPr/>
              </a:pPr>
              <a:t>‹#›</a:t>
            </a:fld>
            <a:endParaRPr lang="en-US" sz="675" dirty="0"/>
          </a:p>
        </p:txBody>
      </p:sp>
      <p:sp>
        <p:nvSpPr>
          <p:cNvPr id="9" name="Text Placeholder 8"/>
          <p:cNvSpPr>
            <a:spLocks noGrp="1"/>
          </p:cNvSpPr>
          <p:nvPr>
            <p:ph type="body" sz="quarter" idx="15"/>
          </p:nvPr>
        </p:nvSpPr>
        <p:spPr>
          <a:xfrm>
            <a:off x="4572000" y="0"/>
            <a:ext cx="4572000" cy="5143500"/>
          </a:xfrm>
          <a:prstGeom prst="rect">
            <a:avLst/>
          </a:prstGeom>
          <a:gradFill>
            <a:gsLst>
              <a:gs pos="5000">
                <a:srgbClr val="FF6A13">
                  <a:alpha val="80000"/>
                </a:srgbClr>
              </a:gs>
              <a:gs pos="100000">
                <a:srgbClr val="F1B434">
                  <a:alpha val="80000"/>
                </a:srgbClr>
              </a:gs>
            </a:gsLst>
            <a:lin ang="0" scaled="1"/>
          </a:gradFill>
        </p:spPr>
        <p:txBody>
          <a:bodyPr anchor="b"/>
          <a:lstStyle>
            <a:lvl1pPr marL="0" indent="0">
              <a:buNone/>
              <a:defRPr sz="450" baseline="0"/>
            </a:lvl1pPr>
            <a:lvl2pPr marL="0" indent="0">
              <a:buNone/>
              <a:defRPr sz="450"/>
            </a:lvl2pPr>
            <a:lvl3pPr marL="0" indent="0">
              <a:buNone/>
              <a:defRPr sz="450"/>
            </a:lvl3pPr>
            <a:lvl4pPr marL="0" indent="0">
              <a:buNone/>
              <a:defRPr sz="450"/>
            </a:lvl4pPr>
            <a:lvl5pPr marL="0" indent="0">
              <a:buNone/>
              <a:defRPr sz="450"/>
            </a:lvl5pPr>
          </a:lstStyle>
          <a:p>
            <a:pPr lvl="0"/>
            <a:r>
              <a:rPr lang="en-US"/>
              <a:t>Click to edit Master text styles</a:t>
            </a:r>
          </a:p>
        </p:txBody>
      </p:sp>
      <p:sp>
        <p:nvSpPr>
          <p:cNvPr id="6" name="Picture Placeholder 5"/>
          <p:cNvSpPr>
            <a:spLocks noGrp="1"/>
          </p:cNvSpPr>
          <p:nvPr>
            <p:ph type="pic" sz="quarter" idx="13"/>
          </p:nvPr>
        </p:nvSpPr>
        <p:spPr>
          <a:xfrm>
            <a:off x="4572000" y="0"/>
            <a:ext cx="4572000" cy="5143500"/>
          </a:xfrm>
          <a:prstGeom prst="rect">
            <a:avLst/>
          </a:prstGeom>
          <a:noFill/>
        </p:spPr>
        <p:txBody>
          <a:bodyPr lIns="365760" tIns="548640" rIns="822960" anchor="t"/>
          <a:lstStyle>
            <a:lvl1pPr marL="0" marR="0" indent="0" algn="l" defTabSz="685800" rtl="0" eaLnBrk="1" fontAlgn="auto" latinLnBrk="0" hangingPunct="1">
              <a:lnSpc>
                <a:spcPts val="1425"/>
              </a:lnSpc>
              <a:spcBef>
                <a:spcPts val="113"/>
              </a:spcBef>
              <a:spcAft>
                <a:spcPts val="113"/>
              </a:spcAft>
              <a:buClrTx/>
              <a:buSzPct val="100000"/>
              <a:buFont typeface="Wingdings" charset="2"/>
              <a:buNone/>
              <a:tabLst/>
              <a:defRPr>
                <a:solidFill>
                  <a:schemeClr val="tx2"/>
                </a:solidFill>
              </a:defRPr>
            </a:lvl1pPr>
          </a:lstStyle>
          <a:p>
            <a:pPr lvl="0"/>
            <a:r>
              <a:rPr lang="en-US" noProof="0"/>
              <a:t>Click icon to add picture</a:t>
            </a:r>
            <a:endParaRPr lang="en-US" noProof="0" dirty="0"/>
          </a:p>
        </p:txBody>
      </p:sp>
      <p:sp>
        <p:nvSpPr>
          <p:cNvPr id="5" name="Text Placeholder 4"/>
          <p:cNvSpPr>
            <a:spLocks noGrp="1"/>
          </p:cNvSpPr>
          <p:nvPr>
            <p:ph type="body" sz="quarter" idx="14"/>
          </p:nvPr>
        </p:nvSpPr>
        <p:spPr>
          <a:xfrm>
            <a:off x="304800" y="807554"/>
            <a:ext cx="4114800" cy="3657600"/>
          </a:xfrm>
          <a:prstGeom prst="rect">
            <a:avLst/>
          </a:prstGeom>
        </p:spPr>
        <p:txBody>
          <a:bodyPr/>
          <a:lstStyle>
            <a:lvl1pPr marL="0" indent="0">
              <a:lnSpc>
                <a:spcPct val="100000"/>
              </a:lnSpc>
              <a:spcBef>
                <a:spcPts val="450"/>
              </a:spcBef>
              <a:spcAft>
                <a:spcPts val="750"/>
              </a:spcAft>
              <a:buFont typeface="Arial" charset="0"/>
              <a:buNone/>
              <a:defRPr sz="1200">
                <a:solidFill>
                  <a:schemeClr val="tx1"/>
                </a:solidFill>
                <a:latin typeface="+mj-lt"/>
              </a:defRPr>
            </a:lvl1pPr>
            <a:lvl2pPr marL="0" indent="0">
              <a:lnSpc>
                <a:spcPct val="100000"/>
              </a:lnSpc>
              <a:spcBef>
                <a:spcPts val="450"/>
              </a:spcBef>
              <a:spcAft>
                <a:spcPts val="750"/>
              </a:spcAft>
              <a:buNone/>
              <a:defRPr sz="1200">
                <a:solidFill>
                  <a:schemeClr val="tx1"/>
                </a:solidFill>
                <a:latin typeface="+mj-lt"/>
              </a:defRPr>
            </a:lvl2pPr>
            <a:lvl3pPr marL="0" indent="0">
              <a:lnSpc>
                <a:spcPct val="100000"/>
              </a:lnSpc>
              <a:spcBef>
                <a:spcPts val="450"/>
              </a:spcBef>
              <a:spcAft>
                <a:spcPts val="750"/>
              </a:spcAft>
              <a:buNone/>
              <a:defRPr sz="1200">
                <a:solidFill>
                  <a:schemeClr val="tx1"/>
                </a:solidFill>
                <a:latin typeface="+mj-lt"/>
              </a:defRPr>
            </a:lvl3pPr>
            <a:lvl4pPr marL="0" indent="0">
              <a:lnSpc>
                <a:spcPct val="100000"/>
              </a:lnSpc>
              <a:spcBef>
                <a:spcPts val="450"/>
              </a:spcBef>
              <a:spcAft>
                <a:spcPts val="750"/>
              </a:spcAft>
              <a:buNone/>
              <a:defRPr sz="1200">
                <a:solidFill>
                  <a:schemeClr val="tx1"/>
                </a:solidFill>
                <a:latin typeface="+mj-lt"/>
              </a:defRPr>
            </a:lvl4pPr>
            <a:lvl5pPr marL="0" indent="0">
              <a:lnSpc>
                <a:spcPct val="100000"/>
              </a:lnSpc>
              <a:spcBef>
                <a:spcPts val="300"/>
              </a:spcBef>
              <a:spcAft>
                <a:spcPts val="750"/>
              </a:spcAft>
              <a:buNone/>
              <a:defRPr sz="120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39844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2133600" y="342900"/>
            <a:ext cx="4876800" cy="457200"/>
          </a:xfrm>
        </p:spPr>
        <p:txBody>
          <a:bodyPr>
            <a:noAutofit/>
          </a:bodyPr>
          <a:lstStyle>
            <a:lvl1pPr algn="ctr">
              <a:lnSpc>
                <a:spcPts val="1575"/>
              </a:lnSpc>
              <a:defRPr sz="1575" cap="none" baseline="0">
                <a:solidFill>
                  <a:schemeClr val="tx1"/>
                </a:solidFill>
              </a:defRPr>
            </a:lvl1pPr>
          </a:lstStyle>
          <a:p>
            <a:r>
              <a:rPr lang="en-US"/>
              <a:t>Click to edit Master title style</a:t>
            </a:r>
            <a:endParaRPr lang="en-US" dirty="0"/>
          </a:p>
        </p:txBody>
      </p:sp>
      <p:sp>
        <p:nvSpPr>
          <p:cNvPr id="12" name="Subtitle"/>
          <p:cNvSpPr>
            <a:spLocks noGrp="1"/>
          </p:cNvSpPr>
          <p:nvPr>
            <p:ph type="body" sz="quarter" idx="13"/>
          </p:nvPr>
        </p:nvSpPr>
        <p:spPr>
          <a:xfrm>
            <a:off x="155448" y="41148"/>
            <a:ext cx="6702552" cy="144018"/>
          </a:xfrm>
          <a:prstGeom prst="rect">
            <a:avLst/>
          </a:prstGeom>
        </p:spPr>
        <p:txBody>
          <a:bodyPr anchor="ctr"/>
          <a:lstStyle>
            <a:lvl1pPr marL="0" indent="0" algn="l">
              <a:lnSpc>
                <a:spcPts val="675"/>
              </a:lnSpc>
              <a:spcBef>
                <a:spcPts val="0"/>
              </a:spcBef>
              <a:spcAft>
                <a:spcPts val="0"/>
              </a:spcAft>
              <a:buNone/>
              <a:defRPr sz="675" cap="all" baseline="0">
                <a:solidFill>
                  <a:schemeClr val="bg1"/>
                </a:solidFill>
                <a:latin typeface="+mj-lt"/>
              </a:defRPr>
            </a:lvl1pPr>
            <a:lvl2pPr marL="0" indent="0" algn="ctr">
              <a:buNone/>
              <a:defRPr sz="1575"/>
            </a:lvl2pPr>
            <a:lvl3pPr marL="0" indent="0" algn="ctr">
              <a:buNone/>
              <a:defRPr sz="1575"/>
            </a:lvl3pPr>
            <a:lvl4pPr marL="0" indent="0" algn="ctr">
              <a:buNone/>
              <a:defRPr sz="1575"/>
            </a:lvl4pPr>
            <a:lvl5pPr marL="0" indent="0" algn="ctr">
              <a:buNone/>
              <a:defRPr sz="1575"/>
            </a:lvl5pPr>
          </a:lstStyle>
          <a:p>
            <a:pPr lvl="0"/>
            <a:r>
              <a:rPr lang="en-US"/>
              <a:t>Click to edit Master text styles</a:t>
            </a:r>
          </a:p>
        </p:txBody>
      </p:sp>
      <p:sp>
        <p:nvSpPr>
          <p:cNvPr id="3" name="Content Placeholder 2"/>
          <p:cNvSpPr>
            <a:spLocks noGrp="1"/>
          </p:cNvSpPr>
          <p:nvPr>
            <p:ph sz="quarter" idx="14"/>
          </p:nvPr>
        </p:nvSpPr>
        <p:spPr>
          <a:xfrm>
            <a:off x="304800" y="1257300"/>
            <a:ext cx="8534400" cy="3543300"/>
          </a:xfrm>
        </p:spPr>
        <p:txBody>
          <a:bodyPr/>
          <a:lstStyle>
            <a:lvl1pPr>
              <a:defRPr baseline="0"/>
            </a:lvl1pPr>
          </a:lstStyle>
          <a:p>
            <a:pPr lvl="0"/>
            <a:r>
              <a:rPr lang="en-US"/>
              <a:t>Click to edit Master text styles</a:t>
            </a:r>
          </a:p>
        </p:txBody>
      </p:sp>
    </p:spTree>
    <p:extLst>
      <p:ext uri="{BB962C8B-B14F-4D97-AF65-F5344CB8AC3E}">
        <p14:creationId xmlns:p14="http://schemas.microsoft.com/office/powerpoint/2010/main" val="42462680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11" name="Title 3"/>
          <p:cNvSpPr>
            <a:spLocks noGrp="1"/>
          </p:cNvSpPr>
          <p:nvPr>
            <p:ph type="title"/>
          </p:nvPr>
        </p:nvSpPr>
        <p:spPr>
          <a:xfrm>
            <a:off x="2133600" y="342900"/>
            <a:ext cx="4876800" cy="457200"/>
          </a:xfrm>
        </p:spPr>
        <p:txBody>
          <a:bodyPr>
            <a:noAutofit/>
          </a:bodyPr>
          <a:lstStyle>
            <a:lvl1pPr algn="ctr">
              <a:lnSpc>
                <a:spcPts val="1575"/>
              </a:lnSpc>
              <a:defRPr sz="1575" cap="none" baseline="0">
                <a:solidFill>
                  <a:schemeClr val="tx1"/>
                </a:solidFill>
              </a:defRPr>
            </a:lvl1pPr>
          </a:lstStyle>
          <a:p>
            <a:r>
              <a:rPr lang="en-US"/>
              <a:t>Click to edit Master title style</a:t>
            </a:r>
            <a:endParaRPr lang="en-US" dirty="0"/>
          </a:p>
        </p:txBody>
      </p:sp>
      <p:sp>
        <p:nvSpPr>
          <p:cNvPr id="14" name="Subtitle"/>
          <p:cNvSpPr>
            <a:spLocks noGrp="1"/>
          </p:cNvSpPr>
          <p:nvPr>
            <p:ph type="body" sz="quarter" idx="13"/>
          </p:nvPr>
        </p:nvSpPr>
        <p:spPr>
          <a:xfrm>
            <a:off x="155448" y="41148"/>
            <a:ext cx="6702552" cy="144018"/>
          </a:xfrm>
          <a:prstGeom prst="rect">
            <a:avLst/>
          </a:prstGeom>
        </p:spPr>
        <p:txBody>
          <a:bodyPr anchor="ctr"/>
          <a:lstStyle>
            <a:lvl1pPr marL="0" indent="0" algn="l">
              <a:lnSpc>
                <a:spcPts val="675"/>
              </a:lnSpc>
              <a:spcBef>
                <a:spcPts val="0"/>
              </a:spcBef>
              <a:spcAft>
                <a:spcPts val="0"/>
              </a:spcAft>
              <a:buNone/>
              <a:defRPr sz="675" cap="all" baseline="0">
                <a:solidFill>
                  <a:schemeClr val="bg1"/>
                </a:solidFill>
                <a:latin typeface="+mj-lt"/>
              </a:defRPr>
            </a:lvl1pPr>
            <a:lvl2pPr marL="0" indent="0" algn="ctr">
              <a:buNone/>
              <a:defRPr sz="1575"/>
            </a:lvl2pPr>
            <a:lvl3pPr marL="0" indent="0" algn="ctr">
              <a:buNone/>
              <a:defRPr sz="1575"/>
            </a:lvl3pPr>
            <a:lvl4pPr marL="0" indent="0" algn="ctr">
              <a:buNone/>
              <a:defRPr sz="1575"/>
            </a:lvl4pPr>
            <a:lvl5pPr marL="0" indent="0" algn="ctr">
              <a:buNone/>
              <a:defRPr sz="1575"/>
            </a:lvl5pPr>
          </a:lstStyle>
          <a:p>
            <a:pPr lvl="0"/>
            <a:r>
              <a:rPr lang="en-US"/>
              <a:t>Click to edit Master text styles</a:t>
            </a:r>
          </a:p>
        </p:txBody>
      </p:sp>
      <p:sp>
        <p:nvSpPr>
          <p:cNvPr id="5" name="Content Placeholder 4"/>
          <p:cNvSpPr>
            <a:spLocks noGrp="1"/>
          </p:cNvSpPr>
          <p:nvPr>
            <p:ph sz="quarter" idx="14"/>
          </p:nvPr>
        </p:nvSpPr>
        <p:spPr>
          <a:xfrm>
            <a:off x="304800" y="1257300"/>
            <a:ext cx="4114800"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p:cNvSpPr>
            <a:spLocks noGrp="1"/>
          </p:cNvSpPr>
          <p:nvPr>
            <p:ph sz="quarter" idx="15"/>
          </p:nvPr>
        </p:nvSpPr>
        <p:spPr>
          <a:xfrm>
            <a:off x="4724400" y="1257300"/>
            <a:ext cx="4114800"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3801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B3B87C38-0E05-7B40-BAD1-AB7BBDDB0B31}"/>
              </a:ext>
            </a:extLst>
          </p:cNvPr>
          <p:cNvSpPr>
            <a:spLocks noGrp="1"/>
          </p:cNvSpPr>
          <p:nvPr>
            <p:ph sz="quarter" idx="15" hasCustomPrompt="1"/>
          </p:nvPr>
        </p:nvSpPr>
        <p:spPr>
          <a:xfrm>
            <a:off x="6096000" y="1207009"/>
            <a:ext cx="2743200" cy="3536442"/>
          </a:xfrm>
          <a:prstGeom prst="rect">
            <a:avLst/>
          </a:prstGeom>
        </p:spPr>
        <p:txBody>
          <a:bodyPr>
            <a:noAutofit/>
          </a:bodyPr>
          <a:lstStyle>
            <a:lvl1pPr>
              <a:defRPr/>
            </a:lvl1p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3200400" y="1207009"/>
            <a:ext cx="2743200" cy="3536442"/>
          </a:xfrm>
          <a:prstGeom prst="rect">
            <a:avLst/>
          </a:prstGeom>
        </p:spPr>
        <p:txBody>
          <a:bodyPr>
            <a:noAutofit/>
          </a:bodyPr>
          <a:lstStyle>
            <a:lvl1pPr>
              <a:defRPr/>
            </a:lvl1p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idx="1" hasCustomPrompt="1"/>
          </p:nvPr>
        </p:nvSpPr>
        <p:spPr>
          <a:xfrm>
            <a:off x="306000" y="1207009"/>
            <a:ext cx="2746248" cy="3531842"/>
          </a:xfrm>
          <a:prstGeom prst="rect">
            <a:avLst/>
          </a:prstGeom>
        </p:spPr>
        <p:txBody>
          <a:bodyPr>
            <a:noAutofit/>
          </a:bodyPr>
          <a:lstStyle>
            <a:lvl1pPr>
              <a:defRPr/>
            </a:lvl1p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ubtitle 2">
            <a:extLst>
              <a:ext uri="{FF2B5EF4-FFF2-40B4-BE49-F238E27FC236}">
                <a16:creationId xmlns:a16="http://schemas.microsoft.com/office/drawing/2014/main" id="{240E5401-22C1-441E-8EF1-6B765D203DF7}"/>
              </a:ext>
            </a:extLst>
          </p:cNvPr>
          <p:cNvSpPr>
            <a:spLocks noGrp="1"/>
          </p:cNvSpPr>
          <p:nvPr>
            <p:ph type="subTitle" idx="16" hasCustomPrompt="1"/>
          </p:nvPr>
        </p:nvSpPr>
        <p:spPr>
          <a:xfrm>
            <a:off x="306000" y="361951"/>
            <a:ext cx="6357600" cy="609600"/>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7" name="Title 1">
            <a:extLst>
              <a:ext uri="{FF2B5EF4-FFF2-40B4-BE49-F238E27FC236}">
                <a16:creationId xmlns:a16="http://schemas.microsoft.com/office/drawing/2014/main" id="{36053F45-033B-46D8-989B-6B7E81E56DEF}"/>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182688004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Blank 2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53ADC5-17C2-460A-A7A3-302B97B9FB55}"/>
              </a:ext>
            </a:extLst>
          </p:cNvPr>
          <p:cNvSpPr/>
          <p:nvPr userDrawn="1"/>
        </p:nvSpPr>
        <p:spPr>
          <a:xfrm>
            <a:off x="4045744" y="851297"/>
            <a:ext cx="1034654" cy="223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Tree>
    <p:extLst>
      <p:ext uri="{BB962C8B-B14F-4D97-AF65-F5344CB8AC3E}">
        <p14:creationId xmlns:p14="http://schemas.microsoft.com/office/powerpoint/2010/main" val="33443134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Chart - Header">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304800" y="1257300"/>
            <a:ext cx="5638800" cy="309563"/>
          </a:xfrm>
        </p:spPr>
        <p:txBody>
          <a:bodyPr/>
          <a:lstStyle/>
          <a:p>
            <a:pPr lvl="0"/>
            <a:r>
              <a:rPr lang="en-US"/>
              <a:t>Click to edit Master text styles</a:t>
            </a:r>
          </a:p>
        </p:txBody>
      </p:sp>
      <p:sp>
        <p:nvSpPr>
          <p:cNvPr id="16" name="Content Placeholder 15"/>
          <p:cNvSpPr>
            <a:spLocks noGrp="1"/>
          </p:cNvSpPr>
          <p:nvPr>
            <p:ph sz="quarter" idx="15"/>
          </p:nvPr>
        </p:nvSpPr>
        <p:spPr>
          <a:xfrm>
            <a:off x="304800" y="1660526"/>
            <a:ext cx="8534400" cy="3140075"/>
          </a:xfrm>
        </p:spPr>
        <p:txBody>
          <a:bodyPr/>
          <a:lstStyle/>
          <a:p>
            <a:pPr lvl="0"/>
            <a:r>
              <a:rPr lang="en-US"/>
              <a:t>Click to edit Master text styles</a:t>
            </a:r>
          </a:p>
        </p:txBody>
      </p:sp>
      <p:sp>
        <p:nvSpPr>
          <p:cNvPr id="14" name="Title "/>
          <p:cNvSpPr>
            <a:spLocks noGrp="1"/>
          </p:cNvSpPr>
          <p:nvPr>
            <p:ph type="title"/>
          </p:nvPr>
        </p:nvSpPr>
        <p:spPr>
          <a:xfrm>
            <a:off x="2133600" y="342900"/>
            <a:ext cx="4876800" cy="457200"/>
          </a:xfrm>
          <a:prstGeom prst="rect">
            <a:avLst/>
          </a:prstGeom>
        </p:spPr>
        <p:txBody>
          <a:bodyPr/>
          <a:lstStyle/>
          <a:p>
            <a:r>
              <a:rPr lang="en-US"/>
              <a:t>Click to edit Master title style</a:t>
            </a:r>
            <a:endParaRPr lang="en-US" dirty="0"/>
          </a:p>
        </p:txBody>
      </p:sp>
      <p:sp>
        <p:nvSpPr>
          <p:cNvPr id="15" name="Subtitle"/>
          <p:cNvSpPr>
            <a:spLocks noGrp="1"/>
          </p:cNvSpPr>
          <p:nvPr>
            <p:ph type="body" sz="quarter" idx="13"/>
          </p:nvPr>
        </p:nvSpPr>
        <p:spPr>
          <a:xfrm>
            <a:off x="155448" y="41148"/>
            <a:ext cx="6702552" cy="144018"/>
          </a:xfrm>
          <a:prstGeom prst="rect">
            <a:avLst/>
          </a:prstGeom>
        </p:spPr>
        <p:txBody>
          <a:bodyPr anchor="ctr"/>
          <a:lstStyle>
            <a:lvl1pPr marL="0" indent="0" algn="l">
              <a:lnSpc>
                <a:spcPts val="900"/>
              </a:lnSpc>
              <a:spcBef>
                <a:spcPts val="0"/>
              </a:spcBef>
              <a:spcAft>
                <a:spcPts val="0"/>
              </a:spcAft>
              <a:buNone/>
              <a:defRPr sz="900" cap="all" baseline="0">
                <a:solidFill>
                  <a:schemeClr val="bg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Tree>
    <p:extLst>
      <p:ext uri="{BB962C8B-B14F-4D97-AF65-F5344CB8AC3E}">
        <p14:creationId xmlns:p14="http://schemas.microsoft.com/office/powerpoint/2010/main" val="364420068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op Callout, 2 Col -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4D8E060C-D01E-4250-926C-7796AE9D42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6225" y="4888706"/>
            <a:ext cx="1087041"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
            <a:ext cx="9144000" cy="1714500"/>
          </a:xfrm>
          <a:solidFill>
            <a:schemeClr val="accent1"/>
          </a:solidFill>
        </p:spPr>
        <p:txBody>
          <a:bodyPr lIns="1965960" tIns="365760" rIns="1965960" bIns="365760"/>
          <a:lstStyle>
            <a:lvl1pPr>
              <a:lnSpc>
                <a:spcPts val="3600"/>
              </a:lnSpc>
              <a:defRPr sz="3600" baseline="0">
                <a:solidFill>
                  <a:schemeClr val="bg1"/>
                </a:solidFill>
              </a:defRPr>
            </a:lvl1pPr>
          </a:lstStyle>
          <a:p>
            <a:endParaRPr lang="en-US" dirty="0"/>
          </a:p>
        </p:txBody>
      </p:sp>
      <p:sp>
        <p:nvSpPr>
          <p:cNvPr id="11" name="Content Placeholder 10"/>
          <p:cNvSpPr>
            <a:spLocks noGrp="1"/>
          </p:cNvSpPr>
          <p:nvPr>
            <p:ph sz="quarter" idx="20"/>
          </p:nvPr>
        </p:nvSpPr>
        <p:spPr>
          <a:xfrm>
            <a:off x="304800" y="2090739"/>
            <a:ext cx="4114800" cy="2709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p:cNvSpPr>
            <a:spLocks noGrp="1"/>
          </p:cNvSpPr>
          <p:nvPr>
            <p:ph sz="quarter" idx="21"/>
          </p:nvPr>
        </p:nvSpPr>
        <p:spPr>
          <a:xfrm>
            <a:off x="4724400" y="2090739"/>
            <a:ext cx="4114800" cy="2709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2">
            <a:extLst>
              <a:ext uri="{FF2B5EF4-FFF2-40B4-BE49-F238E27FC236}">
                <a16:creationId xmlns:a16="http://schemas.microsoft.com/office/drawing/2014/main" id="{F123E8FE-D0FB-4282-ADF3-8C0CDF18B9F1}"/>
              </a:ext>
            </a:extLst>
          </p:cNvPr>
          <p:cNvSpPr>
            <a:spLocks noGrp="1"/>
          </p:cNvSpPr>
          <p:nvPr>
            <p:ph type="ftr" sz="quarter" idx="22"/>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
        <p:nvSpPr>
          <p:cNvPr id="7" name="Slide Number Placeholder 3">
            <a:extLst>
              <a:ext uri="{FF2B5EF4-FFF2-40B4-BE49-F238E27FC236}">
                <a16:creationId xmlns:a16="http://schemas.microsoft.com/office/drawing/2014/main" id="{22372B9D-5C1E-4BFD-BD99-A181AA07B3F6}"/>
              </a:ext>
            </a:extLst>
          </p:cNvPr>
          <p:cNvSpPr>
            <a:spLocks noGrp="1"/>
          </p:cNvSpPr>
          <p:nvPr>
            <p:ph type="sldNum" sz="quarter" idx="23"/>
          </p:nvPr>
        </p:nvSpPr>
        <p:spPr/>
        <p:txBody>
          <a:bodyPr/>
          <a:lstStyle>
            <a:lvl1pPr>
              <a:defRPr/>
            </a:lvl1pPr>
          </a:lstStyle>
          <a:p>
            <a:pPr>
              <a:defRPr/>
            </a:pPr>
            <a:fld id="{222F3E2D-0246-47EF-A03E-2F714E05BC8D}" type="slidenum">
              <a:rPr lang="en-US"/>
              <a:pPr>
                <a:defRPr/>
              </a:pPr>
              <a:t>‹#›</a:t>
            </a:fld>
            <a:endParaRPr lang="en-US" dirty="0"/>
          </a:p>
        </p:txBody>
      </p:sp>
    </p:spTree>
    <p:extLst>
      <p:ext uri="{BB962C8B-B14F-4D97-AF65-F5344CB8AC3E}">
        <p14:creationId xmlns:p14="http://schemas.microsoft.com/office/powerpoint/2010/main" val="349668591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Overlay - Slate ">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a:solidFill>
            <a:schemeClr val="accent1">
              <a:alpha val="80000"/>
            </a:schemeClr>
          </a:solidFill>
        </p:spPr>
        <p:txBody>
          <a:bodyPr lIns="457200" tIns="548640" rIns="548640" bIns="914400" anchor="t"/>
          <a:lstStyle>
            <a:lvl1pPr algn="l">
              <a:lnSpc>
                <a:spcPct val="100000"/>
              </a:lnSpc>
              <a:defRPr sz="4400">
                <a:solidFill>
                  <a:schemeClr val="bg1"/>
                </a:solidFill>
                <a:latin typeface="+mj-lt"/>
              </a:defRPr>
            </a:lvl1pPr>
          </a:lstStyle>
          <a:p>
            <a:r>
              <a:rPr lang="en-US"/>
              <a:t>Click to edit Master title style</a:t>
            </a:r>
            <a:endParaRPr lang="en-US" dirty="0"/>
          </a:p>
        </p:txBody>
      </p:sp>
      <p:sp>
        <p:nvSpPr>
          <p:cNvPr id="8" name="Picture Placeholder 7"/>
          <p:cNvSpPr>
            <a:spLocks noGrp="1"/>
          </p:cNvSpPr>
          <p:nvPr>
            <p:ph type="pic" sz="quarter" idx="13"/>
          </p:nvPr>
        </p:nvSpPr>
        <p:spPr>
          <a:xfrm>
            <a:off x="0" y="2"/>
            <a:ext cx="9144000" cy="5143499"/>
          </a:xfrm>
          <a:prstGeom prst="rect">
            <a:avLst/>
          </a:prstGeom>
        </p:spPr>
        <p:txBody>
          <a:bodyPr lIns="1828800" tIns="1828800" rIns="1828800" bIns="640080" anchor="ctr"/>
          <a:lstStyle>
            <a:lvl1pPr marL="0" indent="0" algn="ctr">
              <a:lnSpc>
                <a:spcPct val="100000"/>
              </a:lnSpc>
              <a:buNone/>
              <a:defRPr>
                <a:solidFill>
                  <a:schemeClr val="tx2"/>
                </a:solidFill>
              </a:defRPr>
            </a:lvl1pPr>
          </a:lstStyle>
          <a:p>
            <a:pPr lvl="0"/>
            <a:r>
              <a:rPr lang="en-US" noProof="0"/>
              <a:t>Click icon to add picture</a:t>
            </a:r>
            <a:endParaRPr lang="en-US" noProof="0" dirty="0"/>
          </a:p>
        </p:txBody>
      </p:sp>
      <p:sp>
        <p:nvSpPr>
          <p:cNvPr id="7"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5" name="Slide Number Placeholder 5">
            <a:extLst>
              <a:ext uri="{FF2B5EF4-FFF2-40B4-BE49-F238E27FC236}">
                <a16:creationId xmlns:a16="http://schemas.microsoft.com/office/drawing/2014/main" id="{9374A33B-CA4A-49F5-B3E8-CAE291F1568D}"/>
              </a:ext>
            </a:extLst>
          </p:cNvPr>
          <p:cNvSpPr>
            <a:spLocks noGrp="1"/>
          </p:cNvSpPr>
          <p:nvPr>
            <p:ph type="sldNum" sz="quarter" idx="17"/>
          </p:nvPr>
        </p:nvSpPr>
        <p:spPr/>
        <p:txBody>
          <a:bodyPr/>
          <a:lstStyle>
            <a:lvl1pPr>
              <a:defRPr/>
            </a:lvl1pPr>
          </a:lstStyle>
          <a:p>
            <a:pPr>
              <a:defRPr/>
            </a:pPr>
            <a:fld id="{CF74A7B5-CD6C-44F3-B66E-C1A4B3470165}" type="slidenum">
              <a:rPr lang="en-US"/>
              <a:pPr>
                <a:defRPr/>
              </a:pPr>
              <a:t>‹#›</a:t>
            </a:fld>
            <a:endParaRPr lang="en-US" dirty="0"/>
          </a:p>
        </p:txBody>
      </p:sp>
      <p:sp>
        <p:nvSpPr>
          <p:cNvPr id="6" name="Footer Placeholder 1">
            <a:extLst>
              <a:ext uri="{FF2B5EF4-FFF2-40B4-BE49-F238E27FC236}">
                <a16:creationId xmlns:a16="http://schemas.microsoft.com/office/drawing/2014/main" id="{755E3EF8-01AF-4F8E-B0CC-7C987DDAC527}"/>
              </a:ext>
            </a:extLst>
          </p:cNvPr>
          <p:cNvSpPr>
            <a:spLocks noGrp="1"/>
          </p:cNvSpPr>
          <p:nvPr>
            <p:ph type="ftr" sz="quarter" idx="1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95834883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Overlay - Slate - No Imag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a:solidFill>
            <a:schemeClr val="accent1"/>
          </a:solidFill>
        </p:spPr>
        <p:txBody>
          <a:bodyPr lIns="457200" tIns="548640" rIns="548640" bIns="914400" anchor="t"/>
          <a:lstStyle>
            <a:lvl1pPr algn="l">
              <a:lnSpc>
                <a:spcPct val="100000"/>
              </a:lnSpc>
              <a:defRPr sz="4400">
                <a:solidFill>
                  <a:schemeClr val="bg1"/>
                </a:solidFill>
                <a:latin typeface="+mj-lt"/>
              </a:defRPr>
            </a:lvl1pPr>
          </a:lstStyle>
          <a:p>
            <a:r>
              <a:rPr lang="en-US"/>
              <a:t>Click to edit Master title style</a:t>
            </a:r>
            <a:endParaRPr lang="en-US" dirty="0"/>
          </a:p>
        </p:txBody>
      </p:sp>
      <p:sp>
        <p:nvSpPr>
          <p:cNvPr id="5"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4" name="Slide Number Placeholder 5">
            <a:extLst>
              <a:ext uri="{FF2B5EF4-FFF2-40B4-BE49-F238E27FC236}">
                <a16:creationId xmlns:a16="http://schemas.microsoft.com/office/drawing/2014/main" id="{857E7D80-3511-46E6-B670-5F7A6EC7A7CD}"/>
              </a:ext>
            </a:extLst>
          </p:cNvPr>
          <p:cNvSpPr>
            <a:spLocks noGrp="1"/>
          </p:cNvSpPr>
          <p:nvPr>
            <p:ph type="sldNum" sz="quarter" idx="17"/>
          </p:nvPr>
        </p:nvSpPr>
        <p:spPr/>
        <p:txBody>
          <a:bodyPr/>
          <a:lstStyle>
            <a:lvl1pPr>
              <a:defRPr/>
            </a:lvl1pPr>
          </a:lstStyle>
          <a:p>
            <a:pPr>
              <a:defRPr/>
            </a:pPr>
            <a:fld id="{D998385F-E0D0-45B2-A2DF-E21B8B6820F2}" type="slidenum">
              <a:rPr lang="en-US"/>
              <a:pPr>
                <a:defRPr/>
              </a:pPr>
              <a:t>‹#›</a:t>
            </a:fld>
            <a:endParaRPr lang="en-US" dirty="0"/>
          </a:p>
        </p:txBody>
      </p:sp>
      <p:sp>
        <p:nvSpPr>
          <p:cNvPr id="6" name="Footer Placeholder 1">
            <a:extLst>
              <a:ext uri="{FF2B5EF4-FFF2-40B4-BE49-F238E27FC236}">
                <a16:creationId xmlns:a16="http://schemas.microsoft.com/office/drawing/2014/main" id="{D05A8CDA-DE52-4CC2-B068-1FC210A09201}"/>
              </a:ext>
            </a:extLst>
          </p:cNvPr>
          <p:cNvSpPr>
            <a:spLocks noGrp="1"/>
          </p:cNvSpPr>
          <p:nvPr>
            <p:ph type="ftr" sz="quarter" idx="1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135719389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Overlay - Charcoal">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a:solidFill>
            <a:schemeClr val="tx1">
              <a:alpha val="80000"/>
            </a:schemeClr>
          </a:solidFill>
        </p:spPr>
        <p:txBody>
          <a:bodyPr lIns="457200" tIns="548640" rIns="548640" bIns="914400" anchor="t"/>
          <a:lstStyle>
            <a:lvl1pPr algn="l">
              <a:lnSpc>
                <a:spcPct val="100000"/>
              </a:lnSpc>
              <a:defRPr sz="4400">
                <a:solidFill>
                  <a:schemeClr val="bg1"/>
                </a:solidFill>
                <a:latin typeface="+mj-lt"/>
              </a:defRPr>
            </a:lvl1pPr>
          </a:lstStyle>
          <a:p>
            <a:r>
              <a:rPr lang="en-US"/>
              <a:t>Click to edit Master title style</a:t>
            </a:r>
            <a:endParaRPr lang="en-US" dirty="0"/>
          </a:p>
        </p:txBody>
      </p:sp>
      <p:sp>
        <p:nvSpPr>
          <p:cNvPr id="8" name="Picture Placeholder 7"/>
          <p:cNvSpPr>
            <a:spLocks noGrp="1"/>
          </p:cNvSpPr>
          <p:nvPr>
            <p:ph type="pic" sz="quarter" idx="13"/>
          </p:nvPr>
        </p:nvSpPr>
        <p:spPr>
          <a:xfrm>
            <a:off x="0" y="2"/>
            <a:ext cx="9144000" cy="5143499"/>
          </a:xfrm>
          <a:prstGeom prst="rect">
            <a:avLst/>
          </a:prstGeom>
        </p:spPr>
        <p:txBody>
          <a:bodyPr lIns="1828800" tIns="1828800" rIns="1828800" bIns="640080" anchor="ctr"/>
          <a:lstStyle>
            <a:lvl1pPr marL="0" indent="0" algn="ctr">
              <a:lnSpc>
                <a:spcPct val="100000"/>
              </a:lnSpc>
              <a:buNone/>
              <a:defRPr>
                <a:solidFill>
                  <a:schemeClr val="tx2"/>
                </a:solidFill>
              </a:defRPr>
            </a:lvl1pPr>
          </a:lstStyle>
          <a:p>
            <a:pPr lvl="0"/>
            <a:r>
              <a:rPr lang="en-US" noProof="0"/>
              <a:t>Click icon to add picture</a:t>
            </a:r>
            <a:endParaRPr lang="en-US" noProof="0" dirty="0"/>
          </a:p>
        </p:txBody>
      </p:sp>
      <p:sp>
        <p:nvSpPr>
          <p:cNvPr id="7"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5" name="Slide Number Placeholder 5">
            <a:extLst>
              <a:ext uri="{FF2B5EF4-FFF2-40B4-BE49-F238E27FC236}">
                <a16:creationId xmlns:a16="http://schemas.microsoft.com/office/drawing/2014/main" id="{BCCACA58-0B6C-45A2-BF26-A57BB9B338A1}"/>
              </a:ext>
            </a:extLst>
          </p:cNvPr>
          <p:cNvSpPr>
            <a:spLocks noGrp="1"/>
          </p:cNvSpPr>
          <p:nvPr>
            <p:ph type="sldNum" sz="quarter" idx="17"/>
          </p:nvPr>
        </p:nvSpPr>
        <p:spPr/>
        <p:txBody>
          <a:bodyPr/>
          <a:lstStyle>
            <a:lvl1pPr>
              <a:defRPr/>
            </a:lvl1pPr>
          </a:lstStyle>
          <a:p>
            <a:pPr>
              <a:defRPr/>
            </a:pPr>
            <a:fld id="{49B48105-EAD5-469D-A4A4-E97C0D21C3D0}" type="slidenum">
              <a:rPr lang="en-US"/>
              <a:pPr>
                <a:defRPr/>
              </a:pPr>
              <a:t>‹#›</a:t>
            </a:fld>
            <a:endParaRPr lang="en-US" dirty="0"/>
          </a:p>
        </p:txBody>
      </p:sp>
      <p:sp>
        <p:nvSpPr>
          <p:cNvPr id="6" name="Footer Placeholder 1">
            <a:extLst>
              <a:ext uri="{FF2B5EF4-FFF2-40B4-BE49-F238E27FC236}">
                <a16:creationId xmlns:a16="http://schemas.microsoft.com/office/drawing/2014/main" id="{8BE78CFE-E718-4321-BB0B-43FA15127027}"/>
              </a:ext>
            </a:extLst>
          </p:cNvPr>
          <p:cNvSpPr>
            <a:spLocks noGrp="1"/>
          </p:cNvSpPr>
          <p:nvPr>
            <p:ph type="ftr" sz="quarter" idx="1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125041386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Overlay - Charcoal - No Imag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a:solidFill>
            <a:schemeClr val="tx1"/>
          </a:solidFill>
        </p:spPr>
        <p:txBody>
          <a:bodyPr lIns="457200" tIns="548640" rIns="548640" bIns="914400" anchor="t"/>
          <a:lstStyle>
            <a:lvl1pPr algn="l">
              <a:lnSpc>
                <a:spcPct val="100000"/>
              </a:lnSpc>
              <a:defRPr sz="4400">
                <a:solidFill>
                  <a:schemeClr val="bg1"/>
                </a:solidFill>
                <a:latin typeface="+mj-lt"/>
              </a:defRPr>
            </a:lvl1pPr>
          </a:lstStyle>
          <a:p>
            <a:r>
              <a:rPr lang="en-US"/>
              <a:t>Click to edit Master title style</a:t>
            </a:r>
            <a:endParaRPr lang="en-US" dirty="0"/>
          </a:p>
        </p:txBody>
      </p:sp>
      <p:sp>
        <p:nvSpPr>
          <p:cNvPr id="5" name="Picture Placeholder 11"/>
          <p:cNvSpPr>
            <a:spLocks noGrp="1"/>
          </p:cNvSpPr>
          <p:nvPr>
            <p:ph type="pic" sz="quarter" idx="16"/>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4" name="Slide Number Placeholder 5">
            <a:extLst>
              <a:ext uri="{FF2B5EF4-FFF2-40B4-BE49-F238E27FC236}">
                <a16:creationId xmlns:a16="http://schemas.microsoft.com/office/drawing/2014/main" id="{8E086FA2-C851-406F-9355-F90A486E427A}"/>
              </a:ext>
            </a:extLst>
          </p:cNvPr>
          <p:cNvSpPr>
            <a:spLocks noGrp="1"/>
          </p:cNvSpPr>
          <p:nvPr>
            <p:ph type="sldNum" sz="quarter" idx="17"/>
          </p:nvPr>
        </p:nvSpPr>
        <p:spPr/>
        <p:txBody>
          <a:bodyPr/>
          <a:lstStyle>
            <a:lvl1pPr>
              <a:defRPr/>
            </a:lvl1pPr>
          </a:lstStyle>
          <a:p>
            <a:pPr>
              <a:defRPr/>
            </a:pPr>
            <a:fld id="{643112EB-E46E-4C46-8405-0B42A851EB3A}" type="slidenum">
              <a:rPr lang="en-US"/>
              <a:pPr>
                <a:defRPr/>
              </a:pPr>
              <a:t>‹#›</a:t>
            </a:fld>
            <a:endParaRPr lang="en-US" dirty="0"/>
          </a:p>
        </p:txBody>
      </p:sp>
      <p:sp>
        <p:nvSpPr>
          <p:cNvPr id="6" name="Footer Placeholder 1">
            <a:extLst>
              <a:ext uri="{FF2B5EF4-FFF2-40B4-BE49-F238E27FC236}">
                <a16:creationId xmlns:a16="http://schemas.microsoft.com/office/drawing/2014/main" id="{8CCDD01C-47A4-438B-A357-89D5647F52A7}"/>
              </a:ext>
            </a:extLst>
          </p:cNvPr>
          <p:cNvSpPr>
            <a:spLocks noGrp="1"/>
          </p:cNvSpPr>
          <p:nvPr>
            <p:ph type="ftr" sz="quarter" idx="1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349530794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Overlay w Accent - Slate">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a:solidFill>
            <a:schemeClr val="accent1">
              <a:alpha val="80000"/>
            </a:schemeClr>
          </a:solidFill>
        </p:spPr>
        <p:txBody>
          <a:bodyPr lIns="457200" tIns="548640" rIns="548640" bIns="914400" anchor="t"/>
          <a:lstStyle>
            <a:lvl1pPr algn="l">
              <a:lnSpc>
                <a:spcPct val="100000"/>
              </a:lnSpc>
              <a:defRPr sz="4400">
                <a:solidFill>
                  <a:schemeClr val="bg1"/>
                </a:solidFill>
                <a:latin typeface="+mj-lt"/>
              </a:defRPr>
            </a:lvl1pPr>
          </a:lstStyle>
          <a:p>
            <a:r>
              <a:rPr lang="en-US"/>
              <a:t>Click to edit Master title style</a:t>
            </a:r>
            <a:endParaRPr lang="en-US" dirty="0"/>
          </a:p>
        </p:txBody>
      </p:sp>
      <p:sp>
        <p:nvSpPr>
          <p:cNvPr id="8" name="Picture Placeholder 7"/>
          <p:cNvSpPr>
            <a:spLocks noGrp="1"/>
          </p:cNvSpPr>
          <p:nvPr>
            <p:ph type="pic" sz="quarter" idx="13"/>
          </p:nvPr>
        </p:nvSpPr>
        <p:spPr>
          <a:xfrm>
            <a:off x="0" y="2"/>
            <a:ext cx="9144000" cy="5143499"/>
          </a:xfrm>
          <a:prstGeom prst="rect">
            <a:avLst/>
          </a:prstGeom>
        </p:spPr>
        <p:txBody>
          <a:bodyPr lIns="1828800" tIns="1828800" rIns="1828800" bIns="640080" anchor="ctr"/>
          <a:lstStyle>
            <a:lvl1pPr marL="0" indent="0" algn="ctr">
              <a:buNone/>
              <a:defRPr>
                <a:solidFill>
                  <a:schemeClr val="tx2"/>
                </a:solidFill>
              </a:defRPr>
            </a:lvl1pPr>
          </a:lstStyle>
          <a:p>
            <a:pPr lvl="0"/>
            <a:r>
              <a:rPr lang="en-US" noProof="0"/>
              <a:t>Click icon to add picture</a:t>
            </a:r>
            <a:endParaRPr lang="en-US" noProof="0" dirty="0"/>
          </a:p>
        </p:txBody>
      </p:sp>
      <p:sp>
        <p:nvSpPr>
          <p:cNvPr id="4" name="Text Placeholder 3"/>
          <p:cNvSpPr>
            <a:spLocks noGrp="1"/>
          </p:cNvSpPr>
          <p:nvPr>
            <p:ph type="body" sz="quarter" idx="14"/>
          </p:nvPr>
        </p:nvSpPr>
        <p:spPr>
          <a:xfrm>
            <a:off x="0" y="3904853"/>
            <a:ext cx="7162800" cy="901871"/>
          </a:xfrm>
          <a:prstGeom prst="rect">
            <a:avLst/>
          </a:prstGeom>
          <a:solidFill>
            <a:schemeClr val="tx1">
              <a:alpha val="90000"/>
            </a:schemeClr>
          </a:solidFill>
        </p:spPr>
        <p:txBody>
          <a:bodyPr wrap="square" lIns="493776" tIns="365760" rIns="365760" bIns="365760" anchor="ctr" anchorCtr="0"/>
          <a:lstStyle>
            <a:lvl1pPr marL="0" marR="0" indent="0" algn="l" defTabSz="914378" rtl="0" eaLnBrk="1" fontAlgn="b" latinLnBrk="0" hangingPunct="1">
              <a:lnSpc>
                <a:spcPct val="90000"/>
              </a:lnSpc>
              <a:spcBef>
                <a:spcPts val="0"/>
              </a:spcBef>
              <a:spcAft>
                <a:spcPts val="0"/>
              </a:spcAft>
              <a:buClrTx/>
              <a:buSzTx/>
              <a:buFont typeface="Wingdings" charset="2"/>
              <a:buNone/>
              <a:tabLst/>
              <a:defRPr sz="210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US" dirty="0"/>
          </a:p>
        </p:txBody>
      </p:sp>
      <p:sp>
        <p:nvSpPr>
          <p:cNvPr id="7"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6" name="Slide Number Placeholder 5">
            <a:extLst>
              <a:ext uri="{FF2B5EF4-FFF2-40B4-BE49-F238E27FC236}">
                <a16:creationId xmlns:a16="http://schemas.microsoft.com/office/drawing/2014/main" id="{8AE216B9-4854-4974-84A1-E778584EB0A6}"/>
              </a:ext>
            </a:extLst>
          </p:cNvPr>
          <p:cNvSpPr>
            <a:spLocks noGrp="1"/>
          </p:cNvSpPr>
          <p:nvPr>
            <p:ph type="sldNum" sz="quarter" idx="17"/>
          </p:nvPr>
        </p:nvSpPr>
        <p:spPr/>
        <p:txBody>
          <a:bodyPr/>
          <a:lstStyle>
            <a:lvl1pPr>
              <a:defRPr/>
            </a:lvl1pPr>
          </a:lstStyle>
          <a:p>
            <a:pPr>
              <a:defRPr/>
            </a:pPr>
            <a:fld id="{B1A59D6D-1B86-46F2-B622-D0CD4B61732C}" type="slidenum">
              <a:rPr lang="en-US"/>
              <a:pPr>
                <a:defRPr/>
              </a:pPr>
              <a:t>‹#›</a:t>
            </a:fld>
            <a:endParaRPr lang="en-US" dirty="0"/>
          </a:p>
        </p:txBody>
      </p:sp>
      <p:sp>
        <p:nvSpPr>
          <p:cNvPr id="9" name="Footer Placeholder 1">
            <a:extLst>
              <a:ext uri="{FF2B5EF4-FFF2-40B4-BE49-F238E27FC236}">
                <a16:creationId xmlns:a16="http://schemas.microsoft.com/office/drawing/2014/main" id="{E332D1E9-846A-4F7F-BC34-3EEB67941548}"/>
              </a:ext>
            </a:extLst>
          </p:cNvPr>
          <p:cNvSpPr>
            <a:spLocks noGrp="1"/>
          </p:cNvSpPr>
          <p:nvPr>
            <p:ph type="ftr" sz="quarter" idx="1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313442607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Overlay w Accent - Charcoal">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a:solidFill>
            <a:schemeClr val="tx1">
              <a:alpha val="80000"/>
            </a:schemeClr>
          </a:solidFill>
        </p:spPr>
        <p:txBody>
          <a:bodyPr lIns="457200" tIns="548640" rIns="548640" bIns="2743200" anchor="t"/>
          <a:lstStyle>
            <a:lvl1pPr algn="l">
              <a:lnSpc>
                <a:spcPct val="100000"/>
              </a:lnSpc>
              <a:defRPr sz="4400">
                <a:solidFill>
                  <a:schemeClr val="bg1"/>
                </a:solidFill>
                <a:latin typeface="+mj-lt"/>
              </a:defRPr>
            </a:lvl1pPr>
          </a:lstStyle>
          <a:p>
            <a:r>
              <a:rPr lang="en-US"/>
              <a:t>Click to edit Master title style</a:t>
            </a:r>
            <a:endParaRPr lang="en-US" dirty="0"/>
          </a:p>
        </p:txBody>
      </p:sp>
      <p:sp>
        <p:nvSpPr>
          <p:cNvPr id="8" name="Picture Placeholder 7"/>
          <p:cNvSpPr>
            <a:spLocks noGrp="1"/>
          </p:cNvSpPr>
          <p:nvPr>
            <p:ph type="pic" sz="quarter" idx="13"/>
          </p:nvPr>
        </p:nvSpPr>
        <p:spPr>
          <a:xfrm>
            <a:off x="0" y="2"/>
            <a:ext cx="9144000" cy="5143499"/>
          </a:xfrm>
          <a:prstGeom prst="rect">
            <a:avLst/>
          </a:prstGeom>
        </p:spPr>
        <p:txBody>
          <a:bodyPr lIns="1828800" tIns="1828800" rIns="1828800" bIns="640080" anchor="ctr"/>
          <a:lstStyle>
            <a:lvl1pPr marL="0" indent="0" algn="ctr">
              <a:buNone/>
              <a:defRPr>
                <a:solidFill>
                  <a:schemeClr val="tx2"/>
                </a:solidFill>
              </a:defRPr>
            </a:lvl1pPr>
          </a:lstStyle>
          <a:p>
            <a:pPr lvl="0"/>
            <a:r>
              <a:rPr lang="en-US" noProof="0"/>
              <a:t>Click icon to add picture</a:t>
            </a:r>
            <a:endParaRPr lang="en-US" noProof="0" dirty="0"/>
          </a:p>
        </p:txBody>
      </p:sp>
      <p:sp>
        <p:nvSpPr>
          <p:cNvPr id="4" name="Text Placeholder 3"/>
          <p:cNvSpPr>
            <a:spLocks noGrp="1"/>
          </p:cNvSpPr>
          <p:nvPr>
            <p:ph type="body" sz="quarter" idx="14"/>
          </p:nvPr>
        </p:nvSpPr>
        <p:spPr>
          <a:xfrm>
            <a:off x="0" y="3904853"/>
            <a:ext cx="7162800" cy="901871"/>
          </a:xfrm>
          <a:prstGeom prst="rect">
            <a:avLst/>
          </a:prstGeom>
          <a:solidFill>
            <a:schemeClr val="accent5">
              <a:alpha val="90000"/>
            </a:schemeClr>
          </a:solidFill>
        </p:spPr>
        <p:txBody>
          <a:bodyPr wrap="square" lIns="493776" tIns="365760" rIns="365760" bIns="365760" anchor="ctr" anchorCtr="0"/>
          <a:lstStyle>
            <a:lvl1pPr marL="0" marR="0" indent="0" algn="l" defTabSz="914378" rtl="0" eaLnBrk="1" fontAlgn="b" latinLnBrk="0" hangingPunct="1">
              <a:lnSpc>
                <a:spcPct val="90000"/>
              </a:lnSpc>
              <a:spcBef>
                <a:spcPts val="0"/>
              </a:spcBef>
              <a:spcAft>
                <a:spcPts val="0"/>
              </a:spcAft>
              <a:buClrTx/>
              <a:buSzTx/>
              <a:buFont typeface="Wingdings" charset="2"/>
              <a:buNone/>
              <a:tabLst/>
              <a:defRPr sz="210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US" dirty="0"/>
          </a:p>
        </p:txBody>
      </p:sp>
      <p:sp>
        <p:nvSpPr>
          <p:cNvPr id="7"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6" name="Slide Number Placeholder 5">
            <a:extLst>
              <a:ext uri="{FF2B5EF4-FFF2-40B4-BE49-F238E27FC236}">
                <a16:creationId xmlns:a16="http://schemas.microsoft.com/office/drawing/2014/main" id="{90242681-6A5B-4E51-812B-1354EF2EC7E8}"/>
              </a:ext>
            </a:extLst>
          </p:cNvPr>
          <p:cNvSpPr>
            <a:spLocks noGrp="1"/>
          </p:cNvSpPr>
          <p:nvPr>
            <p:ph type="sldNum" sz="quarter" idx="17"/>
          </p:nvPr>
        </p:nvSpPr>
        <p:spPr/>
        <p:txBody>
          <a:bodyPr/>
          <a:lstStyle>
            <a:lvl1pPr>
              <a:defRPr/>
            </a:lvl1pPr>
          </a:lstStyle>
          <a:p>
            <a:pPr>
              <a:defRPr/>
            </a:pPr>
            <a:fld id="{5451AD44-DEDB-4A99-A33D-5CD7ADA28F56}" type="slidenum">
              <a:rPr lang="en-US"/>
              <a:pPr>
                <a:defRPr/>
              </a:pPr>
              <a:t>‹#›</a:t>
            </a:fld>
            <a:endParaRPr lang="en-US" dirty="0"/>
          </a:p>
        </p:txBody>
      </p:sp>
      <p:sp>
        <p:nvSpPr>
          <p:cNvPr id="9" name="Footer Placeholder 1">
            <a:extLst>
              <a:ext uri="{FF2B5EF4-FFF2-40B4-BE49-F238E27FC236}">
                <a16:creationId xmlns:a16="http://schemas.microsoft.com/office/drawing/2014/main" id="{FA0DA1CC-0541-451C-8C04-25BC10853302}"/>
              </a:ext>
            </a:extLst>
          </p:cNvPr>
          <p:cNvSpPr>
            <a:spLocks noGrp="1"/>
          </p:cNvSpPr>
          <p:nvPr>
            <p:ph type="ftr" sz="quarter" idx="1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226434900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Overlay w Accent - Orange">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a:solidFill>
            <a:schemeClr val="accent5">
              <a:alpha val="80000"/>
            </a:schemeClr>
          </a:solidFill>
        </p:spPr>
        <p:txBody>
          <a:bodyPr lIns="457200" tIns="548640" rIns="548640" bIns="2743200" anchor="t"/>
          <a:lstStyle>
            <a:lvl1pPr algn="l">
              <a:lnSpc>
                <a:spcPct val="100000"/>
              </a:lnSpc>
              <a:defRPr sz="4400">
                <a:solidFill>
                  <a:schemeClr val="bg1"/>
                </a:solidFill>
                <a:latin typeface="+mj-lt"/>
              </a:defRPr>
            </a:lvl1pPr>
          </a:lstStyle>
          <a:p>
            <a:r>
              <a:rPr lang="en-US"/>
              <a:t>Click to edit Master title style</a:t>
            </a:r>
            <a:endParaRPr lang="en-US" dirty="0"/>
          </a:p>
        </p:txBody>
      </p:sp>
      <p:sp>
        <p:nvSpPr>
          <p:cNvPr id="8" name="Picture Placeholder 7"/>
          <p:cNvSpPr>
            <a:spLocks noGrp="1"/>
          </p:cNvSpPr>
          <p:nvPr>
            <p:ph type="pic" sz="quarter" idx="13"/>
          </p:nvPr>
        </p:nvSpPr>
        <p:spPr>
          <a:xfrm>
            <a:off x="0" y="2"/>
            <a:ext cx="9144000" cy="5143499"/>
          </a:xfrm>
          <a:prstGeom prst="rect">
            <a:avLst/>
          </a:prstGeom>
        </p:spPr>
        <p:txBody>
          <a:bodyPr lIns="1828800" tIns="1828800" rIns="1828800" bIns="640080" anchor="ctr"/>
          <a:lstStyle>
            <a:lvl1pPr marL="0" indent="0" algn="ctr">
              <a:buNone/>
              <a:defRPr>
                <a:solidFill>
                  <a:schemeClr val="tx2"/>
                </a:solidFill>
              </a:defRPr>
            </a:lvl1pPr>
          </a:lstStyle>
          <a:p>
            <a:pPr lvl="0"/>
            <a:r>
              <a:rPr lang="en-US" noProof="0"/>
              <a:t>Click icon to add picture</a:t>
            </a:r>
            <a:endParaRPr lang="en-US" noProof="0" dirty="0"/>
          </a:p>
        </p:txBody>
      </p:sp>
      <p:sp>
        <p:nvSpPr>
          <p:cNvPr id="4" name="Text Placeholder 3"/>
          <p:cNvSpPr>
            <a:spLocks noGrp="1"/>
          </p:cNvSpPr>
          <p:nvPr>
            <p:ph type="body" sz="quarter" idx="14"/>
          </p:nvPr>
        </p:nvSpPr>
        <p:spPr>
          <a:xfrm>
            <a:off x="0" y="3904853"/>
            <a:ext cx="7162800" cy="901871"/>
          </a:xfrm>
          <a:prstGeom prst="rect">
            <a:avLst/>
          </a:prstGeom>
          <a:solidFill>
            <a:schemeClr val="tx1">
              <a:alpha val="90000"/>
            </a:schemeClr>
          </a:solidFill>
        </p:spPr>
        <p:txBody>
          <a:bodyPr wrap="square" lIns="493776" tIns="365760" rIns="365760" bIns="365760" anchor="ctr" anchorCtr="0"/>
          <a:lstStyle>
            <a:lvl1pPr marL="0" marR="0" indent="0" algn="l" defTabSz="914378" rtl="0" eaLnBrk="1" fontAlgn="b" latinLnBrk="0" hangingPunct="1">
              <a:lnSpc>
                <a:spcPct val="90000"/>
              </a:lnSpc>
              <a:spcBef>
                <a:spcPts val="0"/>
              </a:spcBef>
              <a:spcAft>
                <a:spcPts val="0"/>
              </a:spcAft>
              <a:buClrTx/>
              <a:buSzTx/>
              <a:buFont typeface="Wingdings" charset="2"/>
              <a:buNone/>
              <a:tabLst/>
              <a:defRPr sz="210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US" dirty="0"/>
          </a:p>
        </p:txBody>
      </p:sp>
      <p:sp>
        <p:nvSpPr>
          <p:cNvPr id="7"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6" name="Footer Placeholder 4">
            <a:extLst>
              <a:ext uri="{FF2B5EF4-FFF2-40B4-BE49-F238E27FC236}">
                <a16:creationId xmlns:a16="http://schemas.microsoft.com/office/drawing/2014/main" id="{4D16FB92-0C49-4355-9D73-A037F3CCC82F}"/>
              </a:ext>
            </a:extLst>
          </p:cNvPr>
          <p:cNvSpPr>
            <a:spLocks noGrp="1"/>
          </p:cNvSpPr>
          <p:nvPr>
            <p:ph type="ftr" sz="quarter" idx="17"/>
          </p:nvPr>
        </p:nvSpPr>
        <p:spPr/>
        <p:txBody>
          <a:bodyPr/>
          <a:lstStyle>
            <a:lvl1pPr>
              <a:defRPr>
                <a:solidFill>
                  <a:schemeClr val="bg1">
                    <a:lumMod val="95000"/>
                  </a:schemeClr>
                </a:solidFill>
              </a:defRPr>
            </a:lvl1pPr>
          </a:lstStyle>
          <a:p>
            <a:pPr>
              <a:defRPr/>
            </a:pPr>
            <a:r>
              <a:rPr lang="en-US"/>
              <a:t>© </a:t>
            </a:r>
            <a:r>
              <a:rPr lang="en-US" kern="0"/>
              <a:t>Euromonitor</a:t>
            </a:r>
            <a:r>
              <a:rPr lang="en-US"/>
              <a:t> Internation</a:t>
            </a:r>
            <a:r>
              <a:rPr lang="en-US">
                <a:cs typeface="Tahoma" pitchFamily="34" charset="0"/>
              </a:rPr>
              <a:t>al</a:t>
            </a:r>
            <a:endParaRPr lang="en-US" dirty="0">
              <a:cs typeface="Tahoma" pitchFamily="34" charset="0"/>
            </a:endParaRPr>
          </a:p>
        </p:txBody>
      </p:sp>
      <p:sp>
        <p:nvSpPr>
          <p:cNvPr id="9" name="Slide Number Placeholder 8">
            <a:extLst>
              <a:ext uri="{FF2B5EF4-FFF2-40B4-BE49-F238E27FC236}">
                <a16:creationId xmlns:a16="http://schemas.microsoft.com/office/drawing/2014/main" id="{6450D9E7-61DC-4B1C-B433-FEA652029F50}"/>
              </a:ext>
            </a:extLst>
          </p:cNvPr>
          <p:cNvSpPr>
            <a:spLocks noGrp="1"/>
          </p:cNvSpPr>
          <p:nvPr>
            <p:ph type="sldNum" sz="quarter" idx="18"/>
          </p:nvPr>
        </p:nvSpPr>
        <p:spPr/>
        <p:txBody>
          <a:bodyPr/>
          <a:lstStyle>
            <a:lvl1pPr>
              <a:defRPr>
                <a:solidFill>
                  <a:schemeClr val="bg1">
                    <a:lumMod val="95000"/>
                  </a:schemeClr>
                </a:solidFill>
              </a:defRPr>
            </a:lvl1pPr>
          </a:lstStyle>
          <a:p>
            <a:pPr>
              <a:defRPr/>
            </a:pPr>
            <a:fld id="{36822942-A51E-4C2A-A6B7-5F0F0FD063CC}" type="slidenum">
              <a:rPr lang="en-US"/>
              <a:pPr>
                <a:defRPr/>
              </a:pPr>
              <a:t>‹#›</a:t>
            </a:fld>
            <a:endParaRPr lang="en-US" dirty="0"/>
          </a:p>
        </p:txBody>
      </p:sp>
    </p:spTree>
    <p:extLst>
      <p:ext uri="{BB962C8B-B14F-4D97-AF65-F5344CB8AC3E}">
        <p14:creationId xmlns:p14="http://schemas.microsoft.com/office/powerpoint/2010/main" val="3844462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lumns with Content Top">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B3B87C38-0E05-7B40-BAD1-AB7BBDDB0B31}"/>
              </a:ext>
            </a:extLst>
          </p:cNvPr>
          <p:cNvSpPr>
            <a:spLocks noGrp="1"/>
          </p:cNvSpPr>
          <p:nvPr>
            <p:ph sz="quarter" idx="15" hasCustomPrompt="1"/>
          </p:nvPr>
        </p:nvSpPr>
        <p:spPr>
          <a:xfrm>
            <a:off x="6102137" y="2586333"/>
            <a:ext cx="2737063" cy="2157117"/>
          </a:xfrm>
          <a:prstGeom prst="rect">
            <a:avLst/>
          </a:prstGeom>
        </p:spPr>
        <p:txBody>
          <a:bodyPr>
            <a:noAutofit/>
          </a:bodyPr>
          <a:lstStyle>
            <a:lvl1pPr>
              <a:defRPr/>
            </a:lvl1pPr>
          </a:lstStyle>
          <a:p>
            <a:pPr lvl="0"/>
            <a:r>
              <a:rPr lang="en-US" dirty="0"/>
              <a:t>Click to add text</a:t>
            </a:r>
          </a:p>
          <a:p>
            <a:pPr lvl="1"/>
            <a:r>
              <a:rPr lang="en-US" dirty="0"/>
              <a:t>Second level</a:t>
            </a:r>
          </a:p>
          <a:p>
            <a:pPr lvl="2"/>
            <a:r>
              <a:rPr lang="en-US" dirty="0"/>
              <a:t>Third level</a:t>
            </a:r>
          </a:p>
        </p:txBody>
      </p:sp>
      <p:sp>
        <p:nvSpPr>
          <p:cNvPr id="13" name="Picture Placeholder 3">
            <a:extLst>
              <a:ext uri="{FF2B5EF4-FFF2-40B4-BE49-F238E27FC236}">
                <a16:creationId xmlns:a16="http://schemas.microsoft.com/office/drawing/2014/main" id="{C5CC9EEF-FDBD-F547-B924-41AED08F6A26}"/>
              </a:ext>
            </a:extLst>
          </p:cNvPr>
          <p:cNvSpPr>
            <a:spLocks noGrp="1"/>
          </p:cNvSpPr>
          <p:nvPr>
            <p:ph type="pic" sz="quarter" idx="19" hasCustomPrompt="1"/>
          </p:nvPr>
        </p:nvSpPr>
        <p:spPr>
          <a:xfrm>
            <a:off x="6100063" y="1207008"/>
            <a:ext cx="2739137" cy="1230995"/>
          </a:xfrm>
          <a:prstGeom prst="rect">
            <a:avLst/>
          </a:prstGeom>
        </p:spPr>
        <p:txBody>
          <a:bodyPr>
            <a:noAutofit/>
          </a:bodyPr>
          <a:lstStyle/>
          <a:p>
            <a:r>
              <a:rPr lang="en-US" dirty="0"/>
              <a:t>Insert Image</a:t>
            </a:r>
          </a:p>
        </p:txBody>
      </p:sp>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3206537" y="2586333"/>
            <a:ext cx="2737063" cy="2157117"/>
          </a:xfrm>
          <a:prstGeom prst="rect">
            <a:avLst/>
          </a:prstGeom>
        </p:spPr>
        <p:txBody>
          <a:bodyPr>
            <a:noAutofit/>
          </a:bodyPr>
          <a:lstStyle>
            <a:lvl1pPr>
              <a:defRPr/>
            </a:lvl1pPr>
          </a:lstStyle>
          <a:p>
            <a:pPr lvl="0"/>
            <a:r>
              <a:rPr lang="en-US" dirty="0"/>
              <a:t>Click to add text</a:t>
            </a:r>
          </a:p>
          <a:p>
            <a:pPr lvl="1"/>
            <a:r>
              <a:rPr lang="en-US" dirty="0"/>
              <a:t>Second level</a:t>
            </a:r>
          </a:p>
          <a:p>
            <a:pPr lvl="2"/>
            <a:r>
              <a:rPr lang="en-US" dirty="0"/>
              <a:t>Third level</a:t>
            </a:r>
          </a:p>
        </p:txBody>
      </p:sp>
      <p:sp>
        <p:nvSpPr>
          <p:cNvPr id="12" name="Picture Placeholder 2">
            <a:extLst>
              <a:ext uri="{FF2B5EF4-FFF2-40B4-BE49-F238E27FC236}">
                <a16:creationId xmlns:a16="http://schemas.microsoft.com/office/drawing/2014/main" id="{D1452510-B362-2145-869F-446E0DD19745}"/>
              </a:ext>
            </a:extLst>
          </p:cNvPr>
          <p:cNvSpPr>
            <a:spLocks noGrp="1"/>
          </p:cNvSpPr>
          <p:nvPr>
            <p:ph type="pic" sz="quarter" idx="18" hasCustomPrompt="1"/>
          </p:nvPr>
        </p:nvSpPr>
        <p:spPr>
          <a:xfrm>
            <a:off x="3204463" y="1207008"/>
            <a:ext cx="2739137" cy="1230995"/>
          </a:xfrm>
          <a:prstGeom prst="rect">
            <a:avLst/>
          </a:prstGeom>
        </p:spPr>
        <p:txBody>
          <a:bodyPr>
            <a:noAutofit/>
          </a:bodyPr>
          <a:lstStyle/>
          <a:p>
            <a:r>
              <a:rPr lang="en-US" dirty="0"/>
              <a:t>Insert Image</a:t>
            </a:r>
          </a:p>
        </p:txBody>
      </p:sp>
      <p:sp>
        <p:nvSpPr>
          <p:cNvPr id="3" name="Content Placeholder 1"/>
          <p:cNvSpPr>
            <a:spLocks noGrp="1"/>
          </p:cNvSpPr>
          <p:nvPr>
            <p:ph idx="1" hasCustomPrompt="1"/>
          </p:nvPr>
        </p:nvSpPr>
        <p:spPr>
          <a:xfrm>
            <a:off x="306000" y="2586333"/>
            <a:ext cx="2737063" cy="2157117"/>
          </a:xfrm>
          <a:prstGeom prst="rect">
            <a:avLst/>
          </a:prstGeom>
        </p:spPr>
        <p:txBody>
          <a:bodyPr>
            <a:noAutofit/>
          </a:bodyPr>
          <a:lstStyle>
            <a:lvl1pPr>
              <a:defRPr/>
            </a:lvl1pPr>
          </a:lstStyle>
          <a:p>
            <a:pPr lvl="0"/>
            <a:r>
              <a:rPr lang="en-US" dirty="0"/>
              <a:t>Click to add text</a:t>
            </a:r>
          </a:p>
          <a:p>
            <a:pPr lvl="1"/>
            <a:r>
              <a:rPr lang="en-US" dirty="0"/>
              <a:t>Second level</a:t>
            </a:r>
          </a:p>
          <a:p>
            <a:pPr lvl="2"/>
            <a:r>
              <a:rPr lang="en-US" dirty="0"/>
              <a:t>Third level</a:t>
            </a:r>
          </a:p>
        </p:txBody>
      </p:sp>
      <p:sp>
        <p:nvSpPr>
          <p:cNvPr id="11" name="Picture Placeholder 1">
            <a:extLst>
              <a:ext uri="{FF2B5EF4-FFF2-40B4-BE49-F238E27FC236}">
                <a16:creationId xmlns:a16="http://schemas.microsoft.com/office/drawing/2014/main" id="{3B8EA9F0-0AFA-6E4B-ADDF-18612D69E6B8}"/>
              </a:ext>
            </a:extLst>
          </p:cNvPr>
          <p:cNvSpPr>
            <a:spLocks noGrp="1"/>
          </p:cNvSpPr>
          <p:nvPr>
            <p:ph type="pic" sz="quarter" idx="17" hasCustomPrompt="1"/>
          </p:nvPr>
        </p:nvSpPr>
        <p:spPr>
          <a:xfrm>
            <a:off x="306000" y="1207008"/>
            <a:ext cx="2739137" cy="1230995"/>
          </a:xfrm>
          <a:prstGeom prst="rect">
            <a:avLst/>
          </a:prstGeom>
        </p:spPr>
        <p:txBody>
          <a:bodyPr>
            <a:noAutofit/>
          </a:bodyPr>
          <a:lstStyle/>
          <a:p>
            <a:r>
              <a:rPr lang="en-US" dirty="0"/>
              <a:t>Insert Image</a:t>
            </a:r>
          </a:p>
        </p:txBody>
      </p:sp>
      <p:sp>
        <p:nvSpPr>
          <p:cNvPr id="16" name="Subtitle 2">
            <a:extLst>
              <a:ext uri="{FF2B5EF4-FFF2-40B4-BE49-F238E27FC236}">
                <a16:creationId xmlns:a16="http://schemas.microsoft.com/office/drawing/2014/main" id="{BCBD1E62-0F68-4268-B952-81B7E4DBC91E}"/>
              </a:ext>
            </a:extLst>
          </p:cNvPr>
          <p:cNvSpPr>
            <a:spLocks noGrp="1"/>
          </p:cNvSpPr>
          <p:nvPr>
            <p:ph type="subTitle" idx="20" hasCustomPrompt="1"/>
          </p:nvPr>
        </p:nvSpPr>
        <p:spPr>
          <a:xfrm>
            <a:off x="306000" y="361951"/>
            <a:ext cx="6357600" cy="609600"/>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14" name="Title 1">
            <a:extLst>
              <a:ext uri="{FF2B5EF4-FFF2-40B4-BE49-F238E27FC236}">
                <a16:creationId xmlns:a16="http://schemas.microsoft.com/office/drawing/2014/main" id="{9C2154AD-941D-493A-9D6A-11D1989BD78D}"/>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376025943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Overlay Text Left - Charcoal">
    <p:spTree>
      <p:nvGrpSpPr>
        <p:cNvPr id="1" name=""/>
        <p:cNvGrpSpPr/>
        <p:nvPr/>
      </p:nvGrpSpPr>
      <p:grpSpPr>
        <a:xfrm>
          <a:off x="0" y="0"/>
          <a:ext cx="0" cy="0"/>
          <a:chOff x="0" y="0"/>
          <a:chExt cx="0" cy="0"/>
        </a:xfrm>
      </p:grpSpPr>
      <p:sp>
        <p:nvSpPr>
          <p:cNvPr id="36867" name="Rectangle 1027"/>
          <p:cNvSpPr>
            <a:spLocks noGrp="1" noChangeArrowheads="1"/>
          </p:cNvSpPr>
          <p:nvPr>
            <p:ph type="ctrTitle"/>
          </p:nvPr>
        </p:nvSpPr>
        <p:spPr>
          <a:xfrm>
            <a:off x="0" y="0"/>
            <a:ext cx="9144000" cy="5143500"/>
          </a:xfrm>
          <a:prstGeom prst="rect">
            <a:avLst/>
          </a:prstGeom>
          <a:solidFill>
            <a:schemeClr val="tx1">
              <a:alpha val="80000"/>
            </a:schemeClr>
          </a:solidFill>
        </p:spPr>
        <p:txBody>
          <a:bodyPr lIns="457200" tIns="731520" rIns="4572000" bIns="2743200" anchor="b"/>
          <a:lstStyle>
            <a:lvl1pPr algn="l">
              <a:lnSpc>
                <a:spcPts val="3600"/>
              </a:lnSpc>
              <a:defRPr sz="3600" b="0" cap="none" baseline="0">
                <a:solidFill>
                  <a:schemeClr val="bg1"/>
                </a:solidFill>
                <a:latin typeface="+mj-lt"/>
              </a:defRPr>
            </a:lvl1pPr>
          </a:lstStyle>
          <a:p>
            <a:endParaRPr lang="en-GB" dirty="0"/>
          </a:p>
        </p:txBody>
      </p:sp>
      <p:sp>
        <p:nvSpPr>
          <p:cNvPr id="5" name="Picture Placeholder 4"/>
          <p:cNvSpPr>
            <a:spLocks noGrp="1"/>
          </p:cNvSpPr>
          <p:nvPr>
            <p:ph type="pic" sz="quarter" idx="12"/>
          </p:nvPr>
        </p:nvSpPr>
        <p:spPr>
          <a:xfrm>
            <a:off x="0" y="4572"/>
            <a:ext cx="9144000" cy="5143500"/>
          </a:xfrm>
          <a:prstGeom prst="rect">
            <a:avLst/>
          </a:prstGeom>
          <a:noFill/>
        </p:spPr>
        <p:txBody>
          <a:bodyPr lIns="1828800" tIns="4937760" rIns="1828800" bIns="3657600" anchor="ctr" anchorCtr="0"/>
          <a:lstStyle>
            <a:lvl1pPr marL="0" indent="0" algn="ctr">
              <a:buNone/>
              <a:defRPr>
                <a:solidFill>
                  <a:schemeClr val="tx2"/>
                </a:solidFill>
              </a:defRPr>
            </a:lvl1pPr>
          </a:lstStyle>
          <a:p>
            <a:pPr lvl="0"/>
            <a:r>
              <a:rPr lang="en-US" noProof="0"/>
              <a:t>Click icon to add picture</a:t>
            </a:r>
            <a:endParaRPr lang="en-US" noProof="0" dirty="0"/>
          </a:p>
        </p:txBody>
      </p:sp>
      <p:sp>
        <p:nvSpPr>
          <p:cNvPr id="12" name="SmartArt Placeholder 11"/>
          <p:cNvSpPr>
            <a:spLocks noGrp="1"/>
          </p:cNvSpPr>
          <p:nvPr>
            <p:ph type="dgm" sz="quarter" idx="14"/>
          </p:nvPr>
        </p:nvSpPr>
        <p:spPr>
          <a:xfrm>
            <a:off x="457200" y="2514600"/>
            <a:ext cx="914400" cy="61722"/>
          </a:xfrm>
          <a:prstGeom prst="rect">
            <a:avLst/>
          </a:prstGeom>
          <a:solidFill>
            <a:schemeClr val="bg1"/>
          </a:solidFill>
        </p:spPr>
        <p:txBody>
          <a:bodyPr anchor="ctr"/>
          <a:lstStyle>
            <a:lvl1pPr marL="0" indent="0">
              <a:buNone/>
              <a:defRPr sz="800" baseline="0"/>
            </a:lvl1pPr>
          </a:lstStyle>
          <a:p>
            <a:pPr lvl="0"/>
            <a:r>
              <a:rPr lang="en-US" noProof="0"/>
              <a:t>Click icon to add SmartArt graphic</a:t>
            </a:r>
          </a:p>
        </p:txBody>
      </p:sp>
      <p:sp>
        <p:nvSpPr>
          <p:cNvPr id="7" name="Text Placeholder 6"/>
          <p:cNvSpPr>
            <a:spLocks noGrp="1"/>
          </p:cNvSpPr>
          <p:nvPr>
            <p:ph type="body" sz="quarter" idx="17"/>
          </p:nvPr>
        </p:nvSpPr>
        <p:spPr>
          <a:xfrm>
            <a:off x="457200" y="2701926"/>
            <a:ext cx="4267200" cy="9556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Picture Placeholder 11"/>
          <p:cNvSpPr>
            <a:spLocks noGrp="1"/>
          </p:cNvSpPr>
          <p:nvPr>
            <p:ph type="pic" sz="quarter" idx="18"/>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9" name="Footer Placeholder 3">
            <a:extLst>
              <a:ext uri="{FF2B5EF4-FFF2-40B4-BE49-F238E27FC236}">
                <a16:creationId xmlns:a16="http://schemas.microsoft.com/office/drawing/2014/main" id="{A003EE42-0CA3-48F1-82BE-5A2259907A9E}"/>
              </a:ext>
            </a:extLst>
          </p:cNvPr>
          <p:cNvSpPr>
            <a:spLocks noGrp="1"/>
          </p:cNvSpPr>
          <p:nvPr>
            <p:ph type="ftr" sz="quarter" idx="19"/>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
        <p:nvSpPr>
          <p:cNvPr id="10" name="Slide Number Placeholder 5">
            <a:extLst>
              <a:ext uri="{FF2B5EF4-FFF2-40B4-BE49-F238E27FC236}">
                <a16:creationId xmlns:a16="http://schemas.microsoft.com/office/drawing/2014/main" id="{BF051AE4-33D0-4194-9470-FD053D9042AE}"/>
              </a:ext>
            </a:extLst>
          </p:cNvPr>
          <p:cNvSpPr>
            <a:spLocks noGrp="1"/>
          </p:cNvSpPr>
          <p:nvPr>
            <p:ph type="sldNum" sz="quarter" idx="20"/>
          </p:nvPr>
        </p:nvSpPr>
        <p:spPr/>
        <p:txBody>
          <a:bodyPr/>
          <a:lstStyle>
            <a:lvl1pPr>
              <a:defRPr/>
            </a:lvl1pPr>
          </a:lstStyle>
          <a:p>
            <a:pPr>
              <a:defRPr/>
            </a:pPr>
            <a:fld id="{282C2F31-04E3-4B10-AB21-67409D3ECC80}" type="slidenum">
              <a:rPr lang="en-US"/>
              <a:pPr>
                <a:defRPr/>
              </a:pPr>
              <a:t>‹#›</a:t>
            </a:fld>
            <a:endParaRPr lang="en-US" dirty="0"/>
          </a:p>
        </p:txBody>
      </p:sp>
    </p:spTree>
    <p:extLst>
      <p:ext uri="{BB962C8B-B14F-4D97-AF65-F5344CB8AC3E}">
        <p14:creationId xmlns:p14="http://schemas.microsoft.com/office/powerpoint/2010/main" val="2901832610"/>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Overlay 3 Facts - Charcoa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45A248-47E3-4F7C-8180-32F7E1F0F990}"/>
              </a:ext>
            </a:extLst>
          </p:cNvPr>
          <p:cNvSpPr/>
          <p:nvPr userDrawn="1"/>
        </p:nvSpPr>
        <p:spPr>
          <a:xfrm>
            <a:off x="4114800" y="1066800"/>
            <a:ext cx="914400" cy="61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6867" name="Rectangle 1027"/>
          <p:cNvSpPr>
            <a:spLocks noGrp="1" noChangeArrowheads="1"/>
          </p:cNvSpPr>
          <p:nvPr>
            <p:ph type="ctrTitle"/>
          </p:nvPr>
        </p:nvSpPr>
        <p:spPr>
          <a:xfrm>
            <a:off x="0" y="0"/>
            <a:ext cx="9144000" cy="5143500"/>
          </a:xfrm>
          <a:prstGeom prst="rect">
            <a:avLst/>
          </a:prstGeom>
          <a:solidFill>
            <a:schemeClr val="tx1">
              <a:alpha val="80000"/>
            </a:schemeClr>
          </a:solidFill>
        </p:spPr>
        <p:txBody>
          <a:bodyPr lIns="457200" tIns="457200" rIns="457200" bIns="2743200" anchor="t"/>
          <a:lstStyle>
            <a:lvl1pPr algn="ctr">
              <a:lnSpc>
                <a:spcPts val="3600"/>
              </a:lnSpc>
              <a:defRPr sz="3600" b="0" cap="none" baseline="0">
                <a:solidFill>
                  <a:schemeClr val="bg1"/>
                </a:solidFill>
                <a:latin typeface="+mj-lt"/>
              </a:defRPr>
            </a:lvl1pPr>
          </a:lstStyle>
          <a:p>
            <a:endParaRPr lang="en-GB" dirty="0"/>
          </a:p>
        </p:txBody>
      </p:sp>
      <p:sp>
        <p:nvSpPr>
          <p:cNvPr id="5" name="Picture Placeholder 4"/>
          <p:cNvSpPr>
            <a:spLocks noGrp="1"/>
          </p:cNvSpPr>
          <p:nvPr>
            <p:ph type="pic" sz="quarter" idx="12"/>
          </p:nvPr>
        </p:nvSpPr>
        <p:spPr>
          <a:xfrm>
            <a:off x="0" y="0"/>
            <a:ext cx="9144000" cy="5143500"/>
          </a:xfrm>
          <a:prstGeom prst="rect">
            <a:avLst/>
          </a:prstGeom>
          <a:noFill/>
        </p:spPr>
        <p:txBody>
          <a:bodyPr lIns="1828800" tIns="2468880" rIns="1828800" bIns="3657600" anchor="ctr" anchorCtr="0"/>
          <a:lstStyle>
            <a:lvl1pPr marL="0" indent="0" algn="ctr">
              <a:buNone/>
              <a:defRPr>
                <a:solidFill>
                  <a:schemeClr val="tx2"/>
                </a:solidFill>
              </a:defRPr>
            </a:lvl1pPr>
          </a:lstStyle>
          <a:p>
            <a:pPr lvl="0"/>
            <a:r>
              <a:rPr lang="en-US" noProof="0"/>
              <a:t>Click icon to add picture</a:t>
            </a:r>
            <a:endParaRPr lang="en-US" noProof="0" dirty="0"/>
          </a:p>
        </p:txBody>
      </p:sp>
      <p:sp>
        <p:nvSpPr>
          <p:cNvPr id="6" name="Text Placeholder 5"/>
          <p:cNvSpPr>
            <a:spLocks noGrp="1"/>
          </p:cNvSpPr>
          <p:nvPr>
            <p:ph type="body" sz="quarter" idx="17"/>
          </p:nvPr>
        </p:nvSpPr>
        <p:spPr>
          <a:xfrm>
            <a:off x="304800" y="2521672"/>
            <a:ext cx="2743200" cy="68888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7" name="Text Placeholder 6"/>
          <p:cNvSpPr>
            <a:spLocks noGrp="1"/>
          </p:cNvSpPr>
          <p:nvPr>
            <p:ph type="body" sz="quarter" idx="18"/>
          </p:nvPr>
        </p:nvSpPr>
        <p:spPr>
          <a:xfrm>
            <a:off x="304800" y="3200401"/>
            <a:ext cx="2743200" cy="803275"/>
          </a:xfrm>
        </p:spPr>
        <p:txBody>
          <a:bodyPr/>
          <a:lstStyle>
            <a:lvl1pP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dirty="0"/>
              <a:t>Click to edit Master text styles</a:t>
            </a:r>
          </a:p>
        </p:txBody>
      </p:sp>
      <p:sp>
        <p:nvSpPr>
          <p:cNvPr id="15" name="Text Placeholder 5"/>
          <p:cNvSpPr>
            <a:spLocks noGrp="1"/>
          </p:cNvSpPr>
          <p:nvPr>
            <p:ph type="body" sz="quarter" idx="19"/>
          </p:nvPr>
        </p:nvSpPr>
        <p:spPr>
          <a:xfrm>
            <a:off x="3200400" y="2521672"/>
            <a:ext cx="2743200" cy="68888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20" name="Text Placeholder 6"/>
          <p:cNvSpPr>
            <a:spLocks noGrp="1"/>
          </p:cNvSpPr>
          <p:nvPr>
            <p:ph type="body" sz="quarter" idx="20"/>
          </p:nvPr>
        </p:nvSpPr>
        <p:spPr>
          <a:xfrm>
            <a:off x="3200400" y="3200401"/>
            <a:ext cx="2743200" cy="803275"/>
          </a:xfrm>
        </p:spPr>
        <p:txBody>
          <a:bodyPr/>
          <a:lstStyle>
            <a:lvl1pP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dirty="0"/>
              <a:t>Click to edit Master text styles</a:t>
            </a:r>
          </a:p>
        </p:txBody>
      </p:sp>
      <p:sp>
        <p:nvSpPr>
          <p:cNvPr id="21" name="Text Placeholder 5"/>
          <p:cNvSpPr>
            <a:spLocks noGrp="1"/>
          </p:cNvSpPr>
          <p:nvPr>
            <p:ph type="body" sz="quarter" idx="21"/>
          </p:nvPr>
        </p:nvSpPr>
        <p:spPr>
          <a:xfrm>
            <a:off x="6096000" y="2521672"/>
            <a:ext cx="2743200" cy="68888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22" name="Text Placeholder 6"/>
          <p:cNvSpPr>
            <a:spLocks noGrp="1"/>
          </p:cNvSpPr>
          <p:nvPr>
            <p:ph type="body" sz="quarter" idx="22"/>
          </p:nvPr>
        </p:nvSpPr>
        <p:spPr>
          <a:xfrm>
            <a:off x="6096000" y="3200401"/>
            <a:ext cx="2743200" cy="803275"/>
          </a:xfrm>
        </p:spPr>
        <p:txBody>
          <a:bodyPr/>
          <a:lstStyle>
            <a:lvl1pP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dirty="0"/>
              <a:t>Click to edit Master text styles</a:t>
            </a:r>
          </a:p>
        </p:txBody>
      </p:sp>
      <p:sp>
        <p:nvSpPr>
          <p:cNvPr id="14" name="Picture Placeholder 11"/>
          <p:cNvSpPr>
            <a:spLocks noGrp="1"/>
          </p:cNvSpPr>
          <p:nvPr>
            <p:ph type="pic" sz="quarter" idx="23"/>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12" name="Footer Placeholder 3">
            <a:extLst>
              <a:ext uri="{FF2B5EF4-FFF2-40B4-BE49-F238E27FC236}">
                <a16:creationId xmlns:a16="http://schemas.microsoft.com/office/drawing/2014/main" id="{AE3AA5E8-4257-49B5-BE9D-C4C97EFED3DE}"/>
              </a:ext>
            </a:extLst>
          </p:cNvPr>
          <p:cNvSpPr>
            <a:spLocks noGrp="1"/>
          </p:cNvSpPr>
          <p:nvPr>
            <p:ph type="ftr" sz="quarter" idx="24"/>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
        <p:nvSpPr>
          <p:cNvPr id="13" name="Slide Number Placeholder 7">
            <a:extLst>
              <a:ext uri="{FF2B5EF4-FFF2-40B4-BE49-F238E27FC236}">
                <a16:creationId xmlns:a16="http://schemas.microsoft.com/office/drawing/2014/main" id="{A2C7D012-D597-4322-81FD-6FC1543D7CB6}"/>
              </a:ext>
            </a:extLst>
          </p:cNvPr>
          <p:cNvSpPr>
            <a:spLocks noGrp="1"/>
          </p:cNvSpPr>
          <p:nvPr>
            <p:ph type="sldNum" sz="quarter" idx="25"/>
          </p:nvPr>
        </p:nvSpPr>
        <p:spPr/>
        <p:txBody>
          <a:bodyPr/>
          <a:lstStyle>
            <a:lvl1pPr>
              <a:defRPr/>
            </a:lvl1pPr>
          </a:lstStyle>
          <a:p>
            <a:pPr>
              <a:defRPr/>
            </a:pPr>
            <a:fld id="{2DE82187-DBB2-41B0-8B3C-0B19CBAF17E8}" type="slidenum">
              <a:rPr lang="en-US"/>
              <a:pPr>
                <a:defRPr/>
              </a:pPr>
              <a:t>‹#›</a:t>
            </a:fld>
            <a:endParaRPr lang="en-US" dirty="0"/>
          </a:p>
        </p:txBody>
      </p:sp>
    </p:spTree>
    <p:extLst>
      <p:ext uri="{BB962C8B-B14F-4D97-AF65-F5344CB8AC3E}">
        <p14:creationId xmlns:p14="http://schemas.microsoft.com/office/powerpoint/2010/main" val="3789302590"/>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2/3 Overlay - Slate">
    <p:spTree>
      <p:nvGrpSpPr>
        <p:cNvPr id="1" name=""/>
        <p:cNvGrpSpPr/>
        <p:nvPr/>
      </p:nvGrpSpPr>
      <p:grpSpPr>
        <a:xfrm>
          <a:off x="0" y="0"/>
          <a:ext cx="0" cy="0"/>
          <a:chOff x="0" y="0"/>
          <a:chExt cx="0" cy="0"/>
        </a:xfrm>
      </p:grpSpPr>
      <p:sp>
        <p:nvSpPr>
          <p:cNvPr id="11" name="Text Placeholder 10"/>
          <p:cNvSpPr>
            <a:spLocks noGrp="1"/>
          </p:cNvSpPr>
          <p:nvPr>
            <p:ph type="body" sz="quarter" idx="17"/>
          </p:nvPr>
        </p:nvSpPr>
        <p:spPr>
          <a:xfrm>
            <a:off x="0" y="0"/>
            <a:ext cx="5943600" cy="5143500"/>
          </a:xfrm>
          <a:prstGeom prst="rect">
            <a:avLst/>
          </a:prstGeom>
          <a:solidFill>
            <a:schemeClr val="accent1">
              <a:alpha val="80000"/>
            </a:schemeClr>
          </a:solidFill>
        </p:spPr>
        <p:txBody>
          <a:bodyPr lIns="484632" tIns="2743200" rIns="594360" bIns="274320" anchor="ctr" anchorCtr="0"/>
          <a:lstStyle>
            <a:lvl1pPr marL="0" marR="0" indent="0" algn="l" defTabSz="914378" rtl="0" eaLnBrk="1" fontAlgn="auto" latinLnBrk="0" hangingPunct="1">
              <a:lnSpc>
                <a:spcPts val="2400"/>
              </a:lnSpc>
              <a:spcBef>
                <a:spcPts val="0"/>
              </a:spcBef>
              <a:spcAft>
                <a:spcPts val="0"/>
              </a:spcAft>
              <a:buClrTx/>
              <a:buSzTx/>
              <a:buFont typeface="Wingdings" charset="2"/>
              <a:buNone/>
              <a:tabLst/>
              <a:defRPr sz="2100" baseline="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US" dirty="0"/>
          </a:p>
        </p:txBody>
      </p:sp>
      <p:sp>
        <p:nvSpPr>
          <p:cNvPr id="2" name="Title 1"/>
          <p:cNvSpPr>
            <a:spLocks noGrp="1"/>
          </p:cNvSpPr>
          <p:nvPr>
            <p:ph type="ctrTitle"/>
          </p:nvPr>
        </p:nvSpPr>
        <p:spPr>
          <a:xfrm>
            <a:off x="457200" y="342900"/>
            <a:ext cx="4876800" cy="3314700"/>
          </a:xfrm>
          <a:prstGeom prst="rect">
            <a:avLst/>
          </a:prstGeom>
          <a:noFill/>
        </p:spPr>
        <p:txBody>
          <a:bodyPr anchor="t"/>
          <a:lstStyle>
            <a:lvl1pPr algn="l">
              <a:lnSpc>
                <a:spcPct val="100000"/>
              </a:lnSpc>
              <a:defRPr sz="3600">
                <a:solidFill>
                  <a:schemeClr val="bg1"/>
                </a:solidFill>
                <a:latin typeface="+mj-lt"/>
              </a:defRPr>
            </a:lvl1pPr>
          </a:lstStyle>
          <a:p>
            <a:endParaRPr lang="en-US" dirty="0"/>
          </a:p>
        </p:txBody>
      </p:sp>
      <p:sp>
        <p:nvSpPr>
          <p:cNvPr id="7"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8" name="Picture Placeholder 7"/>
          <p:cNvSpPr>
            <a:spLocks noGrp="1"/>
          </p:cNvSpPr>
          <p:nvPr>
            <p:ph type="pic" sz="quarter" idx="13"/>
          </p:nvPr>
        </p:nvSpPr>
        <p:spPr>
          <a:xfrm>
            <a:off x="0" y="0"/>
            <a:ext cx="9144000" cy="5143500"/>
          </a:xfrm>
          <a:prstGeom prst="rect">
            <a:avLst/>
          </a:prstGeom>
        </p:spPr>
        <p:txBody>
          <a:bodyPr lIns="1828800" tIns="1737360" rIns="1828800" bIns="640080" anchor="ctr"/>
          <a:lstStyle>
            <a:lvl1pPr marL="0" indent="0" algn="ctr">
              <a:lnSpc>
                <a:spcPts val="2100"/>
              </a:lnSpc>
              <a:buNone/>
              <a:defRPr>
                <a:solidFill>
                  <a:schemeClr val="tx2"/>
                </a:solidFill>
              </a:defRPr>
            </a:lvl1pPr>
          </a:lstStyle>
          <a:p>
            <a:pPr lvl="0"/>
            <a:r>
              <a:rPr lang="en-US" noProof="0"/>
              <a:t>Click icon to add picture</a:t>
            </a:r>
          </a:p>
        </p:txBody>
      </p:sp>
      <p:sp>
        <p:nvSpPr>
          <p:cNvPr id="6" name="Slide Number Placeholder 5">
            <a:extLst>
              <a:ext uri="{FF2B5EF4-FFF2-40B4-BE49-F238E27FC236}">
                <a16:creationId xmlns:a16="http://schemas.microsoft.com/office/drawing/2014/main" id="{7A2C6B7A-BCFD-439C-A22C-622C5A98E82B}"/>
              </a:ext>
            </a:extLst>
          </p:cNvPr>
          <p:cNvSpPr>
            <a:spLocks noGrp="1"/>
          </p:cNvSpPr>
          <p:nvPr>
            <p:ph type="sldNum" sz="quarter" idx="18"/>
          </p:nvPr>
        </p:nvSpPr>
        <p:spPr/>
        <p:txBody>
          <a:bodyPr/>
          <a:lstStyle>
            <a:lvl1pPr>
              <a:defRPr/>
            </a:lvl1pPr>
          </a:lstStyle>
          <a:p>
            <a:pPr>
              <a:defRPr/>
            </a:pPr>
            <a:fld id="{F7EB7BE3-39ED-42A8-B090-B8D00DE47A49}" type="slidenum">
              <a:rPr lang="en-US"/>
              <a:pPr>
                <a:defRPr/>
              </a:pPr>
              <a:t>‹#›</a:t>
            </a:fld>
            <a:endParaRPr lang="en-US" dirty="0"/>
          </a:p>
        </p:txBody>
      </p:sp>
      <p:sp>
        <p:nvSpPr>
          <p:cNvPr id="9" name="Footer Placeholder 1">
            <a:extLst>
              <a:ext uri="{FF2B5EF4-FFF2-40B4-BE49-F238E27FC236}">
                <a16:creationId xmlns:a16="http://schemas.microsoft.com/office/drawing/2014/main" id="{B51FF887-4907-47B4-9093-A03E84C1366A}"/>
              </a:ext>
            </a:extLst>
          </p:cNvPr>
          <p:cNvSpPr>
            <a:spLocks noGrp="1"/>
          </p:cNvSpPr>
          <p:nvPr>
            <p:ph type="ftr" sz="quarter" idx="19"/>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84860577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2/3 Overlay - Charcoal">
    <p:spTree>
      <p:nvGrpSpPr>
        <p:cNvPr id="1" name=""/>
        <p:cNvGrpSpPr/>
        <p:nvPr/>
      </p:nvGrpSpPr>
      <p:grpSpPr>
        <a:xfrm>
          <a:off x="0" y="0"/>
          <a:ext cx="0" cy="0"/>
          <a:chOff x="0" y="0"/>
          <a:chExt cx="0" cy="0"/>
        </a:xfrm>
      </p:grpSpPr>
      <p:sp>
        <p:nvSpPr>
          <p:cNvPr id="11" name="Text Placeholder 10"/>
          <p:cNvSpPr>
            <a:spLocks noGrp="1"/>
          </p:cNvSpPr>
          <p:nvPr>
            <p:ph type="body" sz="quarter" idx="17"/>
          </p:nvPr>
        </p:nvSpPr>
        <p:spPr>
          <a:xfrm>
            <a:off x="0" y="0"/>
            <a:ext cx="5943600" cy="5143500"/>
          </a:xfrm>
          <a:prstGeom prst="rect">
            <a:avLst/>
          </a:prstGeom>
          <a:solidFill>
            <a:schemeClr val="tx1">
              <a:alpha val="80000"/>
            </a:schemeClr>
          </a:solidFill>
        </p:spPr>
        <p:txBody>
          <a:bodyPr lIns="484632" tIns="2743200" rIns="594360" bIns="274320" anchor="ctr" anchorCtr="0"/>
          <a:lstStyle>
            <a:lvl1pPr marL="0" marR="0" indent="0" algn="l" defTabSz="914378" rtl="0" eaLnBrk="1" fontAlgn="auto" latinLnBrk="0" hangingPunct="1">
              <a:lnSpc>
                <a:spcPts val="2400"/>
              </a:lnSpc>
              <a:spcBef>
                <a:spcPts val="0"/>
              </a:spcBef>
              <a:spcAft>
                <a:spcPts val="0"/>
              </a:spcAft>
              <a:buClrTx/>
              <a:buSzTx/>
              <a:buFont typeface="Wingdings" charset="2"/>
              <a:buNone/>
              <a:tabLst/>
              <a:defRPr sz="2100" baseline="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US" dirty="0"/>
          </a:p>
        </p:txBody>
      </p:sp>
      <p:sp>
        <p:nvSpPr>
          <p:cNvPr id="2" name="Title 1"/>
          <p:cNvSpPr>
            <a:spLocks noGrp="1"/>
          </p:cNvSpPr>
          <p:nvPr>
            <p:ph type="ctrTitle"/>
          </p:nvPr>
        </p:nvSpPr>
        <p:spPr>
          <a:xfrm>
            <a:off x="457200" y="342900"/>
            <a:ext cx="4876800" cy="3314700"/>
          </a:xfrm>
          <a:prstGeom prst="rect">
            <a:avLst/>
          </a:prstGeom>
          <a:noFill/>
        </p:spPr>
        <p:txBody>
          <a:bodyPr anchor="t"/>
          <a:lstStyle>
            <a:lvl1pPr algn="l">
              <a:lnSpc>
                <a:spcPct val="100000"/>
              </a:lnSpc>
              <a:defRPr sz="3600">
                <a:solidFill>
                  <a:schemeClr val="bg1"/>
                </a:solidFill>
                <a:latin typeface="+mj-lt"/>
              </a:defRPr>
            </a:lvl1pPr>
          </a:lstStyle>
          <a:p>
            <a:endParaRPr lang="en-US" dirty="0"/>
          </a:p>
        </p:txBody>
      </p:sp>
      <p:sp>
        <p:nvSpPr>
          <p:cNvPr id="7"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8" name="Picture Placeholder 7"/>
          <p:cNvSpPr>
            <a:spLocks noGrp="1"/>
          </p:cNvSpPr>
          <p:nvPr>
            <p:ph type="pic" sz="quarter" idx="13"/>
          </p:nvPr>
        </p:nvSpPr>
        <p:spPr>
          <a:xfrm>
            <a:off x="0" y="0"/>
            <a:ext cx="9144000" cy="5143500"/>
          </a:xfrm>
          <a:prstGeom prst="rect">
            <a:avLst/>
          </a:prstGeom>
        </p:spPr>
        <p:txBody>
          <a:bodyPr lIns="1828800" tIns="1828800" rIns="1828800" bIns="640080" anchor="ctr"/>
          <a:lstStyle>
            <a:lvl1pPr marL="0" indent="0" algn="ctr">
              <a:lnSpc>
                <a:spcPts val="2100"/>
              </a:lnSpc>
              <a:buNone/>
              <a:defRPr baseline="0">
                <a:solidFill>
                  <a:schemeClr val="tx2"/>
                </a:solidFill>
              </a:defRPr>
            </a:lvl1pPr>
          </a:lstStyle>
          <a:p>
            <a:pPr lvl="0"/>
            <a:r>
              <a:rPr lang="en-US" noProof="0"/>
              <a:t>Click icon to add picture</a:t>
            </a:r>
          </a:p>
        </p:txBody>
      </p:sp>
      <p:sp>
        <p:nvSpPr>
          <p:cNvPr id="6" name="Slide Number Placeholder 5">
            <a:extLst>
              <a:ext uri="{FF2B5EF4-FFF2-40B4-BE49-F238E27FC236}">
                <a16:creationId xmlns:a16="http://schemas.microsoft.com/office/drawing/2014/main" id="{ACBA5A1D-4863-40DA-AB58-45C4B17E1587}"/>
              </a:ext>
            </a:extLst>
          </p:cNvPr>
          <p:cNvSpPr>
            <a:spLocks noGrp="1"/>
          </p:cNvSpPr>
          <p:nvPr>
            <p:ph type="sldNum" sz="quarter" idx="18"/>
          </p:nvPr>
        </p:nvSpPr>
        <p:spPr/>
        <p:txBody>
          <a:bodyPr/>
          <a:lstStyle>
            <a:lvl1pPr>
              <a:defRPr/>
            </a:lvl1pPr>
          </a:lstStyle>
          <a:p>
            <a:pPr>
              <a:defRPr/>
            </a:pPr>
            <a:fld id="{2C021202-D1DB-4F99-AFE1-6C1A8C1EEF44}" type="slidenum">
              <a:rPr lang="en-US"/>
              <a:pPr>
                <a:defRPr/>
              </a:pPr>
              <a:t>‹#›</a:t>
            </a:fld>
            <a:endParaRPr lang="en-US" dirty="0"/>
          </a:p>
        </p:txBody>
      </p:sp>
      <p:sp>
        <p:nvSpPr>
          <p:cNvPr id="9" name="Footer Placeholder 1">
            <a:extLst>
              <a:ext uri="{FF2B5EF4-FFF2-40B4-BE49-F238E27FC236}">
                <a16:creationId xmlns:a16="http://schemas.microsoft.com/office/drawing/2014/main" id="{8CA594DF-B8E4-479E-823B-8D06BC2999C8}"/>
              </a:ext>
            </a:extLst>
          </p:cNvPr>
          <p:cNvSpPr>
            <a:spLocks noGrp="1"/>
          </p:cNvSpPr>
          <p:nvPr>
            <p:ph type="ftr" sz="quarter" idx="19"/>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119013376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2/3 Overlay - Orange">
    <p:spTree>
      <p:nvGrpSpPr>
        <p:cNvPr id="1" name=""/>
        <p:cNvGrpSpPr/>
        <p:nvPr/>
      </p:nvGrpSpPr>
      <p:grpSpPr>
        <a:xfrm>
          <a:off x="0" y="0"/>
          <a:ext cx="0" cy="0"/>
          <a:chOff x="0" y="0"/>
          <a:chExt cx="0" cy="0"/>
        </a:xfrm>
      </p:grpSpPr>
      <p:sp>
        <p:nvSpPr>
          <p:cNvPr id="11" name="Text Placeholder 10"/>
          <p:cNvSpPr>
            <a:spLocks noGrp="1"/>
          </p:cNvSpPr>
          <p:nvPr>
            <p:ph type="body" sz="quarter" idx="17"/>
          </p:nvPr>
        </p:nvSpPr>
        <p:spPr>
          <a:xfrm>
            <a:off x="0" y="0"/>
            <a:ext cx="5943600" cy="5143500"/>
          </a:xfrm>
          <a:prstGeom prst="rect">
            <a:avLst/>
          </a:prstGeom>
          <a:solidFill>
            <a:schemeClr val="accent5">
              <a:alpha val="80000"/>
            </a:schemeClr>
          </a:solidFill>
        </p:spPr>
        <p:txBody>
          <a:bodyPr lIns="484632" tIns="2743200" rIns="594360" bIns="274320" anchor="ctr" anchorCtr="0"/>
          <a:lstStyle>
            <a:lvl1pPr marL="0" marR="0" indent="0" algn="l" defTabSz="914378" rtl="0" eaLnBrk="1" fontAlgn="auto" latinLnBrk="0" hangingPunct="1">
              <a:lnSpc>
                <a:spcPts val="2400"/>
              </a:lnSpc>
              <a:spcBef>
                <a:spcPts val="0"/>
              </a:spcBef>
              <a:spcAft>
                <a:spcPts val="0"/>
              </a:spcAft>
              <a:buClrTx/>
              <a:buSzTx/>
              <a:buFont typeface="Wingdings" charset="2"/>
              <a:buNone/>
              <a:tabLst/>
              <a:defRPr sz="2100" baseline="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US" dirty="0"/>
          </a:p>
        </p:txBody>
      </p:sp>
      <p:sp>
        <p:nvSpPr>
          <p:cNvPr id="2" name="Title 1"/>
          <p:cNvSpPr>
            <a:spLocks noGrp="1"/>
          </p:cNvSpPr>
          <p:nvPr>
            <p:ph type="ctrTitle"/>
          </p:nvPr>
        </p:nvSpPr>
        <p:spPr>
          <a:xfrm>
            <a:off x="457200" y="342900"/>
            <a:ext cx="4876800" cy="3314700"/>
          </a:xfrm>
          <a:prstGeom prst="rect">
            <a:avLst/>
          </a:prstGeom>
          <a:noFill/>
        </p:spPr>
        <p:txBody>
          <a:bodyPr anchor="t"/>
          <a:lstStyle>
            <a:lvl1pPr algn="l">
              <a:lnSpc>
                <a:spcPct val="100000"/>
              </a:lnSpc>
              <a:defRPr sz="3600">
                <a:solidFill>
                  <a:schemeClr val="bg1"/>
                </a:solidFill>
                <a:latin typeface="+mj-lt"/>
              </a:defRPr>
            </a:lvl1pPr>
          </a:lstStyle>
          <a:p>
            <a:endParaRPr lang="en-US" dirty="0"/>
          </a:p>
        </p:txBody>
      </p:sp>
      <p:sp>
        <p:nvSpPr>
          <p:cNvPr id="7"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8" name="Picture Placeholder 7"/>
          <p:cNvSpPr>
            <a:spLocks noGrp="1"/>
          </p:cNvSpPr>
          <p:nvPr>
            <p:ph type="pic" sz="quarter" idx="13"/>
          </p:nvPr>
        </p:nvSpPr>
        <p:spPr>
          <a:xfrm>
            <a:off x="0" y="0"/>
            <a:ext cx="9144000" cy="5143500"/>
          </a:xfrm>
          <a:prstGeom prst="rect">
            <a:avLst/>
          </a:prstGeom>
        </p:spPr>
        <p:txBody>
          <a:bodyPr lIns="1828800" tIns="1828800" rIns="1828800" bIns="640080" anchor="ctr"/>
          <a:lstStyle>
            <a:lvl1pPr marL="0" indent="0" algn="ctr">
              <a:lnSpc>
                <a:spcPts val="2100"/>
              </a:lnSpc>
              <a:buNone/>
              <a:defRPr baseline="0">
                <a:solidFill>
                  <a:schemeClr val="tx2"/>
                </a:solidFill>
              </a:defRPr>
            </a:lvl1pPr>
          </a:lstStyle>
          <a:p>
            <a:pPr lvl="0"/>
            <a:r>
              <a:rPr lang="en-US" noProof="0"/>
              <a:t>Click icon to add picture</a:t>
            </a:r>
          </a:p>
        </p:txBody>
      </p:sp>
      <p:sp>
        <p:nvSpPr>
          <p:cNvPr id="6" name="Footer Placeholder 3">
            <a:extLst>
              <a:ext uri="{FF2B5EF4-FFF2-40B4-BE49-F238E27FC236}">
                <a16:creationId xmlns:a16="http://schemas.microsoft.com/office/drawing/2014/main" id="{EFD7BBC4-2522-4F2F-B06A-4E164A390204}"/>
              </a:ext>
            </a:extLst>
          </p:cNvPr>
          <p:cNvSpPr>
            <a:spLocks noGrp="1"/>
          </p:cNvSpPr>
          <p:nvPr>
            <p:ph type="ftr" sz="quarter" idx="18"/>
          </p:nvPr>
        </p:nvSpPr>
        <p:spPr/>
        <p:txBody>
          <a:bodyPr/>
          <a:lstStyle>
            <a:lvl1pPr>
              <a:defRPr>
                <a:solidFill>
                  <a:schemeClr val="bg1">
                    <a:lumMod val="95000"/>
                  </a:schemeClr>
                </a:solidFill>
              </a:defRPr>
            </a:lvl1pPr>
          </a:lstStyle>
          <a:p>
            <a:pPr>
              <a:defRPr/>
            </a:pPr>
            <a:r>
              <a:rPr lang="en-US"/>
              <a:t>© </a:t>
            </a:r>
            <a:r>
              <a:rPr lang="en-US" kern="0"/>
              <a:t>Euromonitor</a:t>
            </a:r>
            <a:r>
              <a:rPr lang="en-US"/>
              <a:t> Internation</a:t>
            </a:r>
            <a:r>
              <a:rPr lang="en-US">
                <a:cs typeface="Tahoma" pitchFamily="34" charset="0"/>
              </a:rPr>
              <a:t>al</a:t>
            </a:r>
          </a:p>
        </p:txBody>
      </p:sp>
      <p:sp>
        <p:nvSpPr>
          <p:cNvPr id="9" name="Slide Number Placeholder 4">
            <a:extLst>
              <a:ext uri="{FF2B5EF4-FFF2-40B4-BE49-F238E27FC236}">
                <a16:creationId xmlns:a16="http://schemas.microsoft.com/office/drawing/2014/main" id="{AAD37EE9-B4B9-4391-92B9-A29AFF097172}"/>
              </a:ext>
            </a:extLst>
          </p:cNvPr>
          <p:cNvSpPr>
            <a:spLocks noGrp="1"/>
          </p:cNvSpPr>
          <p:nvPr>
            <p:ph type="sldNum" sz="quarter" idx="19"/>
          </p:nvPr>
        </p:nvSpPr>
        <p:spPr/>
        <p:txBody>
          <a:bodyPr/>
          <a:lstStyle>
            <a:lvl1pPr>
              <a:defRPr/>
            </a:lvl1pPr>
          </a:lstStyle>
          <a:p>
            <a:pPr>
              <a:defRPr/>
            </a:pPr>
            <a:fld id="{944E596E-1B7E-4E97-B001-D48FA586EAA0}" type="slidenum">
              <a:rPr lang="en-US"/>
              <a:pPr>
                <a:defRPr/>
              </a:pPr>
              <a:t>‹#›</a:t>
            </a:fld>
            <a:endParaRPr lang="en-US" dirty="0"/>
          </a:p>
        </p:txBody>
      </p:sp>
    </p:spTree>
    <p:extLst>
      <p:ext uri="{BB962C8B-B14F-4D97-AF65-F5344CB8AC3E}">
        <p14:creationId xmlns:p14="http://schemas.microsoft.com/office/powerpoint/2010/main" val="124288807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Full Image w Accent - Left">
    <p:spTree>
      <p:nvGrpSpPr>
        <p:cNvPr id="1" name=""/>
        <p:cNvGrpSpPr/>
        <p:nvPr/>
      </p:nvGrpSpPr>
      <p:grpSpPr>
        <a:xfrm>
          <a:off x="0" y="0"/>
          <a:ext cx="0" cy="0"/>
          <a:chOff x="0" y="0"/>
          <a:chExt cx="0" cy="0"/>
        </a:xfrm>
      </p:grpSpPr>
      <p:sp>
        <p:nvSpPr>
          <p:cNvPr id="12" name="Text Placeholder 3"/>
          <p:cNvSpPr>
            <a:spLocks noGrp="1"/>
          </p:cNvSpPr>
          <p:nvPr>
            <p:ph type="body" sz="quarter" idx="16"/>
          </p:nvPr>
        </p:nvSpPr>
        <p:spPr>
          <a:xfrm>
            <a:off x="0" y="3910977"/>
            <a:ext cx="7162800" cy="1232524"/>
          </a:xfrm>
          <a:prstGeom prst="rect">
            <a:avLst/>
          </a:prstGeom>
          <a:solidFill>
            <a:schemeClr val="accent5">
              <a:alpha val="80000"/>
            </a:schemeClr>
          </a:solidFill>
        </p:spPr>
        <p:txBody>
          <a:bodyPr wrap="square" lIns="457200" tIns="274320" rIns="274320" bIns="274320" anchor="t" anchorCtr="0"/>
          <a:lstStyle>
            <a:lvl1pPr marL="0" marR="0" indent="0" algn="l" defTabSz="914378" rtl="0" eaLnBrk="1" fontAlgn="b" latinLnBrk="0" hangingPunct="1">
              <a:lnSpc>
                <a:spcPts val="2400"/>
              </a:lnSpc>
              <a:spcBef>
                <a:spcPts val="0"/>
              </a:spcBef>
              <a:spcAft>
                <a:spcPts val="0"/>
              </a:spcAft>
              <a:buClrTx/>
              <a:buSzTx/>
              <a:buFont typeface="Wingdings" charset="2"/>
              <a:buNone/>
              <a:tabLst/>
              <a:defRPr sz="210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US" dirty="0"/>
          </a:p>
        </p:txBody>
      </p:sp>
      <p:sp>
        <p:nvSpPr>
          <p:cNvPr id="2" name="Title 1"/>
          <p:cNvSpPr>
            <a:spLocks noGrp="1"/>
          </p:cNvSpPr>
          <p:nvPr>
            <p:ph type="ctrTitle"/>
          </p:nvPr>
        </p:nvSpPr>
        <p:spPr>
          <a:xfrm>
            <a:off x="457200" y="342901"/>
            <a:ext cx="4114800" cy="3429000"/>
          </a:xfrm>
          <a:noFill/>
        </p:spPr>
        <p:txBody>
          <a:bodyPr anchor="t"/>
          <a:lstStyle>
            <a:lvl1pPr algn="l">
              <a:lnSpc>
                <a:spcPct val="100000"/>
              </a:lnSpc>
              <a:defRPr sz="3600">
                <a:solidFill>
                  <a:schemeClr val="bg1">
                    <a:lumMod val="95000"/>
                  </a:schemeClr>
                </a:solidFill>
                <a:latin typeface="+mj-lt"/>
              </a:defRPr>
            </a:lvl1pPr>
          </a:lstStyle>
          <a:p>
            <a:endParaRPr lang="en-US" dirty="0"/>
          </a:p>
        </p:txBody>
      </p:sp>
      <p:sp>
        <p:nvSpPr>
          <p:cNvPr id="7" name="Picture Placeholder 11"/>
          <p:cNvSpPr>
            <a:spLocks noGrp="1"/>
          </p:cNvSpPr>
          <p:nvPr>
            <p:ph type="pic" sz="quarter" idx="18"/>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8" name="Picture Placeholder 7"/>
          <p:cNvSpPr>
            <a:spLocks noGrp="1"/>
          </p:cNvSpPr>
          <p:nvPr>
            <p:ph type="pic" sz="quarter" idx="13"/>
          </p:nvPr>
        </p:nvSpPr>
        <p:spPr>
          <a:xfrm>
            <a:off x="0" y="0"/>
            <a:ext cx="9144000" cy="5143500"/>
          </a:xfrm>
          <a:prstGeom prst="rect">
            <a:avLst/>
          </a:prstGeom>
        </p:spPr>
        <p:txBody>
          <a:bodyPr lIns="1828800" tIns="1828800" rIns="1828800" bIns="640080" anchor="ctr"/>
          <a:lstStyle>
            <a:lvl1pPr marL="0" indent="0" algn="ctr">
              <a:buNone/>
              <a:defRPr>
                <a:solidFill>
                  <a:schemeClr val="tx2"/>
                </a:solidFill>
              </a:defRPr>
            </a:lvl1pPr>
          </a:lstStyle>
          <a:p>
            <a:pPr lvl="0"/>
            <a:r>
              <a:rPr lang="en-US" noProof="0"/>
              <a:t>Click icon to add picture</a:t>
            </a:r>
          </a:p>
        </p:txBody>
      </p:sp>
      <p:sp>
        <p:nvSpPr>
          <p:cNvPr id="6" name="Footer Placeholder 3">
            <a:extLst>
              <a:ext uri="{FF2B5EF4-FFF2-40B4-BE49-F238E27FC236}">
                <a16:creationId xmlns:a16="http://schemas.microsoft.com/office/drawing/2014/main" id="{C93D770F-3867-4578-A59F-4097B44B9D5C}"/>
              </a:ext>
            </a:extLst>
          </p:cNvPr>
          <p:cNvSpPr>
            <a:spLocks noGrp="1"/>
          </p:cNvSpPr>
          <p:nvPr>
            <p:ph type="ftr" sz="quarter" idx="19"/>
          </p:nvPr>
        </p:nvSpPr>
        <p:spPr/>
        <p:txBody>
          <a:bodyPr/>
          <a:lstStyle>
            <a:lvl1pPr>
              <a:defRPr>
                <a:solidFill>
                  <a:schemeClr val="bg1">
                    <a:lumMod val="95000"/>
                  </a:schemeClr>
                </a:solidFill>
              </a:defRPr>
            </a:lvl1pPr>
          </a:lstStyle>
          <a:p>
            <a:pPr>
              <a:defRPr/>
            </a:pPr>
            <a:r>
              <a:rPr lang="en-US"/>
              <a:t>© </a:t>
            </a:r>
            <a:r>
              <a:rPr lang="en-US" kern="0"/>
              <a:t>Euromonitor</a:t>
            </a:r>
            <a:r>
              <a:rPr lang="en-US"/>
              <a:t> Internation</a:t>
            </a:r>
            <a:r>
              <a:rPr lang="en-US">
                <a:cs typeface="Tahoma" pitchFamily="34" charset="0"/>
              </a:rPr>
              <a:t>al</a:t>
            </a:r>
          </a:p>
        </p:txBody>
      </p:sp>
      <p:sp>
        <p:nvSpPr>
          <p:cNvPr id="9" name="Slide Number Placeholder 4">
            <a:extLst>
              <a:ext uri="{FF2B5EF4-FFF2-40B4-BE49-F238E27FC236}">
                <a16:creationId xmlns:a16="http://schemas.microsoft.com/office/drawing/2014/main" id="{C8262791-EAC4-4C61-AE38-E50AEFB28DB0}"/>
              </a:ext>
            </a:extLst>
          </p:cNvPr>
          <p:cNvSpPr>
            <a:spLocks noGrp="1"/>
          </p:cNvSpPr>
          <p:nvPr>
            <p:ph type="sldNum" sz="quarter" idx="20"/>
          </p:nvPr>
        </p:nvSpPr>
        <p:spPr/>
        <p:txBody>
          <a:bodyPr/>
          <a:lstStyle>
            <a:lvl1pPr>
              <a:defRPr/>
            </a:lvl1pPr>
          </a:lstStyle>
          <a:p>
            <a:pPr>
              <a:defRPr/>
            </a:pPr>
            <a:fld id="{B0C6F3DB-1F79-4DE5-88A2-7103B754E2C6}" type="slidenum">
              <a:rPr lang="en-US"/>
              <a:pPr>
                <a:defRPr/>
              </a:pPr>
              <a:t>‹#›</a:t>
            </a:fld>
            <a:endParaRPr lang="en-US" dirty="0"/>
          </a:p>
        </p:txBody>
      </p:sp>
    </p:spTree>
    <p:extLst>
      <p:ext uri="{BB962C8B-B14F-4D97-AF65-F5344CB8AC3E}">
        <p14:creationId xmlns:p14="http://schemas.microsoft.com/office/powerpoint/2010/main" val="182963602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Full Image w Accent - Right">
    <p:spTree>
      <p:nvGrpSpPr>
        <p:cNvPr id="1" name=""/>
        <p:cNvGrpSpPr/>
        <p:nvPr/>
      </p:nvGrpSpPr>
      <p:grpSpPr>
        <a:xfrm>
          <a:off x="0" y="0"/>
          <a:ext cx="0" cy="0"/>
          <a:chOff x="0" y="0"/>
          <a:chExt cx="0" cy="0"/>
        </a:xfrm>
      </p:grpSpPr>
      <p:sp>
        <p:nvSpPr>
          <p:cNvPr id="10" name="Text Placeholder 3"/>
          <p:cNvSpPr>
            <a:spLocks noGrp="1"/>
          </p:cNvSpPr>
          <p:nvPr>
            <p:ph type="body" sz="quarter" idx="16"/>
          </p:nvPr>
        </p:nvSpPr>
        <p:spPr>
          <a:xfrm flipH="1">
            <a:off x="1981200" y="3910977"/>
            <a:ext cx="7168210" cy="1232524"/>
          </a:xfrm>
          <a:prstGeom prst="rect">
            <a:avLst/>
          </a:prstGeom>
          <a:solidFill>
            <a:schemeClr val="accent5">
              <a:alpha val="80000"/>
            </a:schemeClr>
          </a:solidFill>
        </p:spPr>
        <p:txBody>
          <a:bodyPr wrap="square" lIns="274320" tIns="274320" rIns="457200" bIns="274320" anchor="t" anchorCtr="0"/>
          <a:lstStyle>
            <a:lvl1pPr marL="0" marR="0" indent="0" algn="l" defTabSz="914378" rtl="0" eaLnBrk="1" fontAlgn="b" latinLnBrk="0" hangingPunct="1">
              <a:lnSpc>
                <a:spcPts val="2400"/>
              </a:lnSpc>
              <a:spcBef>
                <a:spcPts val="0"/>
              </a:spcBef>
              <a:spcAft>
                <a:spcPts val="0"/>
              </a:spcAft>
              <a:buClrTx/>
              <a:buSzTx/>
              <a:buFont typeface="Wingdings" charset="2"/>
              <a:buNone/>
              <a:tabLst/>
              <a:defRPr sz="210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US" dirty="0"/>
          </a:p>
        </p:txBody>
      </p:sp>
      <p:sp>
        <p:nvSpPr>
          <p:cNvPr id="2" name="Title 1"/>
          <p:cNvSpPr>
            <a:spLocks noGrp="1"/>
          </p:cNvSpPr>
          <p:nvPr>
            <p:ph type="ctrTitle"/>
          </p:nvPr>
        </p:nvSpPr>
        <p:spPr>
          <a:xfrm>
            <a:off x="4572000" y="342901"/>
            <a:ext cx="4114800" cy="3429000"/>
          </a:xfrm>
          <a:noFill/>
        </p:spPr>
        <p:txBody>
          <a:bodyPr anchor="t"/>
          <a:lstStyle>
            <a:lvl1pPr algn="r">
              <a:lnSpc>
                <a:spcPct val="100000"/>
              </a:lnSpc>
              <a:defRPr sz="3200">
                <a:solidFill>
                  <a:schemeClr val="bg1">
                    <a:lumMod val="95000"/>
                  </a:schemeClr>
                </a:solidFill>
                <a:latin typeface="+mj-lt"/>
              </a:defRPr>
            </a:lvl1pPr>
          </a:lstStyle>
          <a:p>
            <a:endParaRPr lang="en-US" dirty="0"/>
          </a:p>
        </p:txBody>
      </p:sp>
      <p:sp>
        <p:nvSpPr>
          <p:cNvPr id="7" name="Picture Placeholder 11"/>
          <p:cNvSpPr>
            <a:spLocks noGrp="1"/>
          </p:cNvSpPr>
          <p:nvPr>
            <p:ph type="pic" sz="quarter" idx="18"/>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8" name="Picture Placeholder 7"/>
          <p:cNvSpPr>
            <a:spLocks noGrp="1"/>
          </p:cNvSpPr>
          <p:nvPr>
            <p:ph type="pic" sz="quarter" idx="13"/>
          </p:nvPr>
        </p:nvSpPr>
        <p:spPr>
          <a:xfrm>
            <a:off x="0" y="0"/>
            <a:ext cx="9144000" cy="5143500"/>
          </a:xfrm>
          <a:prstGeom prst="rect">
            <a:avLst/>
          </a:prstGeom>
        </p:spPr>
        <p:txBody>
          <a:bodyPr lIns="1828800" tIns="1828800" rIns="1828800" bIns="640080" anchor="ctr"/>
          <a:lstStyle>
            <a:lvl1pPr marL="0" indent="0" algn="ctr">
              <a:buNone/>
              <a:defRPr>
                <a:solidFill>
                  <a:schemeClr val="tx2"/>
                </a:solidFill>
              </a:defRPr>
            </a:lvl1pPr>
          </a:lstStyle>
          <a:p>
            <a:pPr lvl="0"/>
            <a:r>
              <a:rPr lang="en-US" noProof="0"/>
              <a:t>Click icon to add picture</a:t>
            </a:r>
          </a:p>
        </p:txBody>
      </p:sp>
      <p:sp>
        <p:nvSpPr>
          <p:cNvPr id="6" name="Slide Number Placeholder 5">
            <a:extLst>
              <a:ext uri="{FF2B5EF4-FFF2-40B4-BE49-F238E27FC236}">
                <a16:creationId xmlns:a16="http://schemas.microsoft.com/office/drawing/2014/main" id="{574FB28B-AC0A-4434-B3F8-6DEDA10A01EA}"/>
              </a:ext>
            </a:extLst>
          </p:cNvPr>
          <p:cNvSpPr>
            <a:spLocks noGrp="1"/>
          </p:cNvSpPr>
          <p:nvPr>
            <p:ph type="sldNum" sz="quarter" idx="19"/>
          </p:nvPr>
        </p:nvSpPr>
        <p:spPr/>
        <p:txBody>
          <a:bodyPr/>
          <a:lstStyle>
            <a:lvl1pPr>
              <a:defRPr/>
            </a:lvl1pPr>
          </a:lstStyle>
          <a:p>
            <a:pPr>
              <a:defRPr/>
            </a:pPr>
            <a:fld id="{6AE6DF3C-4199-4C19-B882-EAF53CD48F1B}" type="slidenum">
              <a:rPr lang="en-US"/>
              <a:pPr>
                <a:defRPr/>
              </a:pPr>
              <a:t>‹#›</a:t>
            </a:fld>
            <a:endParaRPr lang="en-US" dirty="0"/>
          </a:p>
        </p:txBody>
      </p:sp>
      <p:sp>
        <p:nvSpPr>
          <p:cNvPr id="9" name="Footer Placeholder 1">
            <a:extLst>
              <a:ext uri="{FF2B5EF4-FFF2-40B4-BE49-F238E27FC236}">
                <a16:creationId xmlns:a16="http://schemas.microsoft.com/office/drawing/2014/main" id="{B8268896-60CC-45B9-BB4B-25C421AA7F11}"/>
              </a:ext>
            </a:extLst>
          </p:cNvPr>
          <p:cNvSpPr>
            <a:spLocks noGrp="1"/>
          </p:cNvSpPr>
          <p:nvPr>
            <p:ph type="ftr" sz="quarter" idx="20"/>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92284267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Half Overlay - Charcoal">
    <p:spTree>
      <p:nvGrpSpPr>
        <p:cNvPr id="1" name=""/>
        <p:cNvGrpSpPr/>
        <p:nvPr/>
      </p:nvGrpSpPr>
      <p:grpSpPr>
        <a:xfrm>
          <a:off x="0" y="0"/>
          <a:ext cx="0" cy="0"/>
          <a:chOff x="0" y="0"/>
          <a:chExt cx="0" cy="0"/>
        </a:xfrm>
      </p:grpSpPr>
      <p:sp>
        <p:nvSpPr>
          <p:cNvPr id="11" name="Text Placeholder 6"/>
          <p:cNvSpPr>
            <a:spLocks noGrp="1"/>
          </p:cNvSpPr>
          <p:nvPr>
            <p:ph type="body" sz="quarter" idx="15"/>
          </p:nvPr>
        </p:nvSpPr>
        <p:spPr>
          <a:xfrm>
            <a:off x="0" y="0"/>
            <a:ext cx="4572000" cy="5143500"/>
          </a:xfrm>
          <a:prstGeom prst="rect">
            <a:avLst/>
          </a:prstGeom>
          <a:solidFill>
            <a:schemeClr val="tx1">
              <a:alpha val="80000"/>
            </a:schemeClr>
          </a:solidFill>
        </p:spPr>
        <p:txBody>
          <a:bodyPr lIns="457200" tIns="182880" rIns="484632" bIns="3749039" anchor="b"/>
          <a:lstStyle>
            <a:lvl1pPr marL="0" indent="0" algn="l">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7" name="Picture Placeholder 6"/>
          <p:cNvSpPr>
            <a:spLocks noGrp="1"/>
          </p:cNvSpPr>
          <p:nvPr>
            <p:ph type="pic" sz="quarter" idx="13"/>
          </p:nvPr>
        </p:nvSpPr>
        <p:spPr>
          <a:xfrm>
            <a:off x="0" y="0"/>
            <a:ext cx="9144000" cy="5143500"/>
          </a:xfrm>
          <a:prstGeom prst="rect">
            <a:avLst/>
          </a:prstGeom>
        </p:spPr>
        <p:txBody>
          <a:bodyPr lIns="1828800" tIns="1828800" rIns="1828800" anchor="t"/>
          <a:lstStyle>
            <a:lvl1pPr marL="0" indent="0" algn="ctr">
              <a:buNone/>
              <a:defRPr sz="1600">
                <a:solidFill>
                  <a:schemeClr val="tx2"/>
                </a:solidFill>
              </a:defRPr>
            </a:lvl1pPr>
          </a:lstStyle>
          <a:p>
            <a:pPr lvl="0"/>
            <a:r>
              <a:rPr lang="en-US" noProof="0"/>
              <a:t>Click icon to add picture</a:t>
            </a:r>
          </a:p>
        </p:txBody>
      </p:sp>
      <p:sp>
        <p:nvSpPr>
          <p:cNvPr id="6" name="Content Placeholder 5"/>
          <p:cNvSpPr>
            <a:spLocks noGrp="1"/>
          </p:cNvSpPr>
          <p:nvPr>
            <p:ph sz="quarter" idx="17"/>
          </p:nvPr>
        </p:nvSpPr>
        <p:spPr>
          <a:xfrm>
            <a:off x="457200" y="2514600"/>
            <a:ext cx="3657600" cy="228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Picture Placeholder 11"/>
          <p:cNvSpPr>
            <a:spLocks noGrp="1"/>
          </p:cNvSpPr>
          <p:nvPr>
            <p:ph type="pic" sz="quarter" idx="18"/>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9" name="Slide Number Placeholder 5">
            <a:extLst>
              <a:ext uri="{FF2B5EF4-FFF2-40B4-BE49-F238E27FC236}">
                <a16:creationId xmlns:a16="http://schemas.microsoft.com/office/drawing/2014/main" id="{8BE9D16B-E19B-404E-9ABF-E79AAC10AC70}"/>
              </a:ext>
            </a:extLst>
          </p:cNvPr>
          <p:cNvSpPr>
            <a:spLocks noGrp="1"/>
          </p:cNvSpPr>
          <p:nvPr>
            <p:ph type="sldNum" sz="quarter" idx="19"/>
          </p:nvPr>
        </p:nvSpPr>
        <p:spPr/>
        <p:txBody>
          <a:bodyPr/>
          <a:lstStyle>
            <a:lvl1pPr>
              <a:defRPr/>
            </a:lvl1pPr>
          </a:lstStyle>
          <a:p>
            <a:pPr>
              <a:defRPr/>
            </a:pPr>
            <a:fld id="{55E9B3CB-97C7-4C5B-A2F5-DC2FC4981E00}" type="slidenum">
              <a:rPr lang="en-US"/>
              <a:pPr>
                <a:defRPr/>
              </a:pPr>
              <a:t>‹#›</a:t>
            </a:fld>
            <a:endParaRPr lang="en-US" dirty="0"/>
          </a:p>
        </p:txBody>
      </p:sp>
      <p:sp>
        <p:nvSpPr>
          <p:cNvPr id="10" name="Footer Placeholder 1">
            <a:extLst>
              <a:ext uri="{FF2B5EF4-FFF2-40B4-BE49-F238E27FC236}">
                <a16:creationId xmlns:a16="http://schemas.microsoft.com/office/drawing/2014/main" id="{DF660304-B7E0-47D2-909B-88C130CAA81C}"/>
              </a:ext>
            </a:extLst>
          </p:cNvPr>
          <p:cNvSpPr>
            <a:spLocks noGrp="1"/>
          </p:cNvSpPr>
          <p:nvPr>
            <p:ph type="ftr" sz="quarter" idx="20"/>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195134658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1 Col Solid - EMI Orange/Charcoal">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0" y="0"/>
            <a:ext cx="4572000" cy="5143500"/>
          </a:xfrm>
          <a:prstGeom prst="rect">
            <a:avLst/>
          </a:prstGeom>
          <a:solidFill>
            <a:schemeClr val="accent3"/>
          </a:solidFill>
        </p:spPr>
        <p:txBody>
          <a:bodyPr lIns="484632" tIns="182880" rIns="484632" bIns="3657600" anchor="b"/>
          <a:lstStyle>
            <a:lvl1pPr marL="0" indent="0" algn="ctr">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12" name="Text Placeholder 6"/>
          <p:cNvSpPr>
            <a:spLocks noGrp="1"/>
          </p:cNvSpPr>
          <p:nvPr>
            <p:ph type="body" sz="quarter" idx="14"/>
          </p:nvPr>
        </p:nvSpPr>
        <p:spPr>
          <a:xfrm>
            <a:off x="4572000" y="0"/>
            <a:ext cx="4572000" cy="5143500"/>
          </a:xfrm>
          <a:prstGeom prst="rect">
            <a:avLst/>
          </a:prstGeom>
          <a:solidFill>
            <a:schemeClr val="tx1"/>
          </a:solidFill>
        </p:spPr>
        <p:txBody>
          <a:bodyPr lIns="182880" tIns="182880" rIns="182880" bIns="3657600" anchor="b"/>
          <a:lstStyle>
            <a:lvl1pPr marL="0" indent="0" algn="ctr">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4" name="Content Placeholder 3"/>
          <p:cNvSpPr>
            <a:spLocks noGrp="1"/>
          </p:cNvSpPr>
          <p:nvPr>
            <p:ph sz="half" idx="2"/>
          </p:nvPr>
        </p:nvSpPr>
        <p:spPr>
          <a:xfrm>
            <a:off x="457200" y="2009394"/>
            <a:ext cx="3657600" cy="1762506"/>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6" name="Content Placeholder 5"/>
          <p:cNvSpPr>
            <a:spLocks noGrp="1"/>
          </p:cNvSpPr>
          <p:nvPr>
            <p:ph sz="quarter" idx="4"/>
          </p:nvPr>
        </p:nvSpPr>
        <p:spPr>
          <a:xfrm>
            <a:off x="5029200" y="2009394"/>
            <a:ext cx="3657600" cy="1762506"/>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8" name="Picture Placeholder 11"/>
          <p:cNvSpPr>
            <a:spLocks noGrp="1"/>
          </p:cNvSpPr>
          <p:nvPr>
            <p:ph type="pic" sz="quarter" idx="16"/>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9" name="Footer Placeholder 1">
            <a:extLst>
              <a:ext uri="{FF2B5EF4-FFF2-40B4-BE49-F238E27FC236}">
                <a16:creationId xmlns:a16="http://schemas.microsoft.com/office/drawing/2014/main" id="{A24D11DB-8D01-4627-8000-55919ECEFF36}"/>
              </a:ext>
            </a:extLst>
          </p:cNvPr>
          <p:cNvSpPr>
            <a:spLocks noGrp="1"/>
          </p:cNvSpPr>
          <p:nvPr>
            <p:ph type="ftr" sz="quarter" idx="17"/>
          </p:nvPr>
        </p:nvSpPr>
        <p:spPr/>
        <p:txBody>
          <a:bodyPr/>
          <a:lstStyle>
            <a:lvl1pPr>
              <a:defRPr>
                <a:solidFill>
                  <a:schemeClr val="bg1">
                    <a:lumMod val="95000"/>
                  </a:schemeClr>
                </a:solidFill>
              </a:defRPr>
            </a:lvl1pPr>
          </a:lstStyle>
          <a:p>
            <a:pPr>
              <a:defRPr/>
            </a:pPr>
            <a:r>
              <a:rPr lang="en-US"/>
              <a:t>© </a:t>
            </a:r>
            <a:r>
              <a:rPr lang="en-US" kern="0"/>
              <a:t>Euromonitor</a:t>
            </a:r>
            <a:r>
              <a:rPr lang="en-US"/>
              <a:t> Internation</a:t>
            </a:r>
            <a:r>
              <a:rPr lang="en-US">
                <a:cs typeface="Tahoma" pitchFamily="34" charset="0"/>
              </a:rPr>
              <a:t>al</a:t>
            </a:r>
          </a:p>
        </p:txBody>
      </p:sp>
      <p:sp>
        <p:nvSpPr>
          <p:cNvPr id="10" name="Slide Number Placeholder 4">
            <a:extLst>
              <a:ext uri="{FF2B5EF4-FFF2-40B4-BE49-F238E27FC236}">
                <a16:creationId xmlns:a16="http://schemas.microsoft.com/office/drawing/2014/main" id="{0D385496-F893-4C1C-901B-5B7007E475B6}"/>
              </a:ext>
            </a:extLst>
          </p:cNvPr>
          <p:cNvSpPr>
            <a:spLocks noGrp="1"/>
          </p:cNvSpPr>
          <p:nvPr>
            <p:ph type="sldNum" sz="quarter" idx="18"/>
          </p:nvPr>
        </p:nvSpPr>
        <p:spPr/>
        <p:txBody>
          <a:bodyPr/>
          <a:lstStyle>
            <a:lvl1pPr>
              <a:defRPr/>
            </a:lvl1pPr>
          </a:lstStyle>
          <a:p>
            <a:pPr>
              <a:defRPr/>
            </a:pPr>
            <a:fld id="{C4141681-A381-4AFC-AFB2-A06A1E16BA72}" type="slidenum">
              <a:rPr lang="en-US"/>
              <a:pPr>
                <a:defRPr/>
              </a:pPr>
              <a:t>‹#›</a:t>
            </a:fld>
            <a:endParaRPr lang="en-US" dirty="0"/>
          </a:p>
        </p:txBody>
      </p:sp>
    </p:spTree>
    <p:extLst>
      <p:ext uri="{BB962C8B-B14F-4D97-AF65-F5344CB8AC3E}">
        <p14:creationId xmlns:p14="http://schemas.microsoft.com/office/powerpoint/2010/main" val="121930199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1 Col Solid - Charcoal/Slate">
    <p:spTree>
      <p:nvGrpSpPr>
        <p:cNvPr id="1" name=""/>
        <p:cNvGrpSpPr/>
        <p:nvPr/>
      </p:nvGrpSpPr>
      <p:grpSpPr>
        <a:xfrm>
          <a:off x="0" y="0"/>
          <a:ext cx="0" cy="0"/>
          <a:chOff x="0" y="0"/>
          <a:chExt cx="0" cy="0"/>
        </a:xfrm>
      </p:grpSpPr>
      <p:sp>
        <p:nvSpPr>
          <p:cNvPr id="12" name="Text Placeholder 6"/>
          <p:cNvSpPr>
            <a:spLocks noGrp="1"/>
          </p:cNvSpPr>
          <p:nvPr>
            <p:ph type="body" sz="quarter" idx="14"/>
          </p:nvPr>
        </p:nvSpPr>
        <p:spPr>
          <a:xfrm>
            <a:off x="4572000" y="0"/>
            <a:ext cx="4572000" cy="5143500"/>
          </a:xfrm>
          <a:prstGeom prst="rect">
            <a:avLst/>
          </a:prstGeom>
          <a:solidFill>
            <a:schemeClr val="accent1"/>
          </a:solidFill>
        </p:spPr>
        <p:txBody>
          <a:bodyPr lIns="182880" tIns="182880" rIns="182880" bIns="3657600" anchor="b"/>
          <a:lstStyle>
            <a:lvl1pPr marL="0" indent="0" algn="ctr">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7" name="Text Placeholder 6"/>
          <p:cNvSpPr>
            <a:spLocks noGrp="1"/>
          </p:cNvSpPr>
          <p:nvPr>
            <p:ph type="body" sz="quarter" idx="13"/>
          </p:nvPr>
        </p:nvSpPr>
        <p:spPr>
          <a:xfrm>
            <a:off x="0" y="0"/>
            <a:ext cx="4572000" cy="5143500"/>
          </a:xfrm>
          <a:prstGeom prst="rect">
            <a:avLst/>
          </a:prstGeom>
          <a:solidFill>
            <a:schemeClr val="tx1"/>
          </a:solidFill>
        </p:spPr>
        <p:txBody>
          <a:bodyPr lIns="484632" tIns="182880" rIns="484632" bIns="3657600" anchor="b"/>
          <a:lstStyle>
            <a:lvl1pPr marL="0" indent="0" algn="ctr">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4" name="Content Placeholder 3"/>
          <p:cNvSpPr>
            <a:spLocks noGrp="1"/>
          </p:cNvSpPr>
          <p:nvPr>
            <p:ph sz="half" idx="2"/>
          </p:nvPr>
        </p:nvSpPr>
        <p:spPr>
          <a:xfrm>
            <a:off x="457200" y="2009394"/>
            <a:ext cx="3657600" cy="1762506"/>
          </a:xfrm>
          <a:prstGeom prst="rect">
            <a:avLst/>
          </a:prstGeom>
        </p:spPr>
        <p:txBody>
          <a:bodyPr anchor="t"/>
          <a:lstStyle>
            <a:lvl1pPr marL="0" marR="0" indent="0" algn="ctr" defTabSz="914378" rtl="0" eaLnBrk="1" fontAlgn="auto" latinLnBrk="0" hangingPunct="1">
              <a:lnSpc>
                <a:spcPct val="100000"/>
              </a:lnSpc>
              <a:spcBef>
                <a:spcPts val="0"/>
              </a:spcBef>
              <a:spcAft>
                <a:spcPts val="150"/>
              </a:spcAft>
              <a:buClrTx/>
              <a:buSzPct val="100000"/>
              <a:buFont typeface="Wingdings" charset="2"/>
              <a:buNone/>
              <a:tabLst/>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a:p>
            <a:pPr lvl="1"/>
            <a:r>
              <a:rPr lang="en-US"/>
              <a:t>Second level</a:t>
            </a:r>
          </a:p>
        </p:txBody>
      </p:sp>
      <p:sp>
        <p:nvSpPr>
          <p:cNvPr id="6" name="Content Placeholder 5"/>
          <p:cNvSpPr>
            <a:spLocks noGrp="1"/>
          </p:cNvSpPr>
          <p:nvPr>
            <p:ph sz="quarter" idx="4"/>
          </p:nvPr>
        </p:nvSpPr>
        <p:spPr>
          <a:xfrm>
            <a:off x="5029200" y="2009394"/>
            <a:ext cx="3657600" cy="1762506"/>
          </a:xfrm>
          <a:prstGeom prst="rect">
            <a:avLst/>
          </a:prstGeom>
        </p:spPr>
        <p:txBody>
          <a:bodyPr anchor="t"/>
          <a:lstStyle>
            <a:lvl1pPr marL="0" marR="0" indent="0" algn="ctr" defTabSz="914378" rtl="0" eaLnBrk="1" fontAlgn="auto" latinLnBrk="0" hangingPunct="1">
              <a:lnSpc>
                <a:spcPct val="100000"/>
              </a:lnSpc>
              <a:spcBef>
                <a:spcPts val="0"/>
              </a:spcBef>
              <a:spcAft>
                <a:spcPts val="150"/>
              </a:spcAft>
              <a:buClrTx/>
              <a:buSzPct val="100000"/>
              <a:buFont typeface="Wingdings" charset="2"/>
              <a:buNone/>
              <a:tabLst/>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a:p>
            <a:pPr lvl="1"/>
            <a:r>
              <a:rPr lang="en-US"/>
              <a:t>Second level</a:t>
            </a:r>
          </a:p>
        </p:txBody>
      </p:sp>
      <p:sp>
        <p:nvSpPr>
          <p:cNvPr id="8"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9" name="Slide Number Placeholder 5">
            <a:extLst>
              <a:ext uri="{FF2B5EF4-FFF2-40B4-BE49-F238E27FC236}">
                <a16:creationId xmlns:a16="http://schemas.microsoft.com/office/drawing/2014/main" id="{DD44F141-22D3-4A0E-B26A-4050BD9745B5}"/>
              </a:ext>
            </a:extLst>
          </p:cNvPr>
          <p:cNvSpPr>
            <a:spLocks noGrp="1"/>
          </p:cNvSpPr>
          <p:nvPr>
            <p:ph type="sldNum" sz="quarter" idx="17"/>
          </p:nvPr>
        </p:nvSpPr>
        <p:spPr/>
        <p:txBody>
          <a:bodyPr/>
          <a:lstStyle>
            <a:lvl1pPr>
              <a:defRPr/>
            </a:lvl1pPr>
          </a:lstStyle>
          <a:p>
            <a:pPr>
              <a:defRPr/>
            </a:pPr>
            <a:fld id="{4BD2CB6C-565A-4E34-AB28-01D75FCBDB76}" type="slidenum">
              <a:rPr lang="en-US"/>
              <a:pPr>
                <a:defRPr/>
              </a:pPr>
              <a:t>‹#›</a:t>
            </a:fld>
            <a:endParaRPr lang="en-US" dirty="0"/>
          </a:p>
        </p:txBody>
      </p:sp>
      <p:sp>
        <p:nvSpPr>
          <p:cNvPr id="10" name="Footer Placeholder 1">
            <a:extLst>
              <a:ext uri="{FF2B5EF4-FFF2-40B4-BE49-F238E27FC236}">
                <a16:creationId xmlns:a16="http://schemas.microsoft.com/office/drawing/2014/main" id="{9BF5ACC7-23C7-4FD0-943F-1C97BF30CC5B}"/>
              </a:ext>
            </a:extLst>
          </p:cNvPr>
          <p:cNvSpPr>
            <a:spLocks noGrp="1"/>
          </p:cNvSpPr>
          <p:nvPr>
            <p:ph type="ftr" sz="quarter" idx="1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979740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 Column, Split Column (right)">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B01F954C-6C76-3646-BBCC-4BACF4DAC908}"/>
              </a:ext>
            </a:extLst>
          </p:cNvPr>
          <p:cNvSpPr>
            <a:spLocks noGrp="1"/>
          </p:cNvSpPr>
          <p:nvPr>
            <p:ph sz="quarter" idx="15" hasCustomPrompt="1"/>
          </p:nvPr>
        </p:nvSpPr>
        <p:spPr>
          <a:xfrm>
            <a:off x="3209672" y="3067050"/>
            <a:ext cx="5632704" cy="1678686"/>
          </a:xfrm>
          <a:prstGeom prst="rect">
            <a:avLst/>
          </a:prstGeom>
        </p:spPr>
        <p:txBody>
          <a:bodyPr>
            <a:noAutofit/>
          </a:bodyPr>
          <a:lstStyle>
            <a:lvl1pPr>
              <a:defRPr/>
            </a:lvl1p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3209672" y="1207008"/>
            <a:ext cx="5632704" cy="1678686"/>
          </a:xfrm>
          <a:prstGeom prst="rect">
            <a:avLst/>
          </a:prstGeom>
        </p:spPr>
        <p:txBody>
          <a:bodyPr>
            <a:noAutofit/>
          </a:bodyPr>
          <a:lstStyle>
            <a:lvl1pPr>
              <a:defRPr/>
            </a:lvl1p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idx="1" hasCustomPrompt="1"/>
          </p:nvPr>
        </p:nvSpPr>
        <p:spPr>
          <a:xfrm>
            <a:off x="306000" y="1207008"/>
            <a:ext cx="2746248" cy="3536442"/>
          </a:xfrm>
          <a:prstGeom prst="rect">
            <a:avLst/>
          </a:prstGeom>
        </p:spPr>
        <p:txBody>
          <a:bodyPr>
            <a:noAutofit/>
          </a:bodyPr>
          <a:lstStyle>
            <a:lvl1pPr>
              <a:defRPr/>
            </a:lvl1p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ubtitle 2">
            <a:extLst>
              <a:ext uri="{FF2B5EF4-FFF2-40B4-BE49-F238E27FC236}">
                <a16:creationId xmlns:a16="http://schemas.microsoft.com/office/drawing/2014/main" id="{2EBE1176-F1F6-4DAA-A713-91989E19CC02}"/>
              </a:ext>
            </a:extLst>
          </p:cNvPr>
          <p:cNvSpPr>
            <a:spLocks noGrp="1"/>
          </p:cNvSpPr>
          <p:nvPr>
            <p:ph type="subTitle" idx="17" hasCustomPrompt="1"/>
          </p:nvPr>
        </p:nvSpPr>
        <p:spPr>
          <a:xfrm>
            <a:off x="306000" y="361951"/>
            <a:ext cx="6357600" cy="609600"/>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7" name="Title 1">
            <a:extLst>
              <a:ext uri="{FF2B5EF4-FFF2-40B4-BE49-F238E27FC236}">
                <a16:creationId xmlns:a16="http://schemas.microsoft.com/office/drawing/2014/main" id="{D60FB044-42FF-412F-A6DB-816E7E0EBA58}"/>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93707979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1 Col Image Left - Slate">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5EF00635-B5ED-4C87-B802-1C460963B22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6225" y="4888706"/>
            <a:ext cx="1087041"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7"/>
          </p:nvPr>
        </p:nvSpPr>
        <p:spPr>
          <a:xfrm>
            <a:off x="5029200" y="1782763"/>
            <a:ext cx="3657600" cy="2493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5"/>
          </p:nvPr>
        </p:nvSpPr>
        <p:spPr>
          <a:xfrm>
            <a:off x="0" y="0"/>
            <a:ext cx="4572000" cy="5143500"/>
          </a:xfrm>
          <a:prstGeom prst="rect">
            <a:avLst/>
          </a:prstGeom>
          <a:solidFill>
            <a:schemeClr val="accent1">
              <a:alpha val="80000"/>
            </a:schemeClr>
          </a:solidFill>
        </p:spPr>
        <p:txBody>
          <a:bodyPr lIns="484632" tIns="182880" rIns="484632" bIns="2926080" anchor="b"/>
          <a:lstStyle>
            <a:lvl1pPr marL="0" indent="0" algn="l">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7" name="Picture Placeholder 6"/>
          <p:cNvSpPr>
            <a:spLocks noGrp="1"/>
          </p:cNvSpPr>
          <p:nvPr>
            <p:ph type="pic" sz="quarter" idx="13"/>
          </p:nvPr>
        </p:nvSpPr>
        <p:spPr>
          <a:xfrm>
            <a:off x="0" y="0"/>
            <a:ext cx="4572000" cy="5143500"/>
          </a:xfrm>
          <a:prstGeom prst="rect">
            <a:avLst/>
          </a:prstGeom>
        </p:spPr>
        <p:txBody>
          <a:bodyPr lIns="548640" tIns="731520" rIns="548640" anchor="t"/>
          <a:lstStyle>
            <a:lvl1pPr marL="0" indent="0" algn="l">
              <a:buNone/>
              <a:defRPr sz="1600">
                <a:solidFill>
                  <a:schemeClr val="tx2"/>
                </a:solidFill>
              </a:defRPr>
            </a:lvl1pPr>
          </a:lstStyle>
          <a:p>
            <a:pPr lvl="0"/>
            <a:r>
              <a:rPr lang="en-US" noProof="0"/>
              <a:t>Click icon to add picture</a:t>
            </a:r>
          </a:p>
        </p:txBody>
      </p:sp>
      <p:sp>
        <p:nvSpPr>
          <p:cNvPr id="4" name="Content Placeholder 3"/>
          <p:cNvSpPr>
            <a:spLocks noGrp="1"/>
          </p:cNvSpPr>
          <p:nvPr>
            <p:ph sz="half" idx="2"/>
          </p:nvPr>
        </p:nvSpPr>
        <p:spPr>
          <a:xfrm>
            <a:off x="457200" y="2514600"/>
            <a:ext cx="3657600" cy="1762506"/>
          </a:xfrm>
          <a:prstGeom prst="rect">
            <a:avLst/>
          </a:prstGeom>
        </p:spPr>
        <p:txBody>
          <a:bodyPr anchor="t"/>
          <a:lstStyle>
            <a:lvl1pPr marL="0" indent="0" algn="l">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8" name="Footer Placeholder 2">
            <a:extLst>
              <a:ext uri="{FF2B5EF4-FFF2-40B4-BE49-F238E27FC236}">
                <a16:creationId xmlns:a16="http://schemas.microsoft.com/office/drawing/2014/main" id="{65F785BC-093B-4692-A1D7-86872BC18B26}"/>
              </a:ext>
            </a:extLst>
          </p:cNvPr>
          <p:cNvSpPr>
            <a:spLocks noGrp="1"/>
          </p:cNvSpPr>
          <p:nvPr>
            <p:ph type="ftr" sz="quarter" idx="1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
        <p:nvSpPr>
          <p:cNvPr id="9" name="Slide Number Placeholder 4">
            <a:extLst>
              <a:ext uri="{FF2B5EF4-FFF2-40B4-BE49-F238E27FC236}">
                <a16:creationId xmlns:a16="http://schemas.microsoft.com/office/drawing/2014/main" id="{9DDCAE5A-284A-4264-B514-967CCD987326}"/>
              </a:ext>
            </a:extLst>
          </p:cNvPr>
          <p:cNvSpPr>
            <a:spLocks noGrp="1"/>
          </p:cNvSpPr>
          <p:nvPr>
            <p:ph type="sldNum" sz="quarter" idx="19"/>
          </p:nvPr>
        </p:nvSpPr>
        <p:spPr/>
        <p:txBody>
          <a:bodyPr/>
          <a:lstStyle>
            <a:lvl1pPr>
              <a:defRPr/>
            </a:lvl1pPr>
          </a:lstStyle>
          <a:p>
            <a:pPr>
              <a:defRPr/>
            </a:pPr>
            <a:fld id="{41005838-8DA2-4924-9CA4-06D1DD73C32B}" type="slidenum">
              <a:rPr lang="en-US"/>
              <a:pPr>
                <a:defRPr/>
              </a:pPr>
              <a:t>‹#›</a:t>
            </a:fld>
            <a:endParaRPr lang="en-US" dirty="0"/>
          </a:p>
        </p:txBody>
      </p:sp>
    </p:spTree>
    <p:extLst>
      <p:ext uri="{BB962C8B-B14F-4D97-AF65-F5344CB8AC3E}">
        <p14:creationId xmlns:p14="http://schemas.microsoft.com/office/powerpoint/2010/main" val="289029996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1 Col Image Left - Charcoal">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E976089D-BD84-41C8-8D10-B54F74C1E94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6225" y="4888706"/>
            <a:ext cx="1087041"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7"/>
          </p:nvPr>
        </p:nvSpPr>
        <p:spPr>
          <a:xfrm>
            <a:off x="5029200" y="1782763"/>
            <a:ext cx="3657600" cy="2493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5"/>
          </p:nvPr>
        </p:nvSpPr>
        <p:spPr>
          <a:xfrm>
            <a:off x="0" y="0"/>
            <a:ext cx="4572000" cy="5143500"/>
          </a:xfrm>
          <a:prstGeom prst="rect">
            <a:avLst/>
          </a:prstGeom>
          <a:solidFill>
            <a:schemeClr val="tx1">
              <a:alpha val="80000"/>
            </a:schemeClr>
          </a:solidFill>
        </p:spPr>
        <p:txBody>
          <a:bodyPr lIns="484632" tIns="182880" rIns="484632" bIns="2926080" anchor="b"/>
          <a:lstStyle>
            <a:lvl1pPr marL="0" indent="0" algn="l">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7" name="Picture Placeholder 6"/>
          <p:cNvSpPr>
            <a:spLocks noGrp="1"/>
          </p:cNvSpPr>
          <p:nvPr>
            <p:ph type="pic" sz="quarter" idx="13"/>
          </p:nvPr>
        </p:nvSpPr>
        <p:spPr>
          <a:xfrm>
            <a:off x="0" y="0"/>
            <a:ext cx="4572000" cy="5143500"/>
          </a:xfrm>
          <a:prstGeom prst="rect">
            <a:avLst/>
          </a:prstGeom>
        </p:spPr>
        <p:txBody>
          <a:bodyPr lIns="548640" tIns="731520" rIns="548640" anchor="t"/>
          <a:lstStyle>
            <a:lvl1pPr marL="0" indent="0" algn="l">
              <a:buNone/>
              <a:defRPr sz="1600">
                <a:solidFill>
                  <a:schemeClr val="tx2"/>
                </a:solidFill>
              </a:defRPr>
            </a:lvl1pPr>
          </a:lstStyle>
          <a:p>
            <a:pPr lvl="0"/>
            <a:r>
              <a:rPr lang="en-US" noProof="0"/>
              <a:t>Click icon to add picture</a:t>
            </a:r>
          </a:p>
        </p:txBody>
      </p:sp>
      <p:sp>
        <p:nvSpPr>
          <p:cNvPr id="4" name="Content Placeholder 3"/>
          <p:cNvSpPr>
            <a:spLocks noGrp="1"/>
          </p:cNvSpPr>
          <p:nvPr>
            <p:ph sz="half" idx="2"/>
          </p:nvPr>
        </p:nvSpPr>
        <p:spPr>
          <a:xfrm>
            <a:off x="457200" y="2514600"/>
            <a:ext cx="3657600" cy="1762506"/>
          </a:xfrm>
          <a:prstGeom prst="rect">
            <a:avLst/>
          </a:prstGeom>
        </p:spPr>
        <p:txBody>
          <a:bodyPr anchor="t"/>
          <a:lstStyle>
            <a:lvl1pPr marL="0" indent="0" algn="l">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8" name="Footer Placeholder 2">
            <a:extLst>
              <a:ext uri="{FF2B5EF4-FFF2-40B4-BE49-F238E27FC236}">
                <a16:creationId xmlns:a16="http://schemas.microsoft.com/office/drawing/2014/main" id="{59E1C285-AE62-462B-8811-12544AA2312C}"/>
              </a:ext>
            </a:extLst>
          </p:cNvPr>
          <p:cNvSpPr>
            <a:spLocks noGrp="1"/>
          </p:cNvSpPr>
          <p:nvPr>
            <p:ph type="ftr" sz="quarter" idx="1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
        <p:nvSpPr>
          <p:cNvPr id="9" name="Slide Number Placeholder 4">
            <a:extLst>
              <a:ext uri="{FF2B5EF4-FFF2-40B4-BE49-F238E27FC236}">
                <a16:creationId xmlns:a16="http://schemas.microsoft.com/office/drawing/2014/main" id="{4EEC5293-F2C1-4BFD-8B42-AC4BDFFEB5F3}"/>
              </a:ext>
            </a:extLst>
          </p:cNvPr>
          <p:cNvSpPr>
            <a:spLocks noGrp="1"/>
          </p:cNvSpPr>
          <p:nvPr>
            <p:ph type="sldNum" sz="quarter" idx="19"/>
          </p:nvPr>
        </p:nvSpPr>
        <p:spPr/>
        <p:txBody>
          <a:bodyPr/>
          <a:lstStyle>
            <a:lvl1pPr>
              <a:defRPr/>
            </a:lvl1pPr>
          </a:lstStyle>
          <a:p>
            <a:pPr>
              <a:defRPr/>
            </a:pPr>
            <a:fld id="{972EEA33-D6E5-4D36-B5DE-CFE4F61CD5F4}" type="slidenum">
              <a:rPr lang="en-US"/>
              <a:pPr>
                <a:defRPr/>
              </a:pPr>
              <a:t>‹#›</a:t>
            </a:fld>
            <a:endParaRPr lang="en-US" dirty="0"/>
          </a:p>
        </p:txBody>
      </p:sp>
    </p:spTree>
    <p:extLst>
      <p:ext uri="{BB962C8B-B14F-4D97-AF65-F5344CB8AC3E}">
        <p14:creationId xmlns:p14="http://schemas.microsoft.com/office/powerpoint/2010/main" val="78325591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1 Col Image Left - Orange">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EA365693-1486-40DB-A690-A199089BDC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6225" y="4888706"/>
            <a:ext cx="1087041"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7"/>
          </p:nvPr>
        </p:nvSpPr>
        <p:spPr>
          <a:xfrm>
            <a:off x="5029200" y="1782763"/>
            <a:ext cx="3657600" cy="2493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5"/>
          </p:nvPr>
        </p:nvSpPr>
        <p:spPr>
          <a:xfrm>
            <a:off x="0" y="0"/>
            <a:ext cx="4572000" cy="5143500"/>
          </a:xfrm>
          <a:prstGeom prst="rect">
            <a:avLst/>
          </a:prstGeom>
          <a:solidFill>
            <a:schemeClr val="accent5">
              <a:alpha val="80000"/>
            </a:schemeClr>
          </a:solidFill>
        </p:spPr>
        <p:txBody>
          <a:bodyPr lIns="484632" tIns="182880" rIns="484632" bIns="2926080" anchor="b"/>
          <a:lstStyle>
            <a:lvl1pPr marL="0" indent="0" algn="l">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7" name="Picture Placeholder 6"/>
          <p:cNvSpPr>
            <a:spLocks noGrp="1"/>
          </p:cNvSpPr>
          <p:nvPr>
            <p:ph type="pic" sz="quarter" idx="13"/>
          </p:nvPr>
        </p:nvSpPr>
        <p:spPr>
          <a:xfrm>
            <a:off x="0" y="0"/>
            <a:ext cx="4572000" cy="5143500"/>
          </a:xfrm>
          <a:prstGeom prst="rect">
            <a:avLst/>
          </a:prstGeom>
        </p:spPr>
        <p:txBody>
          <a:bodyPr lIns="548640" tIns="731520" rIns="548640" anchor="t"/>
          <a:lstStyle>
            <a:lvl1pPr marL="0" indent="0" algn="l">
              <a:buNone/>
              <a:defRPr sz="1600">
                <a:solidFill>
                  <a:schemeClr val="tx2"/>
                </a:solidFill>
              </a:defRPr>
            </a:lvl1pPr>
          </a:lstStyle>
          <a:p>
            <a:pPr lvl="0"/>
            <a:r>
              <a:rPr lang="en-US" noProof="0"/>
              <a:t>Click icon to add picture</a:t>
            </a:r>
          </a:p>
        </p:txBody>
      </p:sp>
      <p:sp>
        <p:nvSpPr>
          <p:cNvPr id="4" name="Content Placeholder 3"/>
          <p:cNvSpPr>
            <a:spLocks noGrp="1"/>
          </p:cNvSpPr>
          <p:nvPr>
            <p:ph sz="half" idx="2"/>
          </p:nvPr>
        </p:nvSpPr>
        <p:spPr>
          <a:xfrm>
            <a:off x="457200" y="2514600"/>
            <a:ext cx="3657600" cy="1762506"/>
          </a:xfrm>
          <a:prstGeom prst="rect">
            <a:avLst/>
          </a:prstGeom>
        </p:spPr>
        <p:txBody>
          <a:bodyPr anchor="t"/>
          <a:lstStyle>
            <a:lvl1pPr marL="0" indent="0" algn="l">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8" name="Footer Placeholder 2">
            <a:extLst>
              <a:ext uri="{FF2B5EF4-FFF2-40B4-BE49-F238E27FC236}">
                <a16:creationId xmlns:a16="http://schemas.microsoft.com/office/drawing/2014/main" id="{8BF7E9CC-DBB0-4AB0-8DDC-B97ECC13138D}"/>
              </a:ext>
            </a:extLst>
          </p:cNvPr>
          <p:cNvSpPr>
            <a:spLocks noGrp="1"/>
          </p:cNvSpPr>
          <p:nvPr>
            <p:ph type="ftr" sz="quarter" idx="18"/>
          </p:nvPr>
        </p:nvSpPr>
        <p:spPr/>
        <p:txBody>
          <a:bodyPr/>
          <a:lstStyle>
            <a:lvl1pPr>
              <a:defRPr>
                <a:solidFill>
                  <a:schemeClr val="bg1">
                    <a:lumMod val="95000"/>
                  </a:schemeClr>
                </a:solidFill>
              </a:defRPr>
            </a:lvl1pPr>
          </a:lstStyle>
          <a:p>
            <a:pPr>
              <a:defRPr/>
            </a:pPr>
            <a:r>
              <a:rPr lang="en-US"/>
              <a:t>© </a:t>
            </a:r>
            <a:r>
              <a:rPr lang="en-US" kern="0"/>
              <a:t>Euromonitor</a:t>
            </a:r>
            <a:r>
              <a:rPr lang="en-US"/>
              <a:t> Internation</a:t>
            </a:r>
            <a:r>
              <a:rPr lang="en-US">
                <a:cs typeface="Tahoma" pitchFamily="34" charset="0"/>
              </a:rPr>
              <a:t>al</a:t>
            </a:r>
          </a:p>
        </p:txBody>
      </p:sp>
      <p:sp>
        <p:nvSpPr>
          <p:cNvPr id="9" name="Slide Number Placeholder 4">
            <a:extLst>
              <a:ext uri="{FF2B5EF4-FFF2-40B4-BE49-F238E27FC236}">
                <a16:creationId xmlns:a16="http://schemas.microsoft.com/office/drawing/2014/main" id="{F99EB711-B6C2-4B1E-B315-B34053D9C048}"/>
              </a:ext>
            </a:extLst>
          </p:cNvPr>
          <p:cNvSpPr>
            <a:spLocks noGrp="1"/>
          </p:cNvSpPr>
          <p:nvPr>
            <p:ph type="sldNum" sz="quarter" idx="19"/>
          </p:nvPr>
        </p:nvSpPr>
        <p:spPr/>
        <p:txBody>
          <a:bodyPr/>
          <a:lstStyle>
            <a:lvl1pPr>
              <a:defRPr/>
            </a:lvl1pPr>
          </a:lstStyle>
          <a:p>
            <a:pPr>
              <a:defRPr/>
            </a:pPr>
            <a:fld id="{B0FA73E0-5E48-47FB-8DDA-71F0843F3C96}" type="slidenum">
              <a:rPr lang="en-US"/>
              <a:pPr>
                <a:defRPr/>
              </a:pPr>
              <a:t>‹#›</a:t>
            </a:fld>
            <a:endParaRPr lang="en-US" dirty="0"/>
          </a:p>
        </p:txBody>
      </p:sp>
    </p:spTree>
    <p:extLst>
      <p:ext uri="{BB962C8B-B14F-4D97-AF65-F5344CB8AC3E}">
        <p14:creationId xmlns:p14="http://schemas.microsoft.com/office/powerpoint/2010/main" val="176457955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1 Quote - Charcoa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A67723-0B3E-4887-8745-AD634F005639}"/>
              </a:ext>
            </a:extLst>
          </p:cNvPr>
          <p:cNvSpPr/>
          <p:nvPr userDrawn="1"/>
        </p:nvSpPr>
        <p:spPr>
          <a:xfrm>
            <a:off x="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nvGrpSpPr>
          <p:cNvPr id="7" name="Group 6">
            <a:extLst>
              <a:ext uri="{FF2B5EF4-FFF2-40B4-BE49-F238E27FC236}">
                <a16:creationId xmlns:a16="http://schemas.microsoft.com/office/drawing/2014/main" id="{EBBF23A5-8CF4-4379-A9F7-69D44145FBF0}"/>
              </a:ext>
            </a:extLst>
          </p:cNvPr>
          <p:cNvGrpSpPr>
            <a:grpSpLocks noChangeAspect="1"/>
          </p:cNvGrpSpPr>
          <p:nvPr userDrawn="1"/>
        </p:nvGrpSpPr>
        <p:grpSpPr>
          <a:xfrm rot="10800000">
            <a:off x="304802" y="171451"/>
            <a:ext cx="540233" cy="266906"/>
            <a:chOff x="7514215" y="3985644"/>
            <a:chExt cx="1052760" cy="693498"/>
          </a:xfrm>
          <a:solidFill>
            <a:schemeClr val="tx1">
              <a:lumMod val="60000"/>
              <a:lumOff val="40000"/>
            </a:schemeClr>
          </a:solidFill>
        </p:grpSpPr>
        <p:sp>
          <p:nvSpPr>
            <p:cNvPr id="9" name="Rectangular Callout 13">
              <a:extLst>
                <a:ext uri="{FF2B5EF4-FFF2-40B4-BE49-F238E27FC236}">
                  <a16:creationId xmlns:a16="http://schemas.microsoft.com/office/drawing/2014/main" id="{ACF5F490-9118-4C89-BD46-6E884BAA0EA6}"/>
                </a:ext>
              </a:extLst>
            </p:cNvPr>
            <p:cNvSpPr/>
            <p:nvPr/>
          </p:nvSpPr>
          <p:spPr>
            <a:xfrm flipH="1">
              <a:off x="7514215" y="3985644"/>
              <a:ext cx="462210" cy="693498"/>
            </a:xfrm>
            <a:custGeom>
              <a:avLst/>
              <a:gdLst>
                <a:gd name="connsiteX0" fmla="*/ 0 w 460344"/>
                <a:gd name="connsiteY0" fmla="*/ 0 h 457755"/>
                <a:gd name="connsiteX1" fmla="*/ 76724 w 460344"/>
                <a:gd name="connsiteY1" fmla="*/ 0 h 457755"/>
                <a:gd name="connsiteX2" fmla="*/ 76724 w 460344"/>
                <a:gd name="connsiteY2" fmla="*/ 0 h 457755"/>
                <a:gd name="connsiteX3" fmla="*/ 191810 w 460344"/>
                <a:gd name="connsiteY3" fmla="*/ 0 h 457755"/>
                <a:gd name="connsiteX4" fmla="*/ 460344 w 460344"/>
                <a:gd name="connsiteY4" fmla="*/ 0 h 457755"/>
                <a:gd name="connsiteX5" fmla="*/ 460344 w 460344"/>
                <a:gd name="connsiteY5" fmla="*/ 267024 h 457755"/>
                <a:gd name="connsiteX6" fmla="*/ 460344 w 460344"/>
                <a:gd name="connsiteY6" fmla="*/ 267024 h 457755"/>
                <a:gd name="connsiteX7" fmla="*/ 460344 w 460344"/>
                <a:gd name="connsiteY7" fmla="*/ 381463 h 457755"/>
                <a:gd name="connsiteX8" fmla="*/ 460344 w 460344"/>
                <a:gd name="connsiteY8" fmla="*/ 457755 h 457755"/>
                <a:gd name="connsiteX9" fmla="*/ 191810 w 460344"/>
                <a:gd name="connsiteY9" fmla="*/ 457755 h 457755"/>
                <a:gd name="connsiteX10" fmla="*/ 134269 w 460344"/>
                <a:gd name="connsiteY10" fmla="*/ 514974 h 457755"/>
                <a:gd name="connsiteX11" fmla="*/ 76724 w 460344"/>
                <a:gd name="connsiteY11" fmla="*/ 457755 h 457755"/>
                <a:gd name="connsiteX12" fmla="*/ 0 w 460344"/>
                <a:gd name="connsiteY12" fmla="*/ 457755 h 457755"/>
                <a:gd name="connsiteX13" fmla="*/ 0 w 460344"/>
                <a:gd name="connsiteY13" fmla="*/ 381463 h 457755"/>
                <a:gd name="connsiteX14" fmla="*/ 0 w 460344"/>
                <a:gd name="connsiteY14" fmla="*/ 267024 h 457755"/>
                <a:gd name="connsiteX15" fmla="*/ 0 w 460344"/>
                <a:gd name="connsiteY15" fmla="*/ 267024 h 457755"/>
                <a:gd name="connsiteX16" fmla="*/ 0 w 460344"/>
                <a:gd name="connsiteY16" fmla="*/ 0 h 457755"/>
                <a:gd name="connsiteX0" fmla="*/ 0 w 460344"/>
                <a:gd name="connsiteY0" fmla="*/ 0 h 550692"/>
                <a:gd name="connsiteX1" fmla="*/ 76724 w 460344"/>
                <a:gd name="connsiteY1" fmla="*/ 0 h 550692"/>
                <a:gd name="connsiteX2" fmla="*/ 76724 w 460344"/>
                <a:gd name="connsiteY2" fmla="*/ 0 h 550692"/>
                <a:gd name="connsiteX3" fmla="*/ 191810 w 460344"/>
                <a:gd name="connsiteY3" fmla="*/ 0 h 550692"/>
                <a:gd name="connsiteX4" fmla="*/ 460344 w 460344"/>
                <a:gd name="connsiteY4" fmla="*/ 0 h 550692"/>
                <a:gd name="connsiteX5" fmla="*/ 460344 w 460344"/>
                <a:gd name="connsiteY5" fmla="*/ 267024 h 550692"/>
                <a:gd name="connsiteX6" fmla="*/ 460344 w 460344"/>
                <a:gd name="connsiteY6" fmla="*/ 267024 h 550692"/>
                <a:gd name="connsiteX7" fmla="*/ 460344 w 460344"/>
                <a:gd name="connsiteY7" fmla="*/ 381463 h 550692"/>
                <a:gd name="connsiteX8" fmla="*/ 460344 w 460344"/>
                <a:gd name="connsiteY8" fmla="*/ 457755 h 550692"/>
                <a:gd name="connsiteX9" fmla="*/ 191810 w 460344"/>
                <a:gd name="connsiteY9" fmla="*/ 457755 h 550692"/>
                <a:gd name="connsiteX10" fmla="*/ 43781 w 460344"/>
                <a:gd name="connsiteY10" fmla="*/ 550692 h 550692"/>
                <a:gd name="connsiteX11" fmla="*/ 76724 w 460344"/>
                <a:gd name="connsiteY11" fmla="*/ 457755 h 550692"/>
                <a:gd name="connsiteX12" fmla="*/ 0 w 460344"/>
                <a:gd name="connsiteY12" fmla="*/ 457755 h 550692"/>
                <a:gd name="connsiteX13" fmla="*/ 0 w 460344"/>
                <a:gd name="connsiteY13" fmla="*/ 381463 h 550692"/>
                <a:gd name="connsiteX14" fmla="*/ 0 w 460344"/>
                <a:gd name="connsiteY14" fmla="*/ 267024 h 550692"/>
                <a:gd name="connsiteX15" fmla="*/ 0 w 460344"/>
                <a:gd name="connsiteY15" fmla="*/ 267024 h 550692"/>
                <a:gd name="connsiteX16" fmla="*/ 0 w 460344"/>
                <a:gd name="connsiteY16" fmla="*/ 0 h 550692"/>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43781 w 460344"/>
                <a:gd name="connsiteY10" fmla="*/ 550692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88723"/>
                <a:gd name="connsiteX1" fmla="*/ 76724 w 460344"/>
                <a:gd name="connsiteY1" fmla="*/ 0 h 588723"/>
                <a:gd name="connsiteX2" fmla="*/ 76724 w 460344"/>
                <a:gd name="connsiteY2" fmla="*/ 0 h 588723"/>
                <a:gd name="connsiteX3" fmla="*/ 191810 w 460344"/>
                <a:gd name="connsiteY3" fmla="*/ 0 h 588723"/>
                <a:gd name="connsiteX4" fmla="*/ 460344 w 460344"/>
                <a:gd name="connsiteY4" fmla="*/ 0 h 588723"/>
                <a:gd name="connsiteX5" fmla="*/ 460344 w 460344"/>
                <a:gd name="connsiteY5" fmla="*/ 267024 h 588723"/>
                <a:gd name="connsiteX6" fmla="*/ 460344 w 460344"/>
                <a:gd name="connsiteY6" fmla="*/ 267024 h 588723"/>
                <a:gd name="connsiteX7" fmla="*/ 460344 w 460344"/>
                <a:gd name="connsiteY7" fmla="*/ 381463 h 588723"/>
                <a:gd name="connsiteX8" fmla="*/ 460344 w 460344"/>
                <a:gd name="connsiteY8" fmla="*/ 457755 h 588723"/>
                <a:gd name="connsiteX9" fmla="*/ 191810 w 460344"/>
                <a:gd name="connsiteY9" fmla="*/ 457755 h 588723"/>
                <a:gd name="connsiteX10" fmla="*/ 108075 w 460344"/>
                <a:gd name="connsiteY10" fmla="*/ 514973 h 588723"/>
                <a:gd name="connsiteX11" fmla="*/ 524 w 460344"/>
                <a:gd name="connsiteY11" fmla="*/ 588723 h 588723"/>
                <a:gd name="connsiteX12" fmla="*/ 0 w 460344"/>
                <a:gd name="connsiteY12" fmla="*/ 457755 h 588723"/>
                <a:gd name="connsiteX13" fmla="*/ 0 w 460344"/>
                <a:gd name="connsiteY13" fmla="*/ 381463 h 588723"/>
                <a:gd name="connsiteX14" fmla="*/ 0 w 460344"/>
                <a:gd name="connsiteY14" fmla="*/ 267024 h 588723"/>
                <a:gd name="connsiteX15" fmla="*/ 0 w 460344"/>
                <a:gd name="connsiteY15" fmla="*/ 267024 h 588723"/>
                <a:gd name="connsiteX16" fmla="*/ 0 w 460344"/>
                <a:gd name="connsiteY16" fmla="*/ 0 h 588723"/>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09941 w 462210"/>
                <a:gd name="connsiteY10" fmla="*/ 514973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10" h="693498">
                  <a:moveTo>
                    <a:pt x="1866" y="0"/>
                  </a:moveTo>
                  <a:lnTo>
                    <a:pt x="78590" y="0"/>
                  </a:lnTo>
                  <a:lnTo>
                    <a:pt x="78590" y="0"/>
                  </a:lnTo>
                  <a:lnTo>
                    <a:pt x="193676" y="0"/>
                  </a:lnTo>
                  <a:lnTo>
                    <a:pt x="462210" y="0"/>
                  </a:lnTo>
                  <a:lnTo>
                    <a:pt x="462210" y="267024"/>
                  </a:lnTo>
                  <a:lnTo>
                    <a:pt x="462210" y="267024"/>
                  </a:lnTo>
                  <a:lnTo>
                    <a:pt x="462210" y="381463"/>
                  </a:lnTo>
                  <a:lnTo>
                    <a:pt x="462210" y="457755"/>
                  </a:lnTo>
                  <a:lnTo>
                    <a:pt x="227013" y="457755"/>
                  </a:lnTo>
                  <a:lnTo>
                    <a:pt x="114704" y="576885"/>
                  </a:lnTo>
                  <a:cubicBezTo>
                    <a:pt x="69330" y="626074"/>
                    <a:pt x="62053" y="632402"/>
                    <a:pt x="9" y="693498"/>
                  </a:cubicBezTo>
                  <a:cubicBezTo>
                    <a:pt x="-166" y="660954"/>
                    <a:pt x="2041" y="490299"/>
                    <a:pt x="1866" y="457755"/>
                  </a:cubicBezTo>
                  <a:lnTo>
                    <a:pt x="1866" y="381463"/>
                  </a:lnTo>
                  <a:lnTo>
                    <a:pt x="1866" y="267024"/>
                  </a:lnTo>
                  <a:lnTo>
                    <a:pt x="1866" y="267024"/>
                  </a:lnTo>
                  <a:lnTo>
                    <a:pt x="186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Rectangular Callout 13">
              <a:extLst>
                <a:ext uri="{FF2B5EF4-FFF2-40B4-BE49-F238E27FC236}">
                  <a16:creationId xmlns:a16="http://schemas.microsoft.com/office/drawing/2014/main" id="{F52DA9D9-2F0F-4D24-B57B-658AAC3EA31E}"/>
                </a:ext>
              </a:extLst>
            </p:cNvPr>
            <p:cNvSpPr/>
            <p:nvPr/>
          </p:nvSpPr>
          <p:spPr>
            <a:xfrm flipH="1">
              <a:off x="8104765" y="3985644"/>
              <a:ext cx="462210" cy="693498"/>
            </a:xfrm>
            <a:custGeom>
              <a:avLst/>
              <a:gdLst>
                <a:gd name="connsiteX0" fmla="*/ 0 w 460344"/>
                <a:gd name="connsiteY0" fmla="*/ 0 h 457755"/>
                <a:gd name="connsiteX1" fmla="*/ 76724 w 460344"/>
                <a:gd name="connsiteY1" fmla="*/ 0 h 457755"/>
                <a:gd name="connsiteX2" fmla="*/ 76724 w 460344"/>
                <a:gd name="connsiteY2" fmla="*/ 0 h 457755"/>
                <a:gd name="connsiteX3" fmla="*/ 191810 w 460344"/>
                <a:gd name="connsiteY3" fmla="*/ 0 h 457755"/>
                <a:gd name="connsiteX4" fmla="*/ 460344 w 460344"/>
                <a:gd name="connsiteY4" fmla="*/ 0 h 457755"/>
                <a:gd name="connsiteX5" fmla="*/ 460344 w 460344"/>
                <a:gd name="connsiteY5" fmla="*/ 267024 h 457755"/>
                <a:gd name="connsiteX6" fmla="*/ 460344 w 460344"/>
                <a:gd name="connsiteY6" fmla="*/ 267024 h 457755"/>
                <a:gd name="connsiteX7" fmla="*/ 460344 w 460344"/>
                <a:gd name="connsiteY7" fmla="*/ 381463 h 457755"/>
                <a:gd name="connsiteX8" fmla="*/ 460344 w 460344"/>
                <a:gd name="connsiteY8" fmla="*/ 457755 h 457755"/>
                <a:gd name="connsiteX9" fmla="*/ 191810 w 460344"/>
                <a:gd name="connsiteY9" fmla="*/ 457755 h 457755"/>
                <a:gd name="connsiteX10" fmla="*/ 134269 w 460344"/>
                <a:gd name="connsiteY10" fmla="*/ 514974 h 457755"/>
                <a:gd name="connsiteX11" fmla="*/ 76724 w 460344"/>
                <a:gd name="connsiteY11" fmla="*/ 457755 h 457755"/>
                <a:gd name="connsiteX12" fmla="*/ 0 w 460344"/>
                <a:gd name="connsiteY12" fmla="*/ 457755 h 457755"/>
                <a:gd name="connsiteX13" fmla="*/ 0 w 460344"/>
                <a:gd name="connsiteY13" fmla="*/ 381463 h 457755"/>
                <a:gd name="connsiteX14" fmla="*/ 0 w 460344"/>
                <a:gd name="connsiteY14" fmla="*/ 267024 h 457755"/>
                <a:gd name="connsiteX15" fmla="*/ 0 w 460344"/>
                <a:gd name="connsiteY15" fmla="*/ 267024 h 457755"/>
                <a:gd name="connsiteX16" fmla="*/ 0 w 460344"/>
                <a:gd name="connsiteY16" fmla="*/ 0 h 457755"/>
                <a:gd name="connsiteX0" fmla="*/ 0 w 460344"/>
                <a:gd name="connsiteY0" fmla="*/ 0 h 550692"/>
                <a:gd name="connsiteX1" fmla="*/ 76724 w 460344"/>
                <a:gd name="connsiteY1" fmla="*/ 0 h 550692"/>
                <a:gd name="connsiteX2" fmla="*/ 76724 w 460344"/>
                <a:gd name="connsiteY2" fmla="*/ 0 h 550692"/>
                <a:gd name="connsiteX3" fmla="*/ 191810 w 460344"/>
                <a:gd name="connsiteY3" fmla="*/ 0 h 550692"/>
                <a:gd name="connsiteX4" fmla="*/ 460344 w 460344"/>
                <a:gd name="connsiteY4" fmla="*/ 0 h 550692"/>
                <a:gd name="connsiteX5" fmla="*/ 460344 w 460344"/>
                <a:gd name="connsiteY5" fmla="*/ 267024 h 550692"/>
                <a:gd name="connsiteX6" fmla="*/ 460344 w 460344"/>
                <a:gd name="connsiteY6" fmla="*/ 267024 h 550692"/>
                <a:gd name="connsiteX7" fmla="*/ 460344 w 460344"/>
                <a:gd name="connsiteY7" fmla="*/ 381463 h 550692"/>
                <a:gd name="connsiteX8" fmla="*/ 460344 w 460344"/>
                <a:gd name="connsiteY8" fmla="*/ 457755 h 550692"/>
                <a:gd name="connsiteX9" fmla="*/ 191810 w 460344"/>
                <a:gd name="connsiteY9" fmla="*/ 457755 h 550692"/>
                <a:gd name="connsiteX10" fmla="*/ 43781 w 460344"/>
                <a:gd name="connsiteY10" fmla="*/ 550692 h 550692"/>
                <a:gd name="connsiteX11" fmla="*/ 76724 w 460344"/>
                <a:gd name="connsiteY11" fmla="*/ 457755 h 550692"/>
                <a:gd name="connsiteX12" fmla="*/ 0 w 460344"/>
                <a:gd name="connsiteY12" fmla="*/ 457755 h 550692"/>
                <a:gd name="connsiteX13" fmla="*/ 0 w 460344"/>
                <a:gd name="connsiteY13" fmla="*/ 381463 h 550692"/>
                <a:gd name="connsiteX14" fmla="*/ 0 w 460344"/>
                <a:gd name="connsiteY14" fmla="*/ 267024 h 550692"/>
                <a:gd name="connsiteX15" fmla="*/ 0 w 460344"/>
                <a:gd name="connsiteY15" fmla="*/ 267024 h 550692"/>
                <a:gd name="connsiteX16" fmla="*/ 0 w 460344"/>
                <a:gd name="connsiteY16" fmla="*/ 0 h 550692"/>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43781 w 460344"/>
                <a:gd name="connsiteY10" fmla="*/ 550692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88723"/>
                <a:gd name="connsiteX1" fmla="*/ 76724 w 460344"/>
                <a:gd name="connsiteY1" fmla="*/ 0 h 588723"/>
                <a:gd name="connsiteX2" fmla="*/ 76724 w 460344"/>
                <a:gd name="connsiteY2" fmla="*/ 0 h 588723"/>
                <a:gd name="connsiteX3" fmla="*/ 191810 w 460344"/>
                <a:gd name="connsiteY3" fmla="*/ 0 h 588723"/>
                <a:gd name="connsiteX4" fmla="*/ 460344 w 460344"/>
                <a:gd name="connsiteY4" fmla="*/ 0 h 588723"/>
                <a:gd name="connsiteX5" fmla="*/ 460344 w 460344"/>
                <a:gd name="connsiteY5" fmla="*/ 267024 h 588723"/>
                <a:gd name="connsiteX6" fmla="*/ 460344 w 460344"/>
                <a:gd name="connsiteY6" fmla="*/ 267024 h 588723"/>
                <a:gd name="connsiteX7" fmla="*/ 460344 w 460344"/>
                <a:gd name="connsiteY7" fmla="*/ 381463 h 588723"/>
                <a:gd name="connsiteX8" fmla="*/ 460344 w 460344"/>
                <a:gd name="connsiteY8" fmla="*/ 457755 h 588723"/>
                <a:gd name="connsiteX9" fmla="*/ 191810 w 460344"/>
                <a:gd name="connsiteY9" fmla="*/ 457755 h 588723"/>
                <a:gd name="connsiteX10" fmla="*/ 108075 w 460344"/>
                <a:gd name="connsiteY10" fmla="*/ 514973 h 588723"/>
                <a:gd name="connsiteX11" fmla="*/ 524 w 460344"/>
                <a:gd name="connsiteY11" fmla="*/ 588723 h 588723"/>
                <a:gd name="connsiteX12" fmla="*/ 0 w 460344"/>
                <a:gd name="connsiteY12" fmla="*/ 457755 h 588723"/>
                <a:gd name="connsiteX13" fmla="*/ 0 w 460344"/>
                <a:gd name="connsiteY13" fmla="*/ 381463 h 588723"/>
                <a:gd name="connsiteX14" fmla="*/ 0 w 460344"/>
                <a:gd name="connsiteY14" fmla="*/ 267024 h 588723"/>
                <a:gd name="connsiteX15" fmla="*/ 0 w 460344"/>
                <a:gd name="connsiteY15" fmla="*/ 267024 h 588723"/>
                <a:gd name="connsiteX16" fmla="*/ 0 w 460344"/>
                <a:gd name="connsiteY16" fmla="*/ 0 h 588723"/>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09941 w 462210"/>
                <a:gd name="connsiteY10" fmla="*/ 514973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10" h="693498">
                  <a:moveTo>
                    <a:pt x="1866" y="0"/>
                  </a:moveTo>
                  <a:lnTo>
                    <a:pt x="78590" y="0"/>
                  </a:lnTo>
                  <a:lnTo>
                    <a:pt x="78590" y="0"/>
                  </a:lnTo>
                  <a:lnTo>
                    <a:pt x="193676" y="0"/>
                  </a:lnTo>
                  <a:lnTo>
                    <a:pt x="462210" y="0"/>
                  </a:lnTo>
                  <a:lnTo>
                    <a:pt x="462210" y="267024"/>
                  </a:lnTo>
                  <a:lnTo>
                    <a:pt x="462210" y="267024"/>
                  </a:lnTo>
                  <a:lnTo>
                    <a:pt x="462210" y="381463"/>
                  </a:lnTo>
                  <a:lnTo>
                    <a:pt x="462210" y="457755"/>
                  </a:lnTo>
                  <a:lnTo>
                    <a:pt x="227013" y="457755"/>
                  </a:lnTo>
                  <a:lnTo>
                    <a:pt x="114704" y="576885"/>
                  </a:lnTo>
                  <a:cubicBezTo>
                    <a:pt x="69330" y="626074"/>
                    <a:pt x="62053" y="632402"/>
                    <a:pt x="9" y="693498"/>
                  </a:cubicBezTo>
                  <a:cubicBezTo>
                    <a:pt x="-166" y="660954"/>
                    <a:pt x="2041" y="490299"/>
                    <a:pt x="1866" y="457755"/>
                  </a:cubicBezTo>
                  <a:lnTo>
                    <a:pt x="1866" y="381463"/>
                  </a:lnTo>
                  <a:lnTo>
                    <a:pt x="1866" y="267024"/>
                  </a:lnTo>
                  <a:lnTo>
                    <a:pt x="1866" y="267024"/>
                  </a:lnTo>
                  <a:lnTo>
                    <a:pt x="186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sp>
        <p:nvSpPr>
          <p:cNvPr id="8" name="Picture Placeholder 7"/>
          <p:cNvSpPr>
            <a:spLocks noGrp="1"/>
          </p:cNvSpPr>
          <p:nvPr>
            <p:ph type="pic" sz="quarter" idx="15"/>
          </p:nvPr>
        </p:nvSpPr>
        <p:spPr>
          <a:xfrm>
            <a:off x="4572000" y="0"/>
            <a:ext cx="4572000" cy="5143500"/>
          </a:xfrm>
          <a:prstGeom prst="rect">
            <a:avLst/>
          </a:prstGeom>
        </p:spPr>
        <p:txBody>
          <a:bodyPr lIns="365760" tIns="365760" rIns="365760" bIns="365760"/>
          <a:lstStyle>
            <a:lvl1pPr marL="0" indent="0">
              <a:buNone/>
              <a:defRPr sz="1600">
                <a:solidFill>
                  <a:schemeClr val="tx1"/>
                </a:solidFill>
              </a:defRPr>
            </a:lvl1pPr>
          </a:lstStyle>
          <a:p>
            <a:pPr lvl="0"/>
            <a:r>
              <a:rPr lang="en-US" noProof="0"/>
              <a:t>Click icon to add picture</a:t>
            </a:r>
          </a:p>
        </p:txBody>
      </p:sp>
      <p:sp>
        <p:nvSpPr>
          <p:cNvPr id="14" name="Content Placeholder 3"/>
          <p:cNvSpPr>
            <a:spLocks noGrp="1"/>
          </p:cNvSpPr>
          <p:nvPr>
            <p:ph sz="half" idx="14"/>
          </p:nvPr>
        </p:nvSpPr>
        <p:spPr>
          <a:xfrm>
            <a:off x="304802" y="509847"/>
            <a:ext cx="3954737" cy="3840646"/>
          </a:xfrm>
          <a:prstGeom prst="rect">
            <a:avLst/>
          </a:prstGeom>
        </p:spPr>
        <p:txBody>
          <a:bodyPr rIns="91440" bIns="91440" anchor="t"/>
          <a:lstStyle>
            <a:lvl1pPr marL="0" indent="0" algn="l">
              <a:lnSpc>
                <a:spcPct val="100000"/>
              </a:lnSpc>
              <a:spcBef>
                <a:spcPts val="0"/>
              </a:spcBef>
              <a:buNone/>
              <a:defRPr sz="28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21" name="Text Placeholder 20"/>
          <p:cNvSpPr>
            <a:spLocks noGrp="1"/>
          </p:cNvSpPr>
          <p:nvPr>
            <p:ph type="body" sz="quarter" idx="17"/>
          </p:nvPr>
        </p:nvSpPr>
        <p:spPr>
          <a:xfrm>
            <a:off x="304802" y="4452887"/>
            <a:ext cx="3954737" cy="347715"/>
          </a:xfrm>
          <a:prstGeom prst="rect">
            <a:avLst/>
          </a:prstGeom>
        </p:spPr>
        <p:txBody>
          <a:bodyPr tIns="27432"/>
          <a:lstStyle>
            <a:lvl1pPr marL="0" indent="0" algn="r">
              <a:lnSpc>
                <a:spcPts val="1500"/>
              </a:lnSpc>
              <a:spcBef>
                <a:spcPts val="0"/>
              </a:spcBef>
              <a:buNone/>
              <a:defRPr sz="1200" i="1" baseline="0">
                <a:solidFill>
                  <a:schemeClr val="bg1"/>
                </a:solidFill>
                <a:latin typeface="+mj-lt"/>
              </a:defRPr>
            </a:lvl1pPr>
            <a:lvl2pPr marL="457189" indent="0">
              <a:buNone/>
              <a:defRPr sz="1600">
                <a:solidFill>
                  <a:schemeClr val="bg1"/>
                </a:solidFill>
              </a:defRPr>
            </a:lvl2pPr>
            <a:lvl3pPr marL="914378"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Click to edit Master text styles</a:t>
            </a:r>
          </a:p>
        </p:txBody>
      </p:sp>
      <p:sp>
        <p:nvSpPr>
          <p:cNvPr id="12"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11" name="Footer Placeholder 2">
            <a:extLst>
              <a:ext uri="{FF2B5EF4-FFF2-40B4-BE49-F238E27FC236}">
                <a16:creationId xmlns:a16="http://schemas.microsoft.com/office/drawing/2014/main" id="{AE73A681-EDC1-41E7-A2C0-7A1D62E18A23}"/>
              </a:ext>
            </a:extLst>
          </p:cNvPr>
          <p:cNvSpPr>
            <a:spLocks noGrp="1"/>
          </p:cNvSpPr>
          <p:nvPr>
            <p:ph type="ftr" sz="quarter" idx="1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
        <p:nvSpPr>
          <p:cNvPr id="13" name="Slide Number Placeholder 3">
            <a:extLst>
              <a:ext uri="{FF2B5EF4-FFF2-40B4-BE49-F238E27FC236}">
                <a16:creationId xmlns:a16="http://schemas.microsoft.com/office/drawing/2014/main" id="{B46A90E5-EBBA-443C-84EA-BD76E33A4E3A}"/>
              </a:ext>
            </a:extLst>
          </p:cNvPr>
          <p:cNvSpPr>
            <a:spLocks noGrp="1"/>
          </p:cNvSpPr>
          <p:nvPr>
            <p:ph type="sldNum" sz="quarter" idx="19"/>
          </p:nvPr>
        </p:nvSpPr>
        <p:spPr/>
        <p:txBody>
          <a:bodyPr/>
          <a:lstStyle>
            <a:lvl1pPr>
              <a:defRPr/>
            </a:lvl1pPr>
          </a:lstStyle>
          <a:p>
            <a:pPr>
              <a:defRPr/>
            </a:pPr>
            <a:fld id="{8955280D-4156-4D89-B1F2-3FDFAAB7E46E}" type="slidenum">
              <a:rPr lang="en-US"/>
              <a:pPr>
                <a:defRPr/>
              </a:pPr>
              <a:t>‹#›</a:t>
            </a:fld>
            <a:endParaRPr lang="en-US" dirty="0"/>
          </a:p>
        </p:txBody>
      </p:sp>
    </p:spTree>
    <p:extLst>
      <p:ext uri="{BB962C8B-B14F-4D97-AF65-F5344CB8AC3E}">
        <p14:creationId xmlns:p14="http://schemas.microsoft.com/office/powerpoint/2010/main" val="237102861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1 Quot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EDB4C8-FFD4-4A5A-A86B-3AEF404399E4}"/>
              </a:ext>
            </a:extLst>
          </p:cNvPr>
          <p:cNvSpPr/>
          <p:nvPr userDrawn="1"/>
        </p:nvSpPr>
        <p:spPr>
          <a:xfrm>
            <a:off x="0" y="0"/>
            <a:ext cx="457200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nvGrpSpPr>
          <p:cNvPr id="7" name="Group 6">
            <a:extLst>
              <a:ext uri="{FF2B5EF4-FFF2-40B4-BE49-F238E27FC236}">
                <a16:creationId xmlns:a16="http://schemas.microsoft.com/office/drawing/2014/main" id="{2218EF1E-95DC-4273-824C-A31C106E1289}"/>
              </a:ext>
            </a:extLst>
          </p:cNvPr>
          <p:cNvGrpSpPr>
            <a:grpSpLocks noChangeAspect="1"/>
          </p:cNvGrpSpPr>
          <p:nvPr userDrawn="1"/>
        </p:nvGrpSpPr>
        <p:grpSpPr>
          <a:xfrm rot="10800000">
            <a:off x="304802" y="171451"/>
            <a:ext cx="540233" cy="266906"/>
            <a:chOff x="7514215" y="3985644"/>
            <a:chExt cx="1052760" cy="693498"/>
          </a:xfrm>
          <a:solidFill>
            <a:schemeClr val="accent5">
              <a:lumMod val="60000"/>
              <a:lumOff val="40000"/>
            </a:schemeClr>
          </a:solidFill>
        </p:grpSpPr>
        <p:sp>
          <p:nvSpPr>
            <p:cNvPr id="9" name="Rectangular Callout 13">
              <a:extLst>
                <a:ext uri="{FF2B5EF4-FFF2-40B4-BE49-F238E27FC236}">
                  <a16:creationId xmlns:a16="http://schemas.microsoft.com/office/drawing/2014/main" id="{F7795A94-284E-43ED-82E0-B592BBDC0DC6}"/>
                </a:ext>
              </a:extLst>
            </p:cNvPr>
            <p:cNvSpPr/>
            <p:nvPr/>
          </p:nvSpPr>
          <p:spPr>
            <a:xfrm flipH="1">
              <a:off x="7514215" y="3985644"/>
              <a:ext cx="462210" cy="693498"/>
            </a:xfrm>
            <a:custGeom>
              <a:avLst/>
              <a:gdLst>
                <a:gd name="connsiteX0" fmla="*/ 0 w 460344"/>
                <a:gd name="connsiteY0" fmla="*/ 0 h 457755"/>
                <a:gd name="connsiteX1" fmla="*/ 76724 w 460344"/>
                <a:gd name="connsiteY1" fmla="*/ 0 h 457755"/>
                <a:gd name="connsiteX2" fmla="*/ 76724 w 460344"/>
                <a:gd name="connsiteY2" fmla="*/ 0 h 457755"/>
                <a:gd name="connsiteX3" fmla="*/ 191810 w 460344"/>
                <a:gd name="connsiteY3" fmla="*/ 0 h 457755"/>
                <a:gd name="connsiteX4" fmla="*/ 460344 w 460344"/>
                <a:gd name="connsiteY4" fmla="*/ 0 h 457755"/>
                <a:gd name="connsiteX5" fmla="*/ 460344 w 460344"/>
                <a:gd name="connsiteY5" fmla="*/ 267024 h 457755"/>
                <a:gd name="connsiteX6" fmla="*/ 460344 w 460344"/>
                <a:gd name="connsiteY6" fmla="*/ 267024 h 457755"/>
                <a:gd name="connsiteX7" fmla="*/ 460344 w 460344"/>
                <a:gd name="connsiteY7" fmla="*/ 381463 h 457755"/>
                <a:gd name="connsiteX8" fmla="*/ 460344 w 460344"/>
                <a:gd name="connsiteY8" fmla="*/ 457755 h 457755"/>
                <a:gd name="connsiteX9" fmla="*/ 191810 w 460344"/>
                <a:gd name="connsiteY9" fmla="*/ 457755 h 457755"/>
                <a:gd name="connsiteX10" fmla="*/ 134269 w 460344"/>
                <a:gd name="connsiteY10" fmla="*/ 514974 h 457755"/>
                <a:gd name="connsiteX11" fmla="*/ 76724 w 460344"/>
                <a:gd name="connsiteY11" fmla="*/ 457755 h 457755"/>
                <a:gd name="connsiteX12" fmla="*/ 0 w 460344"/>
                <a:gd name="connsiteY12" fmla="*/ 457755 h 457755"/>
                <a:gd name="connsiteX13" fmla="*/ 0 w 460344"/>
                <a:gd name="connsiteY13" fmla="*/ 381463 h 457755"/>
                <a:gd name="connsiteX14" fmla="*/ 0 w 460344"/>
                <a:gd name="connsiteY14" fmla="*/ 267024 h 457755"/>
                <a:gd name="connsiteX15" fmla="*/ 0 w 460344"/>
                <a:gd name="connsiteY15" fmla="*/ 267024 h 457755"/>
                <a:gd name="connsiteX16" fmla="*/ 0 w 460344"/>
                <a:gd name="connsiteY16" fmla="*/ 0 h 457755"/>
                <a:gd name="connsiteX0" fmla="*/ 0 w 460344"/>
                <a:gd name="connsiteY0" fmla="*/ 0 h 550692"/>
                <a:gd name="connsiteX1" fmla="*/ 76724 w 460344"/>
                <a:gd name="connsiteY1" fmla="*/ 0 h 550692"/>
                <a:gd name="connsiteX2" fmla="*/ 76724 w 460344"/>
                <a:gd name="connsiteY2" fmla="*/ 0 h 550692"/>
                <a:gd name="connsiteX3" fmla="*/ 191810 w 460344"/>
                <a:gd name="connsiteY3" fmla="*/ 0 h 550692"/>
                <a:gd name="connsiteX4" fmla="*/ 460344 w 460344"/>
                <a:gd name="connsiteY4" fmla="*/ 0 h 550692"/>
                <a:gd name="connsiteX5" fmla="*/ 460344 w 460344"/>
                <a:gd name="connsiteY5" fmla="*/ 267024 h 550692"/>
                <a:gd name="connsiteX6" fmla="*/ 460344 w 460344"/>
                <a:gd name="connsiteY6" fmla="*/ 267024 h 550692"/>
                <a:gd name="connsiteX7" fmla="*/ 460344 w 460344"/>
                <a:gd name="connsiteY7" fmla="*/ 381463 h 550692"/>
                <a:gd name="connsiteX8" fmla="*/ 460344 w 460344"/>
                <a:gd name="connsiteY8" fmla="*/ 457755 h 550692"/>
                <a:gd name="connsiteX9" fmla="*/ 191810 w 460344"/>
                <a:gd name="connsiteY9" fmla="*/ 457755 h 550692"/>
                <a:gd name="connsiteX10" fmla="*/ 43781 w 460344"/>
                <a:gd name="connsiteY10" fmla="*/ 550692 h 550692"/>
                <a:gd name="connsiteX11" fmla="*/ 76724 w 460344"/>
                <a:gd name="connsiteY11" fmla="*/ 457755 h 550692"/>
                <a:gd name="connsiteX12" fmla="*/ 0 w 460344"/>
                <a:gd name="connsiteY12" fmla="*/ 457755 h 550692"/>
                <a:gd name="connsiteX13" fmla="*/ 0 w 460344"/>
                <a:gd name="connsiteY13" fmla="*/ 381463 h 550692"/>
                <a:gd name="connsiteX14" fmla="*/ 0 w 460344"/>
                <a:gd name="connsiteY14" fmla="*/ 267024 h 550692"/>
                <a:gd name="connsiteX15" fmla="*/ 0 w 460344"/>
                <a:gd name="connsiteY15" fmla="*/ 267024 h 550692"/>
                <a:gd name="connsiteX16" fmla="*/ 0 w 460344"/>
                <a:gd name="connsiteY16" fmla="*/ 0 h 550692"/>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43781 w 460344"/>
                <a:gd name="connsiteY10" fmla="*/ 550692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88723"/>
                <a:gd name="connsiteX1" fmla="*/ 76724 w 460344"/>
                <a:gd name="connsiteY1" fmla="*/ 0 h 588723"/>
                <a:gd name="connsiteX2" fmla="*/ 76724 w 460344"/>
                <a:gd name="connsiteY2" fmla="*/ 0 h 588723"/>
                <a:gd name="connsiteX3" fmla="*/ 191810 w 460344"/>
                <a:gd name="connsiteY3" fmla="*/ 0 h 588723"/>
                <a:gd name="connsiteX4" fmla="*/ 460344 w 460344"/>
                <a:gd name="connsiteY4" fmla="*/ 0 h 588723"/>
                <a:gd name="connsiteX5" fmla="*/ 460344 w 460344"/>
                <a:gd name="connsiteY5" fmla="*/ 267024 h 588723"/>
                <a:gd name="connsiteX6" fmla="*/ 460344 w 460344"/>
                <a:gd name="connsiteY6" fmla="*/ 267024 h 588723"/>
                <a:gd name="connsiteX7" fmla="*/ 460344 w 460344"/>
                <a:gd name="connsiteY7" fmla="*/ 381463 h 588723"/>
                <a:gd name="connsiteX8" fmla="*/ 460344 w 460344"/>
                <a:gd name="connsiteY8" fmla="*/ 457755 h 588723"/>
                <a:gd name="connsiteX9" fmla="*/ 191810 w 460344"/>
                <a:gd name="connsiteY9" fmla="*/ 457755 h 588723"/>
                <a:gd name="connsiteX10" fmla="*/ 108075 w 460344"/>
                <a:gd name="connsiteY10" fmla="*/ 514973 h 588723"/>
                <a:gd name="connsiteX11" fmla="*/ 524 w 460344"/>
                <a:gd name="connsiteY11" fmla="*/ 588723 h 588723"/>
                <a:gd name="connsiteX12" fmla="*/ 0 w 460344"/>
                <a:gd name="connsiteY12" fmla="*/ 457755 h 588723"/>
                <a:gd name="connsiteX13" fmla="*/ 0 w 460344"/>
                <a:gd name="connsiteY13" fmla="*/ 381463 h 588723"/>
                <a:gd name="connsiteX14" fmla="*/ 0 w 460344"/>
                <a:gd name="connsiteY14" fmla="*/ 267024 h 588723"/>
                <a:gd name="connsiteX15" fmla="*/ 0 w 460344"/>
                <a:gd name="connsiteY15" fmla="*/ 267024 h 588723"/>
                <a:gd name="connsiteX16" fmla="*/ 0 w 460344"/>
                <a:gd name="connsiteY16" fmla="*/ 0 h 588723"/>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09941 w 462210"/>
                <a:gd name="connsiteY10" fmla="*/ 514973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10" h="693498">
                  <a:moveTo>
                    <a:pt x="1866" y="0"/>
                  </a:moveTo>
                  <a:lnTo>
                    <a:pt x="78590" y="0"/>
                  </a:lnTo>
                  <a:lnTo>
                    <a:pt x="78590" y="0"/>
                  </a:lnTo>
                  <a:lnTo>
                    <a:pt x="193676" y="0"/>
                  </a:lnTo>
                  <a:lnTo>
                    <a:pt x="462210" y="0"/>
                  </a:lnTo>
                  <a:lnTo>
                    <a:pt x="462210" y="267024"/>
                  </a:lnTo>
                  <a:lnTo>
                    <a:pt x="462210" y="267024"/>
                  </a:lnTo>
                  <a:lnTo>
                    <a:pt x="462210" y="381463"/>
                  </a:lnTo>
                  <a:lnTo>
                    <a:pt x="462210" y="457755"/>
                  </a:lnTo>
                  <a:lnTo>
                    <a:pt x="227013" y="457755"/>
                  </a:lnTo>
                  <a:lnTo>
                    <a:pt x="114704" y="576885"/>
                  </a:lnTo>
                  <a:cubicBezTo>
                    <a:pt x="69330" y="626074"/>
                    <a:pt x="62053" y="632402"/>
                    <a:pt x="9" y="693498"/>
                  </a:cubicBezTo>
                  <a:cubicBezTo>
                    <a:pt x="-166" y="660954"/>
                    <a:pt x="2041" y="490299"/>
                    <a:pt x="1866" y="457755"/>
                  </a:cubicBezTo>
                  <a:lnTo>
                    <a:pt x="1866" y="381463"/>
                  </a:lnTo>
                  <a:lnTo>
                    <a:pt x="1866" y="267024"/>
                  </a:lnTo>
                  <a:lnTo>
                    <a:pt x="1866" y="267024"/>
                  </a:lnTo>
                  <a:lnTo>
                    <a:pt x="186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Rectangular Callout 13">
              <a:extLst>
                <a:ext uri="{FF2B5EF4-FFF2-40B4-BE49-F238E27FC236}">
                  <a16:creationId xmlns:a16="http://schemas.microsoft.com/office/drawing/2014/main" id="{B1DB36DE-48A6-4C37-9C7F-25D2DB6FD0C1}"/>
                </a:ext>
              </a:extLst>
            </p:cNvPr>
            <p:cNvSpPr/>
            <p:nvPr/>
          </p:nvSpPr>
          <p:spPr>
            <a:xfrm flipH="1">
              <a:off x="8104765" y="3985644"/>
              <a:ext cx="462210" cy="693498"/>
            </a:xfrm>
            <a:custGeom>
              <a:avLst/>
              <a:gdLst>
                <a:gd name="connsiteX0" fmla="*/ 0 w 460344"/>
                <a:gd name="connsiteY0" fmla="*/ 0 h 457755"/>
                <a:gd name="connsiteX1" fmla="*/ 76724 w 460344"/>
                <a:gd name="connsiteY1" fmla="*/ 0 h 457755"/>
                <a:gd name="connsiteX2" fmla="*/ 76724 w 460344"/>
                <a:gd name="connsiteY2" fmla="*/ 0 h 457755"/>
                <a:gd name="connsiteX3" fmla="*/ 191810 w 460344"/>
                <a:gd name="connsiteY3" fmla="*/ 0 h 457755"/>
                <a:gd name="connsiteX4" fmla="*/ 460344 w 460344"/>
                <a:gd name="connsiteY4" fmla="*/ 0 h 457755"/>
                <a:gd name="connsiteX5" fmla="*/ 460344 w 460344"/>
                <a:gd name="connsiteY5" fmla="*/ 267024 h 457755"/>
                <a:gd name="connsiteX6" fmla="*/ 460344 w 460344"/>
                <a:gd name="connsiteY6" fmla="*/ 267024 h 457755"/>
                <a:gd name="connsiteX7" fmla="*/ 460344 w 460344"/>
                <a:gd name="connsiteY7" fmla="*/ 381463 h 457755"/>
                <a:gd name="connsiteX8" fmla="*/ 460344 w 460344"/>
                <a:gd name="connsiteY8" fmla="*/ 457755 h 457755"/>
                <a:gd name="connsiteX9" fmla="*/ 191810 w 460344"/>
                <a:gd name="connsiteY9" fmla="*/ 457755 h 457755"/>
                <a:gd name="connsiteX10" fmla="*/ 134269 w 460344"/>
                <a:gd name="connsiteY10" fmla="*/ 514974 h 457755"/>
                <a:gd name="connsiteX11" fmla="*/ 76724 w 460344"/>
                <a:gd name="connsiteY11" fmla="*/ 457755 h 457755"/>
                <a:gd name="connsiteX12" fmla="*/ 0 w 460344"/>
                <a:gd name="connsiteY12" fmla="*/ 457755 h 457755"/>
                <a:gd name="connsiteX13" fmla="*/ 0 w 460344"/>
                <a:gd name="connsiteY13" fmla="*/ 381463 h 457755"/>
                <a:gd name="connsiteX14" fmla="*/ 0 w 460344"/>
                <a:gd name="connsiteY14" fmla="*/ 267024 h 457755"/>
                <a:gd name="connsiteX15" fmla="*/ 0 w 460344"/>
                <a:gd name="connsiteY15" fmla="*/ 267024 h 457755"/>
                <a:gd name="connsiteX16" fmla="*/ 0 w 460344"/>
                <a:gd name="connsiteY16" fmla="*/ 0 h 457755"/>
                <a:gd name="connsiteX0" fmla="*/ 0 w 460344"/>
                <a:gd name="connsiteY0" fmla="*/ 0 h 550692"/>
                <a:gd name="connsiteX1" fmla="*/ 76724 w 460344"/>
                <a:gd name="connsiteY1" fmla="*/ 0 h 550692"/>
                <a:gd name="connsiteX2" fmla="*/ 76724 w 460344"/>
                <a:gd name="connsiteY2" fmla="*/ 0 h 550692"/>
                <a:gd name="connsiteX3" fmla="*/ 191810 w 460344"/>
                <a:gd name="connsiteY3" fmla="*/ 0 h 550692"/>
                <a:gd name="connsiteX4" fmla="*/ 460344 w 460344"/>
                <a:gd name="connsiteY4" fmla="*/ 0 h 550692"/>
                <a:gd name="connsiteX5" fmla="*/ 460344 w 460344"/>
                <a:gd name="connsiteY5" fmla="*/ 267024 h 550692"/>
                <a:gd name="connsiteX6" fmla="*/ 460344 w 460344"/>
                <a:gd name="connsiteY6" fmla="*/ 267024 h 550692"/>
                <a:gd name="connsiteX7" fmla="*/ 460344 w 460344"/>
                <a:gd name="connsiteY7" fmla="*/ 381463 h 550692"/>
                <a:gd name="connsiteX8" fmla="*/ 460344 w 460344"/>
                <a:gd name="connsiteY8" fmla="*/ 457755 h 550692"/>
                <a:gd name="connsiteX9" fmla="*/ 191810 w 460344"/>
                <a:gd name="connsiteY9" fmla="*/ 457755 h 550692"/>
                <a:gd name="connsiteX10" fmla="*/ 43781 w 460344"/>
                <a:gd name="connsiteY10" fmla="*/ 550692 h 550692"/>
                <a:gd name="connsiteX11" fmla="*/ 76724 w 460344"/>
                <a:gd name="connsiteY11" fmla="*/ 457755 h 550692"/>
                <a:gd name="connsiteX12" fmla="*/ 0 w 460344"/>
                <a:gd name="connsiteY12" fmla="*/ 457755 h 550692"/>
                <a:gd name="connsiteX13" fmla="*/ 0 w 460344"/>
                <a:gd name="connsiteY13" fmla="*/ 381463 h 550692"/>
                <a:gd name="connsiteX14" fmla="*/ 0 w 460344"/>
                <a:gd name="connsiteY14" fmla="*/ 267024 h 550692"/>
                <a:gd name="connsiteX15" fmla="*/ 0 w 460344"/>
                <a:gd name="connsiteY15" fmla="*/ 267024 h 550692"/>
                <a:gd name="connsiteX16" fmla="*/ 0 w 460344"/>
                <a:gd name="connsiteY16" fmla="*/ 0 h 550692"/>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43781 w 460344"/>
                <a:gd name="connsiteY10" fmla="*/ 550692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88723"/>
                <a:gd name="connsiteX1" fmla="*/ 76724 w 460344"/>
                <a:gd name="connsiteY1" fmla="*/ 0 h 588723"/>
                <a:gd name="connsiteX2" fmla="*/ 76724 w 460344"/>
                <a:gd name="connsiteY2" fmla="*/ 0 h 588723"/>
                <a:gd name="connsiteX3" fmla="*/ 191810 w 460344"/>
                <a:gd name="connsiteY3" fmla="*/ 0 h 588723"/>
                <a:gd name="connsiteX4" fmla="*/ 460344 w 460344"/>
                <a:gd name="connsiteY4" fmla="*/ 0 h 588723"/>
                <a:gd name="connsiteX5" fmla="*/ 460344 w 460344"/>
                <a:gd name="connsiteY5" fmla="*/ 267024 h 588723"/>
                <a:gd name="connsiteX6" fmla="*/ 460344 w 460344"/>
                <a:gd name="connsiteY6" fmla="*/ 267024 h 588723"/>
                <a:gd name="connsiteX7" fmla="*/ 460344 w 460344"/>
                <a:gd name="connsiteY7" fmla="*/ 381463 h 588723"/>
                <a:gd name="connsiteX8" fmla="*/ 460344 w 460344"/>
                <a:gd name="connsiteY8" fmla="*/ 457755 h 588723"/>
                <a:gd name="connsiteX9" fmla="*/ 191810 w 460344"/>
                <a:gd name="connsiteY9" fmla="*/ 457755 h 588723"/>
                <a:gd name="connsiteX10" fmla="*/ 108075 w 460344"/>
                <a:gd name="connsiteY10" fmla="*/ 514973 h 588723"/>
                <a:gd name="connsiteX11" fmla="*/ 524 w 460344"/>
                <a:gd name="connsiteY11" fmla="*/ 588723 h 588723"/>
                <a:gd name="connsiteX12" fmla="*/ 0 w 460344"/>
                <a:gd name="connsiteY12" fmla="*/ 457755 h 588723"/>
                <a:gd name="connsiteX13" fmla="*/ 0 w 460344"/>
                <a:gd name="connsiteY13" fmla="*/ 381463 h 588723"/>
                <a:gd name="connsiteX14" fmla="*/ 0 w 460344"/>
                <a:gd name="connsiteY14" fmla="*/ 267024 h 588723"/>
                <a:gd name="connsiteX15" fmla="*/ 0 w 460344"/>
                <a:gd name="connsiteY15" fmla="*/ 267024 h 588723"/>
                <a:gd name="connsiteX16" fmla="*/ 0 w 460344"/>
                <a:gd name="connsiteY16" fmla="*/ 0 h 588723"/>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09941 w 462210"/>
                <a:gd name="connsiteY10" fmla="*/ 514973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10" h="693498">
                  <a:moveTo>
                    <a:pt x="1866" y="0"/>
                  </a:moveTo>
                  <a:lnTo>
                    <a:pt x="78590" y="0"/>
                  </a:lnTo>
                  <a:lnTo>
                    <a:pt x="78590" y="0"/>
                  </a:lnTo>
                  <a:lnTo>
                    <a:pt x="193676" y="0"/>
                  </a:lnTo>
                  <a:lnTo>
                    <a:pt x="462210" y="0"/>
                  </a:lnTo>
                  <a:lnTo>
                    <a:pt x="462210" y="267024"/>
                  </a:lnTo>
                  <a:lnTo>
                    <a:pt x="462210" y="267024"/>
                  </a:lnTo>
                  <a:lnTo>
                    <a:pt x="462210" y="381463"/>
                  </a:lnTo>
                  <a:lnTo>
                    <a:pt x="462210" y="457755"/>
                  </a:lnTo>
                  <a:lnTo>
                    <a:pt x="227013" y="457755"/>
                  </a:lnTo>
                  <a:lnTo>
                    <a:pt x="114704" y="576885"/>
                  </a:lnTo>
                  <a:cubicBezTo>
                    <a:pt x="69330" y="626074"/>
                    <a:pt x="62053" y="632402"/>
                    <a:pt x="9" y="693498"/>
                  </a:cubicBezTo>
                  <a:cubicBezTo>
                    <a:pt x="-166" y="660954"/>
                    <a:pt x="2041" y="490299"/>
                    <a:pt x="1866" y="457755"/>
                  </a:cubicBezTo>
                  <a:lnTo>
                    <a:pt x="1866" y="381463"/>
                  </a:lnTo>
                  <a:lnTo>
                    <a:pt x="1866" y="267024"/>
                  </a:lnTo>
                  <a:lnTo>
                    <a:pt x="1866" y="267024"/>
                  </a:lnTo>
                  <a:lnTo>
                    <a:pt x="186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sp>
        <p:nvSpPr>
          <p:cNvPr id="8" name="Picture Placeholder 7"/>
          <p:cNvSpPr>
            <a:spLocks noGrp="1"/>
          </p:cNvSpPr>
          <p:nvPr>
            <p:ph type="pic" sz="quarter" idx="15"/>
          </p:nvPr>
        </p:nvSpPr>
        <p:spPr>
          <a:xfrm>
            <a:off x="4572000" y="0"/>
            <a:ext cx="4572000" cy="5143500"/>
          </a:xfrm>
          <a:prstGeom prst="rect">
            <a:avLst/>
          </a:prstGeom>
        </p:spPr>
        <p:txBody>
          <a:bodyPr lIns="365760" tIns="365760" rIns="365760" bIns="365760"/>
          <a:lstStyle>
            <a:lvl1pPr marL="0" indent="0">
              <a:buNone/>
              <a:defRPr sz="1600">
                <a:solidFill>
                  <a:schemeClr val="tx1"/>
                </a:solidFill>
              </a:defRPr>
            </a:lvl1pPr>
          </a:lstStyle>
          <a:p>
            <a:pPr lvl="0"/>
            <a:r>
              <a:rPr lang="en-US" noProof="0"/>
              <a:t>Click icon to add picture</a:t>
            </a:r>
          </a:p>
        </p:txBody>
      </p:sp>
      <p:sp>
        <p:nvSpPr>
          <p:cNvPr id="14" name="Content Placeholder 3"/>
          <p:cNvSpPr>
            <a:spLocks noGrp="1"/>
          </p:cNvSpPr>
          <p:nvPr>
            <p:ph sz="half" idx="14"/>
          </p:nvPr>
        </p:nvSpPr>
        <p:spPr>
          <a:xfrm>
            <a:off x="304802" y="509847"/>
            <a:ext cx="3954737" cy="3840646"/>
          </a:xfrm>
          <a:prstGeom prst="rect">
            <a:avLst/>
          </a:prstGeom>
        </p:spPr>
        <p:txBody>
          <a:bodyPr rIns="91440" bIns="91440" anchor="t"/>
          <a:lstStyle>
            <a:lvl1pPr marL="0" marR="0" indent="0" algn="l" defTabSz="914378" rtl="0" eaLnBrk="1" fontAlgn="auto" latinLnBrk="0" hangingPunct="1">
              <a:lnSpc>
                <a:spcPct val="100000"/>
              </a:lnSpc>
              <a:spcBef>
                <a:spcPts val="0"/>
              </a:spcBef>
              <a:spcAft>
                <a:spcPts val="150"/>
              </a:spcAft>
              <a:buClrTx/>
              <a:buSzPct val="100000"/>
              <a:buFont typeface="Wingdings" charset="2"/>
              <a:buNone/>
              <a:tabLst/>
              <a:defRPr sz="28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21" name="Text Placeholder 20"/>
          <p:cNvSpPr>
            <a:spLocks noGrp="1"/>
          </p:cNvSpPr>
          <p:nvPr>
            <p:ph type="body" sz="quarter" idx="17"/>
          </p:nvPr>
        </p:nvSpPr>
        <p:spPr>
          <a:xfrm>
            <a:off x="304802" y="4452887"/>
            <a:ext cx="3954737" cy="347715"/>
          </a:xfrm>
          <a:prstGeom prst="rect">
            <a:avLst/>
          </a:prstGeom>
        </p:spPr>
        <p:txBody>
          <a:bodyPr tIns="27432"/>
          <a:lstStyle>
            <a:lvl1pPr marL="0" marR="0" indent="0" algn="r" defTabSz="914378" rtl="0" eaLnBrk="1" fontAlgn="auto" latinLnBrk="0" hangingPunct="1">
              <a:lnSpc>
                <a:spcPts val="1500"/>
              </a:lnSpc>
              <a:spcBef>
                <a:spcPts val="0"/>
              </a:spcBef>
              <a:spcAft>
                <a:spcPts val="150"/>
              </a:spcAft>
              <a:buClrTx/>
              <a:buSzPct val="100000"/>
              <a:buFont typeface="Wingdings" charset="2"/>
              <a:buNone/>
              <a:tabLst/>
              <a:defRPr sz="1200" i="1" baseline="0">
                <a:solidFill>
                  <a:schemeClr val="bg1"/>
                </a:solidFill>
                <a:latin typeface="+mj-lt"/>
              </a:defRPr>
            </a:lvl1pPr>
            <a:lvl2pPr marL="457189" indent="0">
              <a:buNone/>
              <a:defRPr sz="1600">
                <a:solidFill>
                  <a:schemeClr val="bg1"/>
                </a:solidFill>
              </a:defRPr>
            </a:lvl2pPr>
            <a:lvl3pPr marL="914378"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Click to edit Master text styles</a:t>
            </a:r>
          </a:p>
          <a:p>
            <a:pPr lvl="1"/>
            <a:r>
              <a:rPr lang="en-US"/>
              <a:t>Second level</a:t>
            </a:r>
          </a:p>
        </p:txBody>
      </p:sp>
      <p:sp>
        <p:nvSpPr>
          <p:cNvPr id="12"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11" name="Footer Placeholder 2">
            <a:extLst>
              <a:ext uri="{FF2B5EF4-FFF2-40B4-BE49-F238E27FC236}">
                <a16:creationId xmlns:a16="http://schemas.microsoft.com/office/drawing/2014/main" id="{EAF99A91-C0BA-448B-92BF-A504E96EC13F}"/>
              </a:ext>
            </a:extLst>
          </p:cNvPr>
          <p:cNvSpPr>
            <a:spLocks noGrp="1"/>
          </p:cNvSpPr>
          <p:nvPr>
            <p:ph type="ftr" sz="quarter" idx="18"/>
          </p:nvPr>
        </p:nvSpPr>
        <p:spPr/>
        <p:txBody>
          <a:bodyPr/>
          <a:lstStyle>
            <a:lvl1pPr>
              <a:defRPr>
                <a:solidFill>
                  <a:schemeClr val="bg1">
                    <a:lumMod val="95000"/>
                  </a:schemeClr>
                </a:solidFill>
              </a:defRPr>
            </a:lvl1pPr>
          </a:lstStyle>
          <a:p>
            <a:pPr>
              <a:defRPr/>
            </a:pPr>
            <a:r>
              <a:rPr lang="en-US"/>
              <a:t>© </a:t>
            </a:r>
            <a:r>
              <a:rPr lang="en-US" kern="0"/>
              <a:t>Euromonitor</a:t>
            </a:r>
            <a:r>
              <a:rPr lang="en-US"/>
              <a:t> Internation</a:t>
            </a:r>
            <a:r>
              <a:rPr lang="en-US">
                <a:cs typeface="Tahoma" pitchFamily="34" charset="0"/>
              </a:rPr>
              <a:t>al</a:t>
            </a:r>
          </a:p>
        </p:txBody>
      </p:sp>
      <p:sp>
        <p:nvSpPr>
          <p:cNvPr id="13" name="Slide Number Placeholder 3">
            <a:extLst>
              <a:ext uri="{FF2B5EF4-FFF2-40B4-BE49-F238E27FC236}">
                <a16:creationId xmlns:a16="http://schemas.microsoft.com/office/drawing/2014/main" id="{C388BB10-E376-4B24-8C61-2F1E5F337172}"/>
              </a:ext>
            </a:extLst>
          </p:cNvPr>
          <p:cNvSpPr>
            <a:spLocks noGrp="1"/>
          </p:cNvSpPr>
          <p:nvPr>
            <p:ph type="sldNum" sz="quarter" idx="19"/>
          </p:nvPr>
        </p:nvSpPr>
        <p:spPr/>
        <p:txBody>
          <a:bodyPr/>
          <a:lstStyle>
            <a:lvl1pPr>
              <a:defRPr/>
            </a:lvl1pPr>
          </a:lstStyle>
          <a:p>
            <a:pPr>
              <a:defRPr/>
            </a:pPr>
            <a:fld id="{D2C89255-36EC-48FF-82F0-CB71F3DA0947}" type="slidenum">
              <a:rPr lang="en-US"/>
              <a:pPr>
                <a:defRPr/>
              </a:pPr>
              <a:t>‹#›</a:t>
            </a:fld>
            <a:endParaRPr lang="en-US" dirty="0"/>
          </a:p>
        </p:txBody>
      </p:sp>
    </p:spTree>
    <p:extLst>
      <p:ext uri="{BB962C8B-B14F-4D97-AF65-F5344CB8AC3E}">
        <p14:creationId xmlns:p14="http://schemas.microsoft.com/office/powerpoint/2010/main" val="141051517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2:2 Text - Soli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4148FA-98B7-4E1B-84E3-F999039C64FF}"/>
              </a:ext>
            </a:extLst>
          </p:cNvPr>
          <p:cNvSpPr/>
          <p:nvPr userDrawn="1"/>
        </p:nvSpPr>
        <p:spPr>
          <a:xfrm>
            <a:off x="4572000" y="0"/>
            <a:ext cx="4572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5" name="Rectangle 4">
            <a:extLst>
              <a:ext uri="{FF2B5EF4-FFF2-40B4-BE49-F238E27FC236}">
                <a16:creationId xmlns:a16="http://schemas.microsoft.com/office/drawing/2014/main" id="{F061B8B5-5274-48BB-806F-532EB2DF094D}"/>
              </a:ext>
            </a:extLst>
          </p:cNvPr>
          <p:cNvSpPr/>
          <p:nvPr userDrawn="1"/>
        </p:nvSpPr>
        <p:spPr>
          <a:xfrm>
            <a:off x="0" y="2571750"/>
            <a:ext cx="4572000" cy="2571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6" name="Picture 8">
            <a:extLst>
              <a:ext uri="{FF2B5EF4-FFF2-40B4-BE49-F238E27FC236}">
                <a16:creationId xmlns:a16="http://schemas.microsoft.com/office/drawing/2014/main" id="{CFB3AA9B-388A-4238-90AD-AA49C833675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6225" y="4888706"/>
            <a:ext cx="1087041"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13"/>
          <p:cNvSpPr>
            <a:spLocks noGrp="1"/>
          </p:cNvSpPr>
          <p:nvPr>
            <p:ph sz="quarter" idx="20"/>
          </p:nvPr>
        </p:nvSpPr>
        <p:spPr>
          <a:xfrm>
            <a:off x="5029200" y="2952751"/>
            <a:ext cx="3657600" cy="1852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19"/>
          </p:nvPr>
        </p:nvSpPr>
        <p:spPr>
          <a:xfrm>
            <a:off x="457200" y="377826"/>
            <a:ext cx="3657600" cy="185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3">
            <a:extLst>
              <a:ext uri="{FF2B5EF4-FFF2-40B4-BE49-F238E27FC236}">
                <a16:creationId xmlns:a16="http://schemas.microsoft.com/office/drawing/2014/main" id="{65324B00-68F3-4747-9750-0C65E3BBBD62}"/>
              </a:ext>
            </a:extLst>
          </p:cNvPr>
          <p:cNvSpPr>
            <a:spLocks noGrp="1"/>
          </p:cNvSpPr>
          <p:nvPr>
            <p:ph type="ftr" sz="quarter" idx="21"/>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
        <p:nvSpPr>
          <p:cNvPr id="8" name="Slide Number Placeholder 4">
            <a:extLst>
              <a:ext uri="{FF2B5EF4-FFF2-40B4-BE49-F238E27FC236}">
                <a16:creationId xmlns:a16="http://schemas.microsoft.com/office/drawing/2014/main" id="{5BB147BD-169D-462B-9F28-533B1AEC0662}"/>
              </a:ext>
            </a:extLst>
          </p:cNvPr>
          <p:cNvSpPr>
            <a:spLocks noGrp="1"/>
          </p:cNvSpPr>
          <p:nvPr>
            <p:ph type="sldNum" sz="quarter" idx="22"/>
          </p:nvPr>
        </p:nvSpPr>
        <p:spPr/>
        <p:txBody>
          <a:bodyPr/>
          <a:lstStyle>
            <a:lvl1pPr>
              <a:defRPr/>
            </a:lvl1pPr>
          </a:lstStyle>
          <a:p>
            <a:pPr>
              <a:defRPr/>
            </a:pPr>
            <a:fld id="{90A26D4F-03CB-4572-AFAE-3E88F62376F8}" type="slidenum">
              <a:rPr lang="en-US"/>
              <a:pPr>
                <a:defRPr/>
              </a:pPr>
              <a:t>‹#›</a:t>
            </a:fld>
            <a:endParaRPr lang="en-US" dirty="0"/>
          </a:p>
        </p:txBody>
      </p:sp>
    </p:spTree>
    <p:extLst>
      <p:ext uri="{BB962C8B-B14F-4D97-AF65-F5344CB8AC3E}">
        <p14:creationId xmlns:p14="http://schemas.microsoft.com/office/powerpoint/2010/main" val="354287156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2:2 Text - Image w Overlay">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48B5FAF2-63E3-4D49-AC5B-690734C69B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6225" y="4888706"/>
            <a:ext cx="1087041"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13"/>
          <p:cNvSpPr>
            <a:spLocks noGrp="1"/>
          </p:cNvSpPr>
          <p:nvPr>
            <p:ph type="body" sz="quarter" idx="21"/>
          </p:nvPr>
        </p:nvSpPr>
        <p:spPr>
          <a:xfrm>
            <a:off x="0" y="2571750"/>
            <a:ext cx="4572000" cy="2571750"/>
          </a:xfrm>
          <a:prstGeom prst="rect">
            <a:avLst/>
          </a:prstGeom>
          <a:solidFill>
            <a:schemeClr val="tx1">
              <a:alpha val="80000"/>
            </a:schemeClr>
          </a:solidFill>
        </p:spPr>
        <p:txBody>
          <a:bodyPr anchor="b"/>
          <a:lstStyle>
            <a:lvl1pPr>
              <a:defRPr sz="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5" name="Text Placeholder 13"/>
          <p:cNvSpPr>
            <a:spLocks noGrp="1"/>
          </p:cNvSpPr>
          <p:nvPr>
            <p:ph type="body" sz="quarter" idx="22"/>
          </p:nvPr>
        </p:nvSpPr>
        <p:spPr>
          <a:xfrm>
            <a:off x="4572000" y="0"/>
            <a:ext cx="4572000" cy="2571750"/>
          </a:xfrm>
          <a:prstGeom prst="rect">
            <a:avLst/>
          </a:prstGeom>
          <a:solidFill>
            <a:schemeClr val="tx1">
              <a:alpha val="80000"/>
            </a:schemeClr>
          </a:solidFill>
        </p:spPr>
        <p:txBody>
          <a:bodyPr anchor="b"/>
          <a:lstStyle>
            <a:lvl1pPr>
              <a:defRPr sz="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7" name="Picture Placeholder 6"/>
          <p:cNvSpPr>
            <a:spLocks noGrp="1"/>
          </p:cNvSpPr>
          <p:nvPr>
            <p:ph type="pic" sz="quarter" idx="19"/>
          </p:nvPr>
        </p:nvSpPr>
        <p:spPr>
          <a:xfrm>
            <a:off x="4572000" y="0"/>
            <a:ext cx="4572000" cy="2571750"/>
          </a:xfrm>
          <a:prstGeom prst="rect">
            <a:avLst/>
          </a:prstGeom>
        </p:spPr>
        <p:txBody>
          <a:bodyPr tIns="640080" anchor="t" anchorCtr="0"/>
          <a:lstStyle>
            <a:lvl1pPr algn="ctr">
              <a:defRPr>
                <a:solidFill>
                  <a:schemeClr val="bg1"/>
                </a:solidFill>
              </a:defRPr>
            </a:lvl1pPr>
          </a:lstStyle>
          <a:p>
            <a:pPr lvl="0"/>
            <a:r>
              <a:rPr lang="en-US" noProof="0"/>
              <a:t>Click icon to add picture</a:t>
            </a:r>
          </a:p>
        </p:txBody>
      </p:sp>
      <p:sp>
        <p:nvSpPr>
          <p:cNvPr id="12" name="Picture Placeholder 6"/>
          <p:cNvSpPr>
            <a:spLocks noGrp="1"/>
          </p:cNvSpPr>
          <p:nvPr>
            <p:ph type="pic" sz="quarter" idx="20"/>
          </p:nvPr>
        </p:nvSpPr>
        <p:spPr>
          <a:xfrm>
            <a:off x="0" y="2571750"/>
            <a:ext cx="4572000" cy="2571750"/>
          </a:xfrm>
          <a:prstGeom prst="rect">
            <a:avLst/>
          </a:prstGeom>
        </p:spPr>
        <p:txBody>
          <a:bodyPr tIns="640080" anchor="t" anchorCtr="0"/>
          <a:lstStyle>
            <a:lvl1pPr algn="ctr">
              <a:defRPr>
                <a:solidFill>
                  <a:schemeClr val="bg1"/>
                </a:solidFill>
              </a:defRPr>
            </a:lvl1pPr>
          </a:lstStyle>
          <a:p>
            <a:pPr lvl="0"/>
            <a:r>
              <a:rPr lang="en-US" noProof="0"/>
              <a:t>Click icon to add picture</a:t>
            </a:r>
          </a:p>
        </p:txBody>
      </p:sp>
      <p:sp>
        <p:nvSpPr>
          <p:cNvPr id="16" name="Content Placeholder 15"/>
          <p:cNvSpPr>
            <a:spLocks noGrp="1"/>
          </p:cNvSpPr>
          <p:nvPr>
            <p:ph sz="quarter" idx="24"/>
          </p:nvPr>
        </p:nvSpPr>
        <p:spPr>
          <a:xfrm>
            <a:off x="5029200" y="2952751"/>
            <a:ext cx="3657600" cy="185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3"/>
          </p:nvPr>
        </p:nvSpPr>
        <p:spPr>
          <a:xfrm>
            <a:off x="457200" y="377826"/>
            <a:ext cx="3657600" cy="185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54A2A5E7-AA83-4396-A1BD-5A10BC51C855}"/>
              </a:ext>
            </a:extLst>
          </p:cNvPr>
          <p:cNvSpPr>
            <a:spLocks noGrp="1"/>
          </p:cNvSpPr>
          <p:nvPr>
            <p:ph type="ftr" sz="quarter" idx="25"/>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
        <p:nvSpPr>
          <p:cNvPr id="10" name="Slide Number Placeholder 4">
            <a:extLst>
              <a:ext uri="{FF2B5EF4-FFF2-40B4-BE49-F238E27FC236}">
                <a16:creationId xmlns:a16="http://schemas.microsoft.com/office/drawing/2014/main" id="{5786E40B-1344-4B30-822E-912EC31CFD0C}"/>
              </a:ext>
            </a:extLst>
          </p:cNvPr>
          <p:cNvSpPr>
            <a:spLocks noGrp="1"/>
          </p:cNvSpPr>
          <p:nvPr>
            <p:ph type="sldNum" sz="quarter" idx="26"/>
          </p:nvPr>
        </p:nvSpPr>
        <p:spPr/>
        <p:txBody>
          <a:bodyPr/>
          <a:lstStyle>
            <a:lvl1pPr>
              <a:defRPr/>
            </a:lvl1pPr>
          </a:lstStyle>
          <a:p>
            <a:pPr>
              <a:defRPr/>
            </a:pPr>
            <a:fld id="{65036094-8C1F-457D-B963-AAFF8533AC12}" type="slidenum">
              <a:rPr lang="en-US"/>
              <a:pPr>
                <a:defRPr/>
              </a:pPr>
              <a:t>‹#›</a:t>
            </a:fld>
            <a:endParaRPr lang="en-US" dirty="0"/>
          </a:p>
        </p:txBody>
      </p:sp>
    </p:spTree>
    <p:extLst>
      <p:ext uri="{BB962C8B-B14F-4D97-AF65-F5344CB8AC3E}">
        <p14:creationId xmlns:p14="http://schemas.microsoft.com/office/powerpoint/2010/main" val="217289689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2:2 Soli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8BFB23A-8711-4F1A-BAF5-A3E51364DBA3}"/>
              </a:ext>
            </a:extLst>
          </p:cNvPr>
          <p:cNvSpPr/>
          <p:nvPr userDrawn="1"/>
        </p:nvSpPr>
        <p:spPr>
          <a:xfrm>
            <a:off x="0" y="2571750"/>
            <a:ext cx="4572000" cy="2571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2" name="Rectangle 11">
            <a:extLst>
              <a:ext uri="{FF2B5EF4-FFF2-40B4-BE49-F238E27FC236}">
                <a16:creationId xmlns:a16="http://schemas.microsoft.com/office/drawing/2014/main" id="{84305126-333A-4340-9EED-F5CACF3FAEEF}"/>
              </a:ext>
            </a:extLst>
          </p:cNvPr>
          <p:cNvSpPr/>
          <p:nvPr userDrawn="1"/>
        </p:nvSpPr>
        <p:spPr>
          <a:xfrm>
            <a:off x="0" y="0"/>
            <a:ext cx="4572000"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3" name="Rectangle 12">
            <a:extLst>
              <a:ext uri="{FF2B5EF4-FFF2-40B4-BE49-F238E27FC236}">
                <a16:creationId xmlns:a16="http://schemas.microsoft.com/office/drawing/2014/main" id="{CAF26F08-7739-4CEE-9EBC-905E8A36B78F}"/>
              </a:ext>
            </a:extLst>
          </p:cNvPr>
          <p:cNvSpPr/>
          <p:nvPr userDrawn="1"/>
        </p:nvSpPr>
        <p:spPr>
          <a:xfrm>
            <a:off x="4572000" y="0"/>
            <a:ext cx="4572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4" name="Rectangle 13">
            <a:extLst>
              <a:ext uri="{FF2B5EF4-FFF2-40B4-BE49-F238E27FC236}">
                <a16:creationId xmlns:a16="http://schemas.microsoft.com/office/drawing/2014/main" id="{CD210B12-75D4-4C11-A444-27301CEBBD9A}"/>
              </a:ext>
            </a:extLst>
          </p:cNvPr>
          <p:cNvSpPr/>
          <p:nvPr userDrawn="1"/>
        </p:nvSpPr>
        <p:spPr>
          <a:xfrm>
            <a:off x="4572000" y="2571750"/>
            <a:ext cx="4572000" cy="257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 name="Text Placeholder 2"/>
          <p:cNvSpPr>
            <a:spLocks noGrp="1"/>
          </p:cNvSpPr>
          <p:nvPr>
            <p:ph type="body" idx="1"/>
          </p:nvPr>
        </p:nvSpPr>
        <p:spPr>
          <a:xfrm>
            <a:off x="457200" y="342900"/>
            <a:ext cx="3657600" cy="617220"/>
          </a:xfrm>
          <a:prstGeom prst="rect">
            <a:avLst/>
          </a:prstGeom>
        </p:spPr>
        <p:txBody>
          <a:bodyPr anchor="b"/>
          <a:lstStyle>
            <a:lvl1pPr marL="0" indent="0" algn="ctr">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959383"/>
            <a:ext cx="3657600" cy="1268730"/>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5" name="Text Placeholder 4"/>
          <p:cNvSpPr>
            <a:spLocks noGrp="1"/>
          </p:cNvSpPr>
          <p:nvPr>
            <p:ph type="body" sz="quarter" idx="3"/>
          </p:nvPr>
        </p:nvSpPr>
        <p:spPr>
          <a:xfrm>
            <a:off x="457200" y="2914427"/>
            <a:ext cx="3657600" cy="617220"/>
          </a:xfrm>
          <a:prstGeom prst="rect">
            <a:avLst/>
          </a:prstGeom>
        </p:spPr>
        <p:txBody>
          <a:bodyPr anchor="b"/>
          <a:lstStyle>
            <a:lvl1pPr marL="0" indent="0" algn="ctr">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0" y="3531132"/>
            <a:ext cx="3657600" cy="1268730"/>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15" name="Text Placeholder 4"/>
          <p:cNvSpPr>
            <a:spLocks noGrp="1"/>
          </p:cNvSpPr>
          <p:nvPr>
            <p:ph type="body" sz="quarter" idx="13"/>
          </p:nvPr>
        </p:nvSpPr>
        <p:spPr>
          <a:xfrm>
            <a:off x="5029200" y="342900"/>
            <a:ext cx="3657600" cy="617220"/>
          </a:xfrm>
          <a:prstGeom prst="rect">
            <a:avLst/>
          </a:prstGeom>
        </p:spPr>
        <p:txBody>
          <a:bodyPr anchor="b"/>
          <a:lstStyle>
            <a:lvl1pPr marL="0" indent="0" algn="ctr">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6" name="Content Placeholder 5"/>
          <p:cNvSpPr>
            <a:spLocks noGrp="1"/>
          </p:cNvSpPr>
          <p:nvPr>
            <p:ph sz="quarter" idx="14"/>
          </p:nvPr>
        </p:nvSpPr>
        <p:spPr>
          <a:xfrm>
            <a:off x="5029200" y="959383"/>
            <a:ext cx="3657600" cy="1268730"/>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18" name="Text Placeholder 4"/>
          <p:cNvSpPr>
            <a:spLocks noGrp="1"/>
          </p:cNvSpPr>
          <p:nvPr>
            <p:ph type="body" sz="quarter" idx="15"/>
          </p:nvPr>
        </p:nvSpPr>
        <p:spPr>
          <a:xfrm>
            <a:off x="5029200" y="2914427"/>
            <a:ext cx="3657600" cy="617220"/>
          </a:xfrm>
          <a:prstGeom prst="rect">
            <a:avLst/>
          </a:prstGeom>
        </p:spPr>
        <p:txBody>
          <a:bodyPr anchor="b"/>
          <a:lstStyle>
            <a:lvl1pPr marL="0" indent="0" algn="ctr">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9" name="Content Placeholder 5"/>
          <p:cNvSpPr>
            <a:spLocks noGrp="1"/>
          </p:cNvSpPr>
          <p:nvPr>
            <p:ph sz="quarter" idx="16"/>
          </p:nvPr>
        </p:nvSpPr>
        <p:spPr>
          <a:xfrm>
            <a:off x="5029200" y="3531134"/>
            <a:ext cx="3657600" cy="1268730"/>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20" name="Picture Placeholder 11"/>
          <p:cNvSpPr>
            <a:spLocks noGrp="1"/>
          </p:cNvSpPr>
          <p:nvPr>
            <p:ph type="pic" sz="quarter" idx="18"/>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17" name="Footer Placeholder 6">
            <a:extLst>
              <a:ext uri="{FF2B5EF4-FFF2-40B4-BE49-F238E27FC236}">
                <a16:creationId xmlns:a16="http://schemas.microsoft.com/office/drawing/2014/main" id="{73110717-8C9A-4E7A-8D35-14DBD2178B0F}"/>
              </a:ext>
            </a:extLst>
          </p:cNvPr>
          <p:cNvSpPr>
            <a:spLocks noGrp="1"/>
          </p:cNvSpPr>
          <p:nvPr>
            <p:ph type="ftr" sz="quarter" idx="19"/>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
        <p:nvSpPr>
          <p:cNvPr id="21" name="Slide Number Placeholder 7">
            <a:extLst>
              <a:ext uri="{FF2B5EF4-FFF2-40B4-BE49-F238E27FC236}">
                <a16:creationId xmlns:a16="http://schemas.microsoft.com/office/drawing/2014/main" id="{CB8F3A62-9B3F-4F52-B280-72FB4F1A2853}"/>
              </a:ext>
            </a:extLst>
          </p:cNvPr>
          <p:cNvSpPr>
            <a:spLocks noGrp="1"/>
          </p:cNvSpPr>
          <p:nvPr>
            <p:ph type="sldNum" sz="quarter" idx="20"/>
          </p:nvPr>
        </p:nvSpPr>
        <p:spPr/>
        <p:txBody>
          <a:bodyPr/>
          <a:lstStyle>
            <a:lvl1pPr>
              <a:defRPr/>
            </a:lvl1pPr>
          </a:lstStyle>
          <a:p>
            <a:pPr>
              <a:defRPr/>
            </a:pPr>
            <a:fld id="{4FE41D2C-7D04-4658-A4EF-8AE4CC50714D}" type="slidenum">
              <a:rPr lang="en-US"/>
              <a:pPr>
                <a:defRPr/>
              </a:pPr>
              <a:t>‹#›</a:t>
            </a:fld>
            <a:endParaRPr lang="en-US" dirty="0"/>
          </a:p>
        </p:txBody>
      </p:sp>
    </p:spTree>
    <p:extLst>
      <p:ext uri="{BB962C8B-B14F-4D97-AF65-F5344CB8AC3E}">
        <p14:creationId xmlns:p14="http://schemas.microsoft.com/office/powerpoint/2010/main" val="218477555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2:1 Col Solid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CC0404-6000-4AA2-B395-279EAE50CF53}"/>
              </a:ext>
            </a:extLst>
          </p:cNvPr>
          <p:cNvSpPr/>
          <p:nvPr userDrawn="1"/>
        </p:nvSpPr>
        <p:spPr>
          <a:xfrm>
            <a:off x="0" y="2571750"/>
            <a:ext cx="4572000" cy="2571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Rectangle 7">
            <a:extLst>
              <a:ext uri="{FF2B5EF4-FFF2-40B4-BE49-F238E27FC236}">
                <a16:creationId xmlns:a16="http://schemas.microsoft.com/office/drawing/2014/main" id="{E0753237-0798-4595-A62F-0CDD72AADA40}"/>
              </a:ext>
            </a:extLst>
          </p:cNvPr>
          <p:cNvSpPr/>
          <p:nvPr userDrawn="1"/>
        </p:nvSpPr>
        <p:spPr>
          <a:xfrm>
            <a:off x="0" y="0"/>
            <a:ext cx="4572000"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9" name="Picture 8">
            <a:extLst>
              <a:ext uri="{FF2B5EF4-FFF2-40B4-BE49-F238E27FC236}">
                <a16:creationId xmlns:a16="http://schemas.microsoft.com/office/drawing/2014/main" id="{8F081AB5-E01A-4A63-9A12-75ADB1B0094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6225" y="4888706"/>
            <a:ext cx="1087041"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13"/>
          <p:cNvSpPr>
            <a:spLocks noGrp="1"/>
          </p:cNvSpPr>
          <p:nvPr>
            <p:ph sz="quarter" idx="16"/>
          </p:nvPr>
        </p:nvSpPr>
        <p:spPr>
          <a:xfrm>
            <a:off x="5029200" y="1816101"/>
            <a:ext cx="3657600" cy="298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466347" y="342900"/>
            <a:ext cx="3657600" cy="617934"/>
          </a:xfrm>
          <a:prstGeom prst="rect">
            <a:avLst/>
          </a:prstGeom>
        </p:spPr>
        <p:txBody>
          <a:bodyPr anchor="b"/>
          <a:lstStyle>
            <a:lvl1pPr marL="0" indent="0" algn="l">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66346" y="960834"/>
            <a:ext cx="3657600" cy="1268016"/>
          </a:xfrm>
          <a:prstGeom prst="rect">
            <a:avLst/>
          </a:prstGeom>
        </p:spPr>
        <p:txBody>
          <a:bodyPr anchor="t"/>
          <a:lstStyle>
            <a:lvl1pPr marL="0" indent="0" algn="l">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5" name="Text Placeholder 4"/>
          <p:cNvSpPr>
            <a:spLocks noGrp="1"/>
          </p:cNvSpPr>
          <p:nvPr>
            <p:ph type="body" sz="quarter" idx="3"/>
          </p:nvPr>
        </p:nvSpPr>
        <p:spPr>
          <a:xfrm>
            <a:off x="457200" y="2914650"/>
            <a:ext cx="3657600" cy="617934"/>
          </a:xfrm>
          <a:prstGeom prst="rect">
            <a:avLst/>
          </a:prstGeom>
        </p:spPr>
        <p:txBody>
          <a:bodyPr anchor="b"/>
          <a:lstStyle>
            <a:lvl1pPr marL="0" indent="0" algn="l">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2" y="3532584"/>
            <a:ext cx="3657600" cy="1268016"/>
          </a:xfrm>
          <a:prstGeom prst="rect">
            <a:avLst/>
          </a:prstGeom>
        </p:spPr>
        <p:txBody>
          <a:bodyPr anchor="t"/>
          <a:lstStyle>
            <a:lvl1pPr marL="0" indent="0" algn="l">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10" name="Footer Placeholder 6">
            <a:extLst>
              <a:ext uri="{FF2B5EF4-FFF2-40B4-BE49-F238E27FC236}">
                <a16:creationId xmlns:a16="http://schemas.microsoft.com/office/drawing/2014/main" id="{70C27C8C-395B-4627-8FE7-CA23AAC61C23}"/>
              </a:ext>
            </a:extLst>
          </p:cNvPr>
          <p:cNvSpPr>
            <a:spLocks noGrp="1"/>
          </p:cNvSpPr>
          <p:nvPr>
            <p:ph type="ftr" sz="quarter" idx="17"/>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
        <p:nvSpPr>
          <p:cNvPr id="11" name="Slide Number Placeholder 7">
            <a:extLst>
              <a:ext uri="{FF2B5EF4-FFF2-40B4-BE49-F238E27FC236}">
                <a16:creationId xmlns:a16="http://schemas.microsoft.com/office/drawing/2014/main" id="{32638341-B6CD-4C52-BC65-229DD0D6F79E}"/>
              </a:ext>
            </a:extLst>
          </p:cNvPr>
          <p:cNvSpPr>
            <a:spLocks noGrp="1"/>
          </p:cNvSpPr>
          <p:nvPr>
            <p:ph type="sldNum" sz="quarter" idx="18"/>
          </p:nvPr>
        </p:nvSpPr>
        <p:spPr/>
        <p:txBody>
          <a:bodyPr/>
          <a:lstStyle>
            <a:lvl1pPr>
              <a:defRPr/>
            </a:lvl1pPr>
          </a:lstStyle>
          <a:p>
            <a:pPr>
              <a:defRPr/>
            </a:pPr>
            <a:fld id="{41B4CFE9-5DCE-4355-813D-3320F03A361B}" type="slidenum">
              <a:rPr lang="en-US"/>
              <a:pPr>
                <a:defRPr/>
              </a:pPr>
              <a:t>‹#›</a:t>
            </a:fld>
            <a:endParaRPr lang="en-US" dirty="0"/>
          </a:p>
        </p:txBody>
      </p:sp>
    </p:spTree>
    <p:extLst>
      <p:ext uri="{BB962C8B-B14F-4D97-AF65-F5344CB8AC3E}">
        <p14:creationId xmlns:p14="http://schemas.microsoft.com/office/powerpoint/2010/main" val="337690604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2:1 Col Solid Righ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5583577-0F69-4B28-9036-A074AC1177BE}"/>
              </a:ext>
            </a:extLst>
          </p:cNvPr>
          <p:cNvSpPr/>
          <p:nvPr userDrawn="1"/>
        </p:nvSpPr>
        <p:spPr>
          <a:xfrm>
            <a:off x="4572000" y="2571750"/>
            <a:ext cx="4572000" cy="257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9" name="Rectangle 8">
            <a:extLst>
              <a:ext uri="{FF2B5EF4-FFF2-40B4-BE49-F238E27FC236}">
                <a16:creationId xmlns:a16="http://schemas.microsoft.com/office/drawing/2014/main" id="{030FF226-15D3-4243-987E-4131C9FF468A}"/>
              </a:ext>
            </a:extLst>
          </p:cNvPr>
          <p:cNvSpPr/>
          <p:nvPr userDrawn="1"/>
        </p:nvSpPr>
        <p:spPr>
          <a:xfrm>
            <a:off x="4572000" y="0"/>
            <a:ext cx="4572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2" name="Content Placeholder 11"/>
          <p:cNvSpPr>
            <a:spLocks noGrp="1"/>
          </p:cNvSpPr>
          <p:nvPr>
            <p:ph sz="quarter" idx="16"/>
          </p:nvPr>
        </p:nvSpPr>
        <p:spPr>
          <a:xfrm>
            <a:off x="457200" y="1816101"/>
            <a:ext cx="3657600" cy="298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038347" y="342900"/>
            <a:ext cx="3657600" cy="617934"/>
          </a:xfrm>
          <a:prstGeom prst="rect">
            <a:avLst/>
          </a:prstGeom>
        </p:spPr>
        <p:txBody>
          <a:bodyPr anchor="b"/>
          <a:lstStyle>
            <a:lvl1pPr marL="0" indent="0" algn="l">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5038346" y="960834"/>
            <a:ext cx="3657600" cy="1268016"/>
          </a:xfrm>
          <a:prstGeom prst="rect">
            <a:avLst/>
          </a:prstGeom>
        </p:spPr>
        <p:txBody>
          <a:bodyPr anchor="t"/>
          <a:lstStyle>
            <a:lvl1pPr marL="0" indent="0" algn="l">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5" name="Text Placeholder 4"/>
          <p:cNvSpPr>
            <a:spLocks noGrp="1"/>
          </p:cNvSpPr>
          <p:nvPr>
            <p:ph type="body" sz="quarter" idx="3"/>
          </p:nvPr>
        </p:nvSpPr>
        <p:spPr>
          <a:xfrm>
            <a:off x="5029200" y="2914650"/>
            <a:ext cx="3657600" cy="617934"/>
          </a:xfrm>
          <a:prstGeom prst="rect">
            <a:avLst/>
          </a:prstGeom>
        </p:spPr>
        <p:txBody>
          <a:bodyPr anchor="b"/>
          <a:lstStyle>
            <a:lvl1pPr marL="0" indent="0" algn="l">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29202" y="3532584"/>
            <a:ext cx="3657600" cy="1265358"/>
          </a:xfrm>
          <a:prstGeom prst="rect">
            <a:avLst/>
          </a:prstGeom>
        </p:spPr>
        <p:txBody>
          <a:bodyPr anchor="t"/>
          <a:lstStyle>
            <a:lvl1pPr marL="0" indent="0" algn="l">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13" name="Picture Placeholder 11"/>
          <p:cNvSpPr>
            <a:spLocks noGrp="1"/>
          </p:cNvSpPr>
          <p:nvPr>
            <p:ph type="pic" sz="quarter" idx="17"/>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10" name="Footer Placeholder 6">
            <a:extLst>
              <a:ext uri="{FF2B5EF4-FFF2-40B4-BE49-F238E27FC236}">
                <a16:creationId xmlns:a16="http://schemas.microsoft.com/office/drawing/2014/main" id="{35293E12-537F-43A5-B911-3BEA9D2FA483}"/>
              </a:ext>
            </a:extLst>
          </p:cNvPr>
          <p:cNvSpPr>
            <a:spLocks noGrp="1"/>
          </p:cNvSpPr>
          <p:nvPr>
            <p:ph type="ftr" sz="quarter" idx="1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
        <p:nvSpPr>
          <p:cNvPr id="11" name="Slide Number Placeholder 7">
            <a:extLst>
              <a:ext uri="{FF2B5EF4-FFF2-40B4-BE49-F238E27FC236}">
                <a16:creationId xmlns:a16="http://schemas.microsoft.com/office/drawing/2014/main" id="{1698E8A0-57FC-4E69-A4A5-016493600C69}"/>
              </a:ext>
            </a:extLst>
          </p:cNvPr>
          <p:cNvSpPr>
            <a:spLocks noGrp="1"/>
          </p:cNvSpPr>
          <p:nvPr>
            <p:ph type="sldNum" sz="quarter" idx="19"/>
          </p:nvPr>
        </p:nvSpPr>
        <p:spPr/>
        <p:txBody>
          <a:bodyPr/>
          <a:lstStyle>
            <a:lvl1pPr>
              <a:defRPr/>
            </a:lvl1pPr>
          </a:lstStyle>
          <a:p>
            <a:pPr>
              <a:defRPr/>
            </a:pPr>
            <a:fld id="{7957AF11-453F-4F61-A84E-497C7FFF5CBF}" type="slidenum">
              <a:rPr lang="en-US"/>
              <a:pPr>
                <a:defRPr/>
              </a:pPr>
              <a:t>‹#›</a:t>
            </a:fld>
            <a:endParaRPr lang="en-US" dirty="0"/>
          </a:p>
        </p:txBody>
      </p:sp>
    </p:spTree>
    <p:extLst>
      <p:ext uri="{BB962C8B-B14F-4D97-AF65-F5344CB8AC3E}">
        <p14:creationId xmlns:p14="http://schemas.microsoft.com/office/powerpoint/2010/main" val="8380832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Column, Split Column (right)">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B01F954C-6C76-3646-BBCC-4BACF4DAC908}"/>
              </a:ext>
            </a:extLst>
          </p:cNvPr>
          <p:cNvSpPr>
            <a:spLocks noGrp="1"/>
          </p:cNvSpPr>
          <p:nvPr>
            <p:ph sz="quarter" idx="15" hasCustomPrompt="1"/>
          </p:nvPr>
        </p:nvSpPr>
        <p:spPr>
          <a:xfrm>
            <a:off x="4648202" y="3028951"/>
            <a:ext cx="4194173" cy="1714500"/>
          </a:xfrm>
          <a:prstGeom prst="rect">
            <a:avLst/>
          </a:prstGeom>
        </p:spPr>
        <p:txBody>
          <a:bodyPr>
            <a:noAutofit/>
          </a:body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4648202" y="1207008"/>
            <a:ext cx="4194173" cy="1669542"/>
          </a:xfrm>
          <a:prstGeom prst="rect">
            <a:avLst/>
          </a:prstGeom>
        </p:spPr>
        <p:txBody>
          <a:bodyPr>
            <a:noAutofit/>
          </a:body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p:txBody>
      </p:sp>
      <p:sp>
        <p:nvSpPr>
          <p:cNvPr id="3" name="Content Placeholder 1"/>
          <p:cNvSpPr>
            <a:spLocks noGrp="1"/>
          </p:cNvSpPr>
          <p:nvPr>
            <p:ph idx="1" hasCustomPrompt="1"/>
          </p:nvPr>
        </p:nvSpPr>
        <p:spPr>
          <a:xfrm>
            <a:off x="306000" y="1207008"/>
            <a:ext cx="4194048" cy="3536442"/>
          </a:xfrm>
          <a:prstGeom prst="rect">
            <a:avLst/>
          </a:prstGeom>
        </p:spPr>
        <p:txBody>
          <a:bodyPr>
            <a:noAutofit/>
          </a:body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ubtitle 2">
            <a:extLst>
              <a:ext uri="{FF2B5EF4-FFF2-40B4-BE49-F238E27FC236}">
                <a16:creationId xmlns:a16="http://schemas.microsoft.com/office/drawing/2014/main" id="{58632C8A-A26A-415F-B3CB-34BD5B8E155F}"/>
              </a:ext>
            </a:extLst>
          </p:cNvPr>
          <p:cNvSpPr>
            <a:spLocks noGrp="1"/>
          </p:cNvSpPr>
          <p:nvPr>
            <p:ph type="subTitle" idx="17" hasCustomPrompt="1"/>
          </p:nvPr>
        </p:nvSpPr>
        <p:spPr>
          <a:xfrm>
            <a:off x="306000" y="358791"/>
            <a:ext cx="6357600" cy="612759"/>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solidFill>
                  <a:schemeClr val="tx1"/>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7" name="Title 1">
            <a:extLst>
              <a:ext uri="{FF2B5EF4-FFF2-40B4-BE49-F238E27FC236}">
                <a16:creationId xmlns:a16="http://schemas.microsoft.com/office/drawing/2014/main" id="{91FDE474-32EA-474E-9B9A-CF7A53FBB001}"/>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77985568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3 Col Solid Multi">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A02AEB-B306-48D2-84CA-E418E4E85B07}"/>
              </a:ext>
            </a:extLst>
          </p:cNvPr>
          <p:cNvSpPr/>
          <p:nvPr userDrawn="1"/>
        </p:nvSpPr>
        <p:spPr>
          <a:xfrm>
            <a:off x="0" y="0"/>
            <a:ext cx="3053954"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Rectangle 9">
            <a:extLst>
              <a:ext uri="{FF2B5EF4-FFF2-40B4-BE49-F238E27FC236}">
                <a16:creationId xmlns:a16="http://schemas.microsoft.com/office/drawing/2014/main" id="{9C607E26-EFEE-4194-A2F4-D6593AF029B9}"/>
              </a:ext>
            </a:extLst>
          </p:cNvPr>
          <p:cNvSpPr/>
          <p:nvPr userDrawn="1"/>
        </p:nvSpPr>
        <p:spPr>
          <a:xfrm>
            <a:off x="3044429" y="0"/>
            <a:ext cx="3055144"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Rectangle 10">
            <a:extLst>
              <a:ext uri="{FF2B5EF4-FFF2-40B4-BE49-F238E27FC236}">
                <a16:creationId xmlns:a16="http://schemas.microsoft.com/office/drawing/2014/main" id="{8C3342F7-2B0F-4781-9DBD-3B0A1C821001}"/>
              </a:ext>
            </a:extLst>
          </p:cNvPr>
          <p:cNvSpPr/>
          <p:nvPr userDrawn="1"/>
        </p:nvSpPr>
        <p:spPr>
          <a:xfrm>
            <a:off x="6090048" y="0"/>
            <a:ext cx="3053953"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 name="Text Placeholder 2"/>
          <p:cNvSpPr>
            <a:spLocks noGrp="1"/>
          </p:cNvSpPr>
          <p:nvPr>
            <p:ph type="body" idx="1"/>
          </p:nvPr>
        </p:nvSpPr>
        <p:spPr>
          <a:xfrm>
            <a:off x="292608" y="1260872"/>
            <a:ext cx="246888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292608" y="1878806"/>
            <a:ext cx="2468880" cy="1762506"/>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5" name="Text Placeholder 4"/>
          <p:cNvSpPr>
            <a:spLocks noGrp="1"/>
          </p:cNvSpPr>
          <p:nvPr>
            <p:ph type="body" sz="quarter" idx="3"/>
          </p:nvPr>
        </p:nvSpPr>
        <p:spPr>
          <a:xfrm>
            <a:off x="3337560" y="1260872"/>
            <a:ext cx="2468880" cy="617934"/>
          </a:xfrm>
          <a:prstGeom prst="rect">
            <a:avLst/>
          </a:prstGeom>
        </p:spPr>
        <p:txBody>
          <a:bodyPr anchor="b"/>
          <a:lstStyle>
            <a:lvl1pPr marL="0" indent="0" algn="ctr">
              <a:lnSpc>
                <a:spcPts val="2800"/>
              </a:lnSpc>
              <a:spcBef>
                <a:spcPts val="0"/>
              </a:spcBef>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337560" y="1878806"/>
            <a:ext cx="2468880" cy="1762506"/>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13" name="Text Placeholder 4"/>
          <p:cNvSpPr>
            <a:spLocks noGrp="1"/>
          </p:cNvSpPr>
          <p:nvPr>
            <p:ph type="body" sz="quarter" idx="13"/>
          </p:nvPr>
        </p:nvSpPr>
        <p:spPr>
          <a:xfrm>
            <a:off x="6382512" y="1260872"/>
            <a:ext cx="2468880" cy="617934"/>
          </a:xfrm>
          <a:prstGeom prst="rect">
            <a:avLst/>
          </a:prstGeom>
        </p:spPr>
        <p:txBody>
          <a:bodyPr anchor="b"/>
          <a:lstStyle>
            <a:lvl1pPr marL="0" indent="0" algn="ctr">
              <a:lnSpc>
                <a:spcPts val="2800"/>
              </a:lnSpc>
              <a:spcBef>
                <a:spcPts val="0"/>
              </a:spcBef>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4" name="Content Placeholder 5"/>
          <p:cNvSpPr>
            <a:spLocks noGrp="1"/>
          </p:cNvSpPr>
          <p:nvPr>
            <p:ph sz="quarter" idx="14"/>
          </p:nvPr>
        </p:nvSpPr>
        <p:spPr>
          <a:xfrm>
            <a:off x="6382512" y="1878806"/>
            <a:ext cx="2468880" cy="1762506"/>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15" name="Picture Placeholder 11"/>
          <p:cNvSpPr>
            <a:spLocks noGrp="1"/>
          </p:cNvSpPr>
          <p:nvPr>
            <p:ph type="pic" sz="quarter" idx="16"/>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12" name="Footer Placeholder 6">
            <a:extLst>
              <a:ext uri="{FF2B5EF4-FFF2-40B4-BE49-F238E27FC236}">
                <a16:creationId xmlns:a16="http://schemas.microsoft.com/office/drawing/2014/main" id="{34B082B9-BBED-4DA4-868A-2664CC18FCBB}"/>
              </a:ext>
            </a:extLst>
          </p:cNvPr>
          <p:cNvSpPr>
            <a:spLocks noGrp="1"/>
          </p:cNvSpPr>
          <p:nvPr>
            <p:ph type="ftr" sz="quarter" idx="17"/>
          </p:nvPr>
        </p:nvSpPr>
        <p:spPr/>
        <p:txBody>
          <a:bodyPr/>
          <a:lstStyle>
            <a:lvl1pPr>
              <a:defRPr>
                <a:solidFill>
                  <a:schemeClr val="bg1">
                    <a:lumMod val="95000"/>
                  </a:schemeClr>
                </a:solidFill>
              </a:defRPr>
            </a:lvl1pPr>
          </a:lstStyle>
          <a:p>
            <a:pPr>
              <a:defRPr/>
            </a:pPr>
            <a:r>
              <a:rPr lang="en-US"/>
              <a:t>© </a:t>
            </a:r>
            <a:r>
              <a:rPr lang="en-US" kern="0"/>
              <a:t>Euromonitor</a:t>
            </a:r>
            <a:r>
              <a:rPr lang="en-US"/>
              <a:t> Internation</a:t>
            </a:r>
            <a:r>
              <a:rPr lang="en-US">
                <a:cs typeface="Tahoma" pitchFamily="34" charset="0"/>
              </a:rPr>
              <a:t>al</a:t>
            </a:r>
          </a:p>
        </p:txBody>
      </p:sp>
      <p:sp>
        <p:nvSpPr>
          <p:cNvPr id="16" name="Slide Number Placeholder 7">
            <a:extLst>
              <a:ext uri="{FF2B5EF4-FFF2-40B4-BE49-F238E27FC236}">
                <a16:creationId xmlns:a16="http://schemas.microsoft.com/office/drawing/2014/main" id="{A90FE3FB-2264-42B4-AA44-23493746C3A1}"/>
              </a:ext>
            </a:extLst>
          </p:cNvPr>
          <p:cNvSpPr>
            <a:spLocks noGrp="1"/>
          </p:cNvSpPr>
          <p:nvPr>
            <p:ph type="sldNum" sz="quarter" idx="18"/>
          </p:nvPr>
        </p:nvSpPr>
        <p:spPr/>
        <p:txBody>
          <a:bodyPr/>
          <a:lstStyle>
            <a:lvl1pPr>
              <a:defRPr/>
            </a:lvl1pPr>
          </a:lstStyle>
          <a:p>
            <a:pPr>
              <a:defRPr/>
            </a:pPr>
            <a:fld id="{2FB329CD-0530-432F-8F56-844245AAEEB6}" type="slidenum">
              <a:rPr lang="en-US"/>
              <a:pPr>
                <a:defRPr/>
              </a:pPr>
              <a:t>‹#›</a:t>
            </a:fld>
            <a:endParaRPr lang="en-US" dirty="0"/>
          </a:p>
        </p:txBody>
      </p:sp>
    </p:spTree>
    <p:extLst>
      <p:ext uri="{BB962C8B-B14F-4D97-AF65-F5344CB8AC3E}">
        <p14:creationId xmlns:p14="http://schemas.microsoft.com/office/powerpoint/2010/main" val="315413532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3 Col Solid 1 colo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89D9E8-92BA-43F4-96EB-4FB755E9DB10}"/>
              </a:ext>
            </a:extLst>
          </p:cNvPr>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 name="Text Placeholder 2"/>
          <p:cNvSpPr>
            <a:spLocks noGrp="1"/>
          </p:cNvSpPr>
          <p:nvPr>
            <p:ph type="body" idx="1"/>
          </p:nvPr>
        </p:nvSpPr>
        <p:spPr>
          <a:xfrm>
            <a:off x="292608" y="1260872"/>
            <a:ext cx="246888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292608" y="1878806"/>
            <a:ext cx="2468880" cy="1762506"/>
          </a:xfrm>
          <a:prstGeom prst="rect">
            <a:avLst/>
          </a:prstGeom>
        </p:spPr>
        <p:txBody>
          <a:bodyPr anchor="t"/>
          <a:lstStyle>
            <a:lvl1pPr marL="0" marR="0" indent="0" algn="ctr" defTabSz="914378" rtl="0" eaLnBrk="1" fontAlgn="auto" latinLnBrk="0" hangingPunct="1">
              <a:lnSpc>
                <a:spcPct val="100000"/>
              </a:lnSpc>
              <a:spcBef>
                <a:spcPts val="0"/>
              </a:spcBef>
              <a:spcAft>
                <a:spcPts val="150"/>
              </a:spcAft>
              <a:buClrTx/>
              <a:buSzPct val="100000"/>
              <a:buFont typeface="Wingdings" charset="2"/>
              <a:buNone/>
              <a:tabLst/>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a:p>
            <a:pPr lvl="1"/>
            <a:r>
              <a:rPr lang="en-US"/>
              <a:t>Second level</a:t>
            </a:r>
          </a:p>
        </p:txBody>
      </p:sp>
      <p:sp>
        <p:nvSpPr>
          <p:cNvPr id="5" name="Text Placeholder 4"/>
          <p:cNvSpPr>
            <a:spLocks noGrp="1"/>
          </p:cNvSpPr>
          <p:nvPr>
            <p:ph type="body" sz="quarter" idx="3"/>
          </p:nvPr>
        </p:nvSpPr>
        <p:spPr>
          <a:xfrm>
            <a:off x="3337560" y="1260872"/>
            <a:ext cx="2468880" cy="617934"/>
          </a:xfrm>
          <a:prstGeom prst="rect">
            <a:avLst/>
          </a:prstGeom>
        </p:spPr>
        <p:txBody>
          <a:bodyPr anchor="b"/>
          <a:lstStyle>
            <a:lvl1pPr marL="0" indent="0" algn="ctr">
              <a:lnSpc>
                <a:spcPts val="2800"/>
              </a:lnSpc>
              <a:spcBef>
                <a:spcPts val="0"/>
              </a:spcBef>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337560" y="1878806"/>
            <a:ext cx="2468880" cy="1762506"/>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13" name="Text Placeholder 4"/>
          <p:cNvSpPr>
            <a:spLocks noGrp="1"/>
          </p:cNvSpPr>
          <p:nvPr>
            <p:ph type="body" sz="quarter" idx="13"/>
          </p:nvPr>
        </p:nvSpPr>
        <p:spPr>
          <a:xfrm>
            <a:off x="6382512" y="1260872"/>
            <a:ext cx="2468880" cy="617934"/>
          </a:xfrm>
          <a:prstGeom prst="rect">
            <a:avLst/>
          </a:prstGeom>
        </p:spPr>
        <p:txBody>
          <a:bodyPr anchor="b"/>
          <a:lstStyle>
            <a:lvl1pPr marL="0" indent="0" algn="ctr">
              <a:lnSpc>
                <a:spcPts val="2800"/>
              </a:lnSpc>
              <a:spcBef>
                <a:spcPts val="0"/>
              </a:spcBef>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4" name="Content Placeholder 5"/>
          <p:cNvSpPr>
            <a:spLocks noGrp="1"/>
          </p:cNvSpPr>
          <p:nvPr>
            <p:ph sz="quarter" idx="14"/>
          </p:nvPr>
        </p:nvSpPr>
        <p:spPr>
          <a:xfrm>
            <a:off x="6382512" y="1878806"/>
            <a:ext cx="2468880" cy="1762506"/>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15" name="Picture Placeholder 11"/>
          <p:cNvSpPr>
            <a:spLocks noGrp="1"/>
          </p:cNvSpPr>
          <p:nvPr>
            <p:ph type="pic" sz="quarter" idx="16"/>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10" name="Footer Placeholder 6">
            <a:extLst>
              <a:ext uri="{FF2B5EF4-FFF2-40B4-BE49-F238E27FC236}">
                <a16:creationId xmlns:a16="http://schemas.microsoft.com/office/drawing/2014/main" id="{3586335E-6934-4F1A-883A-A25923BD8239}"/>
              </a:ext>
            </a:extLst>
          </p:cNvPr>
          <p:cNvSpPr>
            <a:spLocks noGrp="1"/>
          </p:cNvSpPr>
          <p:nvPr>
            <p:ph type="ftr" sz="quarter" idx="17"/>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
        <p:nvSpPr>
          <p:cNvPr id="11" name="Slide Number Placeholder 7">
            <a:extLst>
              <a:ext uri="{FF2B5EF4-FFF2-40B4-BE49-F238E27FC236}">
                <a16:creationId xmlns:a16="http://schemas.microsoft.com/office/drawing/2014/main" id="{B252E0D1-79CF-411D-BC1D-90265C6D18D3}"/>
              </a:ext>
            </a:extLst>
          </p:cNvPr>
          <p:cNvSpPr>
            <a:spLocks noGrp="1"/>
          </p:cNvSpPr>
          <p:nvPr>
            <p:ph type="sldNum" sz="quarter" idx="18"/>
          </p:nvPr>
        </p:nvSpPr>
        <p:spPr/>
        <p:txBody>
          <a:bodyPr/>
          <a:lstStyle>
            <a:lvl1pPr>
              <a:defRPr/>
            </a:lvl1pPr>
          </a:lstStyle>
          <a:p>
            <a:pPr>
              <a:defRPr/>
            </a:pPr>
            <a:fld id="{517C98EB-B5F7-4BAD-9AC2-D1F4DF14DC0F}" type="slidenum">
              <a:rPr lang="en-US"/>
              <a:pPr>
                <a:defRPr/>
              </a:pPr>
              <a:t>‹#›</a:t>
            </a:fld>
            <a:endParaRPr lang="en-US" dirty="0"/>
          </a:p>
        </p:txBody>
      </p:sp>
    </p:spTree>
    <p:extLst>
      <p:ext uri="{BB962C8B-B14F-4D97-AF65-F5344CB8AC3E}">
        <p14:creationId xmlns:p14="http://schemas.microsoft.com/office/powerpoint/2010/main" val="291017491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6up Content Multi">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7E0582B-851B-4B43-943B-F13E8604E445}"/>
              </a:ext>
            </a:extLst>
          </p:cNvPr>
          <p:cNvSpPr/>
          <p:nvPr userDrawn="1"/>
        </p:nvSpPr>
        <p:spPr>
          <a:xfrm>
            <a:off x="0" y="2571750"/>
            <a:ext cx="3053954" cy="2571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6" name="Rectangle 15">
            <a:extLst>
              <a:ext uri="{FF2B5EF4-FFF2-40B4-BE49-F238E27FC236}">
                <a16:creationId xmlns:a16="http://schemas.microsoft.com/office/drawing/2014/main" id="{9A93F8F4-9091-4135-9360-F1C2E652906A}"/>
              </a:ext>
            </a:extLst>
          </p:cNvPr>
          <p:cNvSpPr/>
          <p:nvPr userDrawn="1"/>
        </p:nvSpPr>
        <p:spPr>
          <a:xfrm>
            <a:off x="3044429" y="0"/>
            <a:ext cx="3055144"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7" name="Rectangle 16">
            <a:extLst>
              <a:ext uri="{FF2B5EF4-FFF2-40B4-BE49-F238E27FC236}">
                <a16:creationId xmlns:a16="http://schemas.microsoft.com/office/drawing/2014/main" id="{8B1A5662-EEA4-45C2-A589-4EDCE4CD256D}"/>
              </a:ext>
            </a:extLst>
          </p:cNvPr>
          <p:cNvSpPr/>
          <p:nvPr userDrawn="1"/>
        </p:nvSpPr>
        <p:spPr>
          <a:xfrm>
            <a:off x="0" y="0"/>
            <a:ext cx="3053954"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8" name="Rectangle 17">
            <a:extLst>
              <a:ext uri="{FF2B5EF4-FFF2-40B4-BE49-F238E27FC236}">
                <a16:creationId xmlns:a16="http://schemas.microsoft.com/office/drawing/2014/main" id="{A819C716-6E03-4604-A2F6-7F45EC02DA06}"/>
              </a:ext>
            </a:extLst>
          </p:cNvPr>
          <p:cNvSpPr/>
          <p:nvPr userDrawn="1"/>
        </p:nvSpPr>
        <p:spPr>
          <a:xfrm>
            <a:off x="6090048" y="0"/>
            <a:ext cx="3053953" cy="2571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9" name="Rectangle 18">
            <a:extLst>
              <a:ext uri="{FF2B5EF4-FFF2-40B4-BE49-F238E27FC236}">
                <a16:creationId xmlns:a16="http://schemas.microsoft.com/office/drawing/2014/main" id="{8AC87F6B-4D5E-41A0-96AF-85778AD97947}"/>
              </a:ext>
            </a:extLst>
          </p:cNvPr>
          <p:cNvSpPr/>
          <p:nvPr userDrawn="1"/>
        </p:nvSpPr>
        <p:spPr>
          <a:xfrm>
            <a:off x="3044429" y="2571750"/>
            <a:ext cx="3055144" cy="257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20" name="Rectangle 19">
            <a:extLst>
              <a:ext uri="{FF2B5EF4-FFF2-40B4-BE49-F238E27FC236}">
                <a16:creationId xmlns:a16="http://schemas.microsoft.com/office/drawing/2014/main" id="{E9C1FDAC-B132-4B5A-9235-2A721AC2C312}"/>
              </a:ext>
            </a:extLst>
          </p:cNvPr>
          <p:cNvSpPr/>
          <p:nvPr userDrawn="1"/>
        </p:nvSpPr>
        <p:spPr>
          <a:xfrm>
            <a:off x="6090048" y="2571750"/>
            <a:ext cx="3053953"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 name="Text Placeholder 2"/>
          <p:cNvSpPr>
            <a:spLocks noGrp="1"/>
          </p:cNvSpPr>
          <p:nvPr>
            <p:ph type="body" idx="1"/>
          </p:nvPr>
        </p:nvSpPr>
        <p:spPr>
          <a:xfrm>
            <a:off x="315468" y="23657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15468" y="862484"/>
            <a:ext cx="2423160" cy="1395246"/>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24" name="Text Placeholder 2"/>
          <p:cNvSpPr>
            <a:spLocks noGrp="1"/>
          </p:cNvSpPr>
          <p:nvPr>
            <p:ph type="body" idx="13"/>
          </p:nvPr>
        </p:nvSpPr>
        <p:spPr>
          <a:xfrm>
            <a:off x="3360420" y="23657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5" name="Content Placeholder 3"/>
          <p:cNvSpPr>
            <a:spLocks noGrp="1"/>
          </p:cNvSpPr>
          <p:nvPr>
            <p:ph sz="half" idx="14"/>
          </p:nvPr>
        </p:nvSpPr>
        <p:spPr>
          <a:xfrm>
            <a:off x="3360420" y="862484"/>
            <a:ext cx="2423160" cy="1395246"/>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26" name="Text Placeholder 2"/>
          <p:cNvSpPr>
            <a:spLocks noGrp="1"/>
          </p:cNvSpPr>
          <p:nvPr>
            <p:ph type="body" idx="15"/>
          </p:nvPr>
        </p:nvSpPr>
        <p:spPr>
          <a:xfrm>
            <a:off x="6405372" y="23657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7" name="Content Placeholder 3"/>
          <p:cNvSpPr>
            <a:spLocks noGrp="1"/>
          </p:cNvSpPr>
          <p:nvPr>
            <p:ph sz="half" idx="16"/>
          </p:nvPr>
        </p:nvSpPr>
        <p:spPr>
          <a:xfrm>
            <a:off x="6405372" y="862484"/>
            <a:ext cx="2423160" cy="1395246"/>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28" name="Text Placeholder 2"/>
          <p:cNvSpPr>
            <a:spLocks noGrp="1"/>
          </p:cNvSpPr>
          <p:nvPr>
            <p:ph type="body" idx="17"/>
          </p:nvPr>
        </p:nvSpPr>
        <p:spPr>
          <a:xfrm>
            <a:off x="315468" y="281754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9" name="Content Placeholder 3"/>
          <p:cNvSpPr>
            <a:spLocks noGrp="1"/>
          </p:cNvSpPr>
          <p:nvPr>
            <p:ph sz="half" idx="18"/>
          </p:nvPr>
        </p:nvSpPr>
        <p:spPr>
          <a:xfrm>
            <a:off x="315468" y="3443455"/>
            <a:ext cx="2423160" cy="1395246"/>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30" name="Text Placeholder 2"/>
          <p:cNvSpPr>
            <a:spLocks noGrp="1"/>
          </p:cNvSpPr>
          <p:nvPr>
            <p:ph type="body" idx="19"/>
          </p:nvPr>
        </p:nvSpPr>
        <p:spPr>
          <a:xfrm>
            <a:off x="3360420" y="281754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1" name="Content Placeholder 3"/>
          <p:cNvSpPr>
            <a:spLocks noGrp="1"/>
          </p:cNvSpPr>
          <p:nvPr>
            <p:ph sz="half" idx="20"/>
          </p:nvPr>
        </p:nvSpPr>
        <p:spPr>
          <a:xfrm>
            <a:off x="3360420" y="3443455"/>
            <a:ext cx="2423160" cy="1395246"/>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32" name="Text Placeholder 2"/>
          <p:cNvSpPr>
            <a:spLocks noGrp="1"/>
          </p:cNvSpPr>
          <p:nvPr>
            <p:ph type="body" idx="21"/>
          </p:nvPr>
        </p:nvSpPr>
        <p:spPr>
          <a:xfrm>
            <a:off x="6405372" y="281754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3" name="Content Placeholder 3"/>
          <p:cNvSpPr>
            <a:spLocks noGrp="1"/>
          </p:cNvSpPr>
          <p:nvPr>
            <p:ph sz="half" idx="22"/>
          </p:nvPr>
        </p:nvSpPr>
        <p:spPr>
          <a:xfrm>
            <a:off x="6405372" y="3443455"/>
            <a:ext cx="2423160" cy="1395246"/>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22" name="Picture Placeholder 11"/>
          <p:cNvSpPr>
            <a:spLocks noGrp="1"/>
          </p:cNvSpPr>
          <p:nvPr>
            <p:ph type="pic" sz="quarter" idx="24"/>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21" name="Footer Placeholder 4">
            <a:extLst>
              <a:ext uri="{FF2B5EF4-FFF2-40B4-BE49-F238E27FC236}">
                <a16:creationId xmlns:a16="http://schemas.microsoft.com/office/drawing/2014/main" id="{0C445ECA-C186-48C2-8C85-37C84A7A19D7}"/>
              </a:ext>
            </a:extLst>
          </p:cNvPr>
          <p:cNvSpPr>
            <a:spLocks noGrp="1"/>
          </p:cNvSpPr>
          <p:nvPr>
            <p:ph type="ftr" sz="quarter" idx="25"/>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
        <p:nvSpPr>
          <p:cNvPr id="23" name="Slide Number Placeholder 5">
            <a:extLst>
              <a:ext uri="{FF2B5EF4-FFF2-40B4-BE49-F238E27FC236}">
                <a16:creationId xmlns:a16="http://schemas.microsoft.com/office/drawing/2014/main" id="{F809462D-5100-41C5-BAA7-0EC555F9ECC1}"/>
              </a:ext>
            </a:extLst>
          </p:cNvPr>
          <p:cNvSpPr>
            <a:spLocks noGrp="1"/>
          </p:cNvSpPr>
          <p:nvPr>
            <p:ph type="sldNum" sz="quarter" idx="26"/>
          </p:nvPr>
        </p:nvSpPr>
        <p:spPr/>
        <p:txBody>
          <a:bodyPr/>
          <a:lstStyle>
            <a:lvl1pPr>
              <a:defRPr/>
            </a:lvl1pPr>
          </a:lstStyle>
          <a:p>
            <a:pPr>
              <a:defRPr/>
            </a:pPr>
            <a:fld id="{82E093DC-3E87-4AD6-A075-D2E1E1F4AA72}" type="slidenum">
              <a:rPr lang="en-US"/>
              <a:pPr>
                <a:defRPr/>
              </a:pPr>
              <a:t>‹#›</a:t>
            </a:fld>
            <a:endParaRPr lang="en-US" dirty="0"/>
          </a:p>
        </p:txBody>
      </p:sp>
    </p:spTree>
    <p:extLst>
      <p:ext uri="{BB962C8B-B14F-4D97-AF65-F5344CB8AC3E}">
        <p14:creationId xmlns:p14="http://schemas.microsoft.com/office/powerpoint/2010/main" val="52804874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6up Content 1 Colo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C685113-D497-4A5F-826B-B99E454FB463}"/>
              </a:ext>
            </a:extLst>
          </p:cNvPr>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 name="Text Placeholder 2"/>
          <p:cNvSpPr>
            <a:spLocks noGrp="1"/>
          </p:cNvSpPr>
          <p:nvPr>
            <p:ph type="body" idx="1"/>
          </p:nvPr>
        </p:nvSpPr>
        <p:spPr>
          <a:xfrm>
            <a:off x="315468" y="23657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15468" y="862484"/>
            <a:ext cx="2423160" cy="1408277"/>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24" name="Text Placeholder 2"/>
          <p:cNvSpPr>
            <a:spLocks noGrp="1"/>
          </p:cNvSpPr>
          <p:nvPr>
            <p:ph type="body" idx="13"/>
          </p:nvPr>
        </p:nvSpPr>
        <p:spPr>
          <a:xfrm>
            <a:off x="3360420" y="23657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5" name="Content Placeholder 3"/>
          <p:cNvSpPr>
            <a:spLocks noGrp="1"/>
          </p:cNvSpPr>
          <p:nvPr>
            <p:ph sz="half" idx="14"/>
          </p:nvPr>
        </p:nvSpPr>
        <p:spPr>
          <a:xfrm>
            <a:off x="3360420" y="862484"/>
            <a:ext cx="2423160" cy="1408277"/>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26" name="Text Placeholder 2"/>
          <p:cNvSpPr>
            <a:spLocks noGrp="1"/>
          </p:cNvSpPr>
          <p:nvPr>
            <p:ph type="body" idx="15"/>
          </p:nvPr>
        </p:nvSpPr>
        <p:spPr>
          <a:xfrm>
            <a:off x="6405372" y="23657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7" name="Content Placeholder 3"/>
          <p:cNvSpPr>
            <a:spLocks noGrp="1"/>
          </p:cNvSpPr>
          <p:nvPr>
            <p:ph sz="half" idx="16"/>
          </p:nvPr>
        </p:nvSpPr>
        <p:spPr>
          <a:xfrm>
            <a:off x="6405372" y="862484"/>
            <a:ext cx="2423160" cy="1408277"/>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28" name="Text Placeholder 2"/>
          <p:cNvSpPr>
            <a:spLocks noGrp="1"/>
          </p:cNvSpPr>
          <p:nvPr>
            <p:ph type="body" idx="17"/>
          </p:nvPr>
        </p:nvSpPr>
        <p:spPr>
          <a:xfrm>
            <a:off x="315468" y="281754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9" name="Content Placeholder 3"/>
          <p:cNvSpPr>
            <a:spLocks noGrp="1"/>
          </p:cNvSpPr>
          <p:nvPr>
            <p:ph sz="half" idx="18"/>
          </p:nvPr>
        </p:nvSpPr>
        <p:spPr>
          <a:xfrm>
            <a:off x="315468" y="3443455"/>
            <a:ext cx="2423160" cy="1408277"/>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30" name="Text Placeholder 2"/>
          <p:cNvSpPr>
            <a:spLocks noGrp="1"/>
          </p:cNvSpPr>
          <p:nvPr>
            <p:ph type="body" idx="19"/>
          </p:nvPr>
        </p:nvSpPr>
        <p:spPr>
          <a:xfrm>
            <a:off x="3360420" y="281754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1" name="Content Placeholder 3"/>
          <p:cNvSpPr>
            <a:spLocks noGrp="1"/>
          </p:cNvSpPr>
          <p:nvPr>
            <p:ph sz="half" idx="20"/>
          </p:nvPr>
        </p:nvSpPr>
        <p:spPr>
          <a:xfrm>
            <a:off x="3360420" y="3443455"/>
            <a:ext cx="2423160" cy="1408277"/>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32" name="Text Placeholder 2"/>
          <p:cNvSpPr>
            <a:spLocks noGrp="1"/>
          </p:cNvSpPr>
          <p:nvPr>
            <p:ph type="body" idx="21"/>
          </p:nvPr>
        </p:nvSpPr>
        <p:spPr>
          <a:xfrm>
            <a:off x="6405372" y="281754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3" name="Content Placeholder 3"/>
          <p:cNvSpPr>
            <a:spLocks noGrp="1"/>
          </p:cNvSpPr>
          <p:nvPr>
            <p:ph sz="half" idx="22"/>
          </p:nvPr>
        </p:nvSpPr>
        <p:spPr>
          <a:xfrm>
            <a:off x="6405372" y="3443455"/>
            <a:ext cx="2423160" cy="1408277"/>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17" name="Picture Placeholder 11"/>
          <p:cNvSpPr>
            <a:spLocks noGrp="1"/>
          </p:cNvSpPr>
          <p:nvPr>
            <p:ph type="pic" sz="quarter" idx="24"/>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16" name="Footer Placeholder 4">
            <a:extLst>
              <a:ext uri="{FF2B5EF4-FFF2-40B4-BE49-F238E27FC236}">
                <a16:creationId xmlns:a16="http://schemas.microsoft.com/office/drawing/2014/main" id="{4F36BA47-CA0E-46E7-96D3-73CEA9893CE4}"/>
              </a:ext>
            </a:extLst>
          </p:cNvPr>
          <p:cNvSpPr>
            <a:spLocks noGrp="1"/>
          </p:cNvSpPr>
          <p:nvPr>
            <p:ph type="ftr" sz="quarter" idx="25"/>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
        <p:nvSpPr>
          <p:cNvPr id="18" name="Slide Number Placeholder 5">
            <a:extLst>
              <a:ext uri="{FF2B5EF4-FFF2-40B4-BE49-F238E27FC236}">
                <a16:creationId xmlns:a16="http://schemas.microsoft.com/office/drawing/2014/main" id="{B90B0110-67DA-4C95-B88B-EC7857E96E91}"/>
              </a:ext>
            </a:extLst>
          </p:cNvPr>
          <p:cNvSpPr>
            <a:spLocks noGrp="1"/>
          </p:cNvSpPr>
          <p:nvPr>
            <p:ph type="sldNum" sz="quarter" idx="26"/>
          </p:nvPr>
        </p:nvSpPr>
        <p:spPr/>
        <p:txBody>
          <a:bodyPr/>
          <a:lstStyle>
            <a:lvl1pPr>
              <a:defRPr/>
            </a:lvl1pPr>
          </a:lstStyle>
          <a:p>
            <a:pPr>
              <a:defRPr/>
            </a:pPr>
            <a:fld id="{19723E37-FB12-4B45-8A9C-A7EF1E6F2104}" type="slidenum">
              <a:rPr lang="en-US"/>
              <a:pPr>
                <a:defRPr/>
              </a:pPr>
              <a:t>‹#›</a:t>
            </a:fld>
            <a:endParaRPr lang="en-US" dirty="0"/>
          </a:p>
        </p:txBody>
      </p:sp>
    </p:spTree>
    <p:extLst>
      <p:ext uri="{BB962C8B-B14F-4D97-AF65-F5344CB8AC3E}">
        <p14:creationId xmlns:p14="http://schemas.microsoft.com/office/powerpoint/2010/main" val="74739027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6up Short Text - Image Overlay">
    <p:spTree>
      <p:nvGrpSpPr>
        <p:cNvPr id="1" name=""/>
        <p:cNvGrpSpPr/>
        <p:nvPr/>
      </p:nvGrpSpPr>
      <p:grpSpPr>
        <a:xfrm>
          <a:off x="0" y="0"/>
          <a:ext cx="0" cy="0"/>
          <a:chOff x="0" y="0"/>
          <a:chExt cx="0" cy="0"/>
        </a:xfrm>
      </p:grpSpPr>
      <p:sp>
        <p:nvSpPr>
          <p:cNvPr id="4" name="Text Placeholder 3"/>
          <p:cNvSpPr>
            <a:spLocks noGrp="1"/>
          </p:cNvSpPr>
          <p:nvPr>
            <p:ph type="body" sz="quarter" idx="30"/>
          </p:nvPr>
        </p:nvSpPr>
        <p:spPr>
          <a:xfrm>
            <a:off x="0" y="0"/>
            <a:ext cx="9144000" cy="5143500"/>
          </a:xfrm>
          <a:prstGeom prst="rect">
            <a:avLst/>
          </a:prstGeom>
          <a:solidFill>
            <a:schemeClr val="tx1">
              <a:alpha val="80000"/>
            </a:schemeClr>
          </a:solidFill>
          <a:ln>
            <a:noFill/>
          </a:ln>
        </p:spPr>
        <p:txBody>
          <a:bodyPr anchor="b"/>
          <a:lstStyle>
            <a:lvl1pPr>
              <a:defRPr sz="600">
                <a:solidFill>
                  <a:schemeClr val="bg1"/>
                </a:solidFill>
              </a:defRPr>
            </a:lvl1pPr>
            <a:lvl2pPr>
              <a:defRPr sz="600">
                <a:solidFill>
                  <a:schemeClr val="bg1"/>
                </a:solidFill>
              </a:defRPr>
            </a:lvl2pPr>
            <a:lvl3pPr>
              <a:defRPr sz="600">
                <a:solidFill>
                  <a:schemeClr val="bg1"/>
                </a:solidFill>
              </a:defRPr>
            </a:lvl3pPr>
            <a:lvl4pPr>
              <a:defRPr sz="600">
                <a:solidFill>
                  <a:schemeClr val="bg1"/>
                </a:solidFill>
              </a:defRPr>
            </a:lvl4pPr>
            <a:lvl5pPr>
              <a:defRPr sz="600">
                <a:solidFill>
                  <a:schemeClr val="bg1"/>
                </a:solidFill>
              </a:defRPr>
            </a:lvl5pPr>
          </a:lstStyle>
          <a:p>
            <a:pPr lvl="0"/>
            <a:r>
              <a:rPr lang="en-US"/>
              <a:t>Click to edit Master text styles</a:t>
            </a:r>
          </a:p>
        </p:txBody>
      </p:sp>
      <p:sp>
        <p:nvSpPr>
          <p:cNvPr id="40" name="Picture Placeholder 37"/>
          <p:cNvSpPr>
            <a:spLocks noGrp="1"/>
          </p:cNvSpPr>
          <p:nvPr>
            <p:ph type="pic" sz="quarter" idx="26"/>
          </p:nvPr>
        </p:nvSpPr>
        <p:spPr>
          <a:xfrm>
            <a:off x="6099048" y="0"/>
            <a:ext cx="3044952" cy="2571750"/>
          </a:xfrm>
          <a:prstGeom prst="rect">
            <a:avLst/>
          </a:prstGeom>
          <a:noFill/>
          <a:ln>
            <a:noFill/>
          </a:ln>
        </p:spPr>
        <p:txBody>
          <a:bodyPr lIns="182880" tIns="182880" rIns="182880" anchor="b"/>
          <a:lstStyle>
            <a:lvl1pPr marL="0" marR="0" indent="0" algn="ctr" defTabSz="914378" rtl="0" eaLnBrk="1" fontAlgn="auto" latinLnBrk="0" hangingPunct="1">
              <a:lnSpc>
                <a:spcPts val="1900"/>
              </a:lnSpc>
              <a:spcBef>
                <a:spcPts val="150"/>
              </a:spcBef>
              <a:spcAft>
                <a:spcPts val="150"/>
              </a:spcAft>
              <a:buClrTx/>
              <a:buSzPct val="100000"/>
              <a:buFont typeface="Wingdings" charset="2"/>
              <a:buNone/>
              <a:tabLst/>
              <a:defRPr>
                <a:solidFill>
                  <a:schemeClr val="accent3"/>
                </a:solidFill>
              </a:defRPr>
            </a:lvl1pPr>
          </a:lstStyle>
          <a:p>
            <a:pPr lvl="0"/>
            <a:r>
              <a:rPr lang="en-US" noProof="0"/>
              <a:t>Click icon to add picture</a:t>
            </a:r>
          </a:p>
        </p:txBody>
      </p:sp>
      <p:sp>
        <p:nvSpPr>
          <p:cNvPr id="41" name="Picture Placeholder 37"/>
          <p:cNvSpPr>
            <a:spLocks noGrp="1"/>
          </p:cNvSpPr>
          <p:nvPr>
            <p:ph type="pic" sz="quarter" idx="27"/>
          </p:nvPr>
        </p:nvSpPr>
        <p:spPr>
          <a:xfrm>
            <a:off x="0" y="2571750"/>
            <a:ext cx="3044952" cy="2571750"/>
          </a:xfrm>
          <a:prstGeom prst="rect">
            <a:avLst/>
          </a:prstGeom>
          <a:noFill/>
          <a:ln>
            <a:noFill/>
          </a:ln>
        </p:spPr>
        <p:txBody>
          <a:bodyPr lIns="182880" tIns="182880" rIns="182880" anchor="b"/>
          <a:lstStyle>
            <a:lvl1pPr marL="0" marR="0" indent="0" algn="ctr" defTabSz="914378" rtl="0" eaLnBrk="1" fontAlgn="auto" latinLnBrk="0" hangingPunct="1">
              <a:lnSpc>
                <a:spcPts val="1900"/>
              </a:lnSpc>
              <a:spcBef>
                <a:spcPts val="150"/>
              </a:spcBef>
              <a:spcAft>
                <a:spcPts val="150"/>
              </a:spcAft>
              <a:buClrTx/>
              <a:buSzPct val="100000"/>
              <a:buFont typeface="Wingdings" charset="2"/>
              <a:buNone/>
              <a:tabLst/>
              <a:defRPr>
                <a:solidFill>
                  <a:schemeClr val="accent3"/>
                </a:solidFill>
              </a:defRPr>
            </a:lvl1pPr>
          </a:lstStyle>
          <a:p>
            <a:pPr lvl="0"/>
            <a:r>
              <a:rPr lang="en-US" noProof="0"/>
              <a:t>Click icon to add picture</a:t>
            </a:r>
            <a:endParaRPr lang="en-US" noProof="0" dirty="0"/>
          </a:p>
        </p:txBody>
      </p:sp>
      <p:sp>
        <p:nvSpPr>
          <p:cNvPr id="7" name="Text Placeholder 6"/>
          <p:cNvSpPr>
            <a:spLocks noGrp="1"/>
          </p:cNvSpPr>
          <p:nvPr>
            <p:ph type="body" sz="quarter" idx="13"/>
          </p:nvPr>
        </p:nvSpPr>
        <p:spPr>
          <a:xfrm>
            <a:off x="315468" y="1168363"/>
            <a:ext cx="2423160" cy="860462"/>
          </a:xfrm>
          <a:prstGeom prst="rect">
            <a:avLst/>
          </a:prstGeom>
        </p:spPr>
        <p:txBody>
          <a:bodyPr/>
          <a:lstStyle>
            <a:lvl1pPr algn="ct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3" name="Text Placeholder 2"/>
          <p:cNvSpPr>
            <a:spLocks noGrp="1"/>
          </p:cNvSpPr>
          <p:nvPr>
            <p:ph type="body" idx="1"/>
          </p:nvPr>
        </p:nvSpPr>
        <p:spPr>
          <a:xfrm>
            <a:off x="315468" y="54292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5" name="Text Placeholder 6"/>
          <p:cNvSpPr>
            <a:spLocks noGrp="1"/>
          </p:cNvSpPr>
          <p:nvPr>
            <p:ph type="body" sz="quarter" idx="14"/>
          </p:nvPr>
        </p:nvSpPr>
        <p:spPr>
          <a:xfrm>
            <a:off x="3360420" y="1168363"/>
            <a:ext cx="2423160" cy="860462"/>
          </a:xfrm>
          <a:prstGeom prst="rect">
            <a:avLst/>
          </a:prstGeom>
        </p:spPr>
        <p:txBody>
          <a:bodyPr/>
          <a:lstStyle>
            <a:lvl1pPr algn="ct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26" name="Text Placeholder 2"/>
          <p:cNvSpPr>
            <a:spLocks noGrp="1"/>
          </p:cNvSpPr>
          <p:nvPr>
            <p:ph type="body" idx="15"/>
          </p:nvPr>
        </p:nvSpPr>
        <p:spPr>
          <a:xfrm>
            <a:off x="3360420" y="54292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7" name="Text Placeholder 6"/>
          <p:cNvSpPr>
            <a:spLocks noGrp="1"/>
          </p:cNvSpPr>
          <p:nvPr>
            <p:ph type="body" sz="quarter" idx="16"/>
          </p:nvPr>
        </p:nvSpPr>
        <p:spPr>
          <a:xfrm>
            <a:off x="6405372" y="1168363"/>
            <a:ext cx="2423160" cy="860462"/>
          </a:xfrm>
          <a:prstGeom prst="rect">
            <a:avLst/>
          </a:prstGeom>
        </p:spPr>
        <p:txBody>
          <a:bodyPr/>
          <a:lstStyle>
            <a:lvl1pPr algn="ct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28" name="Text Placeholder 2"/>
          <p:cNvSpPr>
            <a:spLocks noGrp="1"/>
          </p:cNvSpPr>
          <p:nvPr>
            <p:ph type="body" idx="17"/>
          </p:nvPr>
        </p:nvSpPr>
        <p:spPr>
          <a:xfrm>
            <a:off x="6405372" y="54292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9" name="Text Placeholder 6"/>
          <p:cNvSpPr>
            <a:spLocks noGrp="1"/>
          </p:cNvSpPr>
          <p:nvPr>
            <p:ph type="body" sz="quarter" idx="18"/>
          </p:nvPr>
        </p:nvSpPr>
        <p:spPr>
          <a:xfrm>
            <a:off x="315468" y="3742771"/>
            <a:ext cx="2423160" cy="860462"/>
          </a:xfrm>
          <a:prstGeom prst="rect">
            <a:avLst/>
          </a:prstGeom>
        </p:spPr>
        <p:txBody>
          <a:bodyPr/>
          <a:lstStyle>
            <a:lvl1pPr algn="ct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30" name="Text Placeholder 2"/>
          <p:cNvSpPr>
            <a:spLocks noGrp="1"/>
          </p:cNvSpPr>
          <p:nvPr>
            <p:ph type="body" idx="19"/>
          </p:nvPr>
        </p:nvSpPr>
        <p:spPr>
          <a:xfrm>
            <a:off x="315468" y="3112017"/>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3" name="Text Placeholder 6"/>
          <p:cNvSpPr>
            <a:spLocks noGrp="1"/>
          </p:cNvSpPr>
          <p:nvPr>
            <p:ph type="body" sz="quarter" idx="20"/>
          </p:nvPr>
        </p:nvSpPr>
        <p:spPr>
          <a:xfrm>
            <a:off x="3360420" y="3742771"/>
            <a:ext cx="2423160" cy="860462"/>
          </a:xfrm>
          <a:prstGeom prst="rect">
            <a:avLst/>
          </a:prstGeom>
        </p:spPr>
        <p:txBody>
          <a:bodyPr/>
          <a:lstStyle>
            <a:lvl1pPr algn="ct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34" name="Text Placeholder 2"/>
          <p:cNvSpPr>
            <a:spLocks noGrp="1"/>
          </p:cNvSpPr>
          <p:nvPr>
            <p:ph type="body" idx="21"/>
          </p:nvPr>
        </p:nvSpPr>
        <p:spPr>
          <a:xfrm>
            <a:off x="3360420" y="3112017"/>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5" name="Text Placeholder 6"/>
          <p:cNvSpPr>
            <a:spLocks noGrp="1"/>
          </p:cNvSpPr>
          <p:nvPr>
            <p:ph type="body" sz="quarter" idx="22"/>
          </p:nvPr>
        </p:nvSpPr>
        <p:spPr>
          <a:xfrm>
            <a:off x="6405372" y="3742771"/>
            <a:ext cx="2423160" cy="860462"/>
          </a:xfrm>
          <a:prstGeom prst="rect">
            <a:avLst/>
          </a:prstGeom>
        </p:spPr>
        <p:txBody>
          <a:bodyPr/>
          <a:lstStyle>
            <a:lvl1pPr algn="ct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36" name="Text Placeholder 2"/>
          <p:cNvSpPr>
            <a:spLocks noGrp="1"/>
          </p:cNvSpPr>
          <p:nvPr>
            <p:ph type="body" idx="23"/>
          </p:nvPr>
        </p:nvSpPr>
        <p:spPr>
          <a:xfrm>
            <a:off x="6405372" y="3112017"/>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8" name="Picture Placeholder 37"/>
          <p:cNvSpPr>
            <a:spLocks noGrp="1"/>
          </p:cNvSpPr>
          <p:nvPr>
            <p:ph type="pic" sz="quarter" idx="24"/>
          </p:nvPr>
        </p:nvSpPr>
        <p:spPr>
          <a:xfrm>
            <a:off x="0" y="0"/>
            <a:ext cx="3044952" cy="2571750"/>
          </a:xfrm>
          <a:prstGeom prst="rect">
            <a:avLst/>
          </a:prstGeom>
          <a:noFill/>
          <a:ln>
            <a:noFill/>
          </a:ln>
        </p:spPr>
        <p:txBody>
          <a:bodyPr lIns="182880" tIns="182880" rIns="182880" anchor="b"/>
          <a:lstStyle>
            <a:lvl1pPr marL="0" marR="0" indent="0" algn="ctr" defTabSz="914378" rtl="0" eaLnBrk="1" fontAlgn="auto" latinLnBrk="0" hangingPunct="1">
              <a:lnSpc>
                <a:spcPts val="1900"/>
              </a:lnSpc>
              <a:spcBef>
                <a:spcPts val="150"/>
              </a:spcBef>
              <a:spcAft>
                <a:spcPts val="150"/>
              </a:spcAft>
              <a:buClrTx/>
              <a:buSzPct val="100000"/>
              <a:buFont typeface="Wingdings" charset="2"/>
              <a:buNone/>
              <a:tabLst/>
              <a:defRPr>
                <a:solidFill>
                  <a:schemeClr val="accent3"/>
                </a:solidFill>
              </a:defRPr>
            </a:lvl1pPr>
          </a:lstStyle>
          <a:p>
            <a:pPr lvl="0"/>
            <a:r>
              <a:rPr lang="en-US" noProof="0"/>
              <a:t>Click icon to add picture</a:t>
            </a:r>
            <a:endParaRPr lang="en-US" noProof="0" dirty="0"/>
          </a:p>
        </p:txBody>
      </p:sp>
      <p:sp>
        <p:nvSpPr>
          <p:cNvPr id="39" name="Picture Placeholder 37"/>
          <p:cNvSpPr>
            <a:spLocks noGrp="1"/>
          </p:cNvSpPr>
          <p:nvPr>
            <p:ph type="pic" sz="quarter" idx="25"/>
          </p:nvPr>
        </p:nvSpPr>
        <p:spPr>
          <a:xfrm>
            <a:off x="3049524" y="0"/>
            <a:ext cx="3044952" cy="2571750"/>
          </a:xfrm>
          <a:prstGeom prst="rect">
            <a:avLst/>
          </a:prstGeom>
          <a:noFill/>
          <a:ln>
            <a:noFill/>
          </a:ln>
        </p:spPr>
        <p:txBody>
          <a:bodyPr lIns="182880" tIns="182880" rIns="182880" anchor="b"/>
          <a:lstStyle>
            <a:lvl1pPr marL="0" marR="0" indent="0" algn="ctr" defTabSz="914378" rtl="0" eaLnBrk="1" fontAlgn="auto" latinLnBrk="0" hangingPunct="1">
              <a:lnSpc>
                <a:spcPts val="1900"/>
              </a:lnSpc>
              <a:spcBef>
                <a:spcPts val="150"/>
              </a:spcBef>
              <a:spcAft>
                <a:spcPts val="150"/>
              </a:spcAft>
              <a:buClrTx/>
              <a:buSzPct val="100000"/>
              <a:buFont typeface="Wingdings" charset="2"/>
              <a:buNone/>
              <a:tabLst/>
              <a:defRPr>
                <a:solidFill>
                  <a:schemeClr val="accent3"/>
                </a:solidFill>
              </a:defRPr>
            </a:lvl1pPr>
          </a:lstStyle>
          <a:p>
            <a:pPr lvl="0"/>
            <a:r>
              <a:rPr lang="en-US" noProof="0"/>
              <a:t>Click icon to add picture</a:t>
            </a:r>
          </a:p>
        </p:txBody>
      </p:sp>
      <p:sp>
        <p:nvSpPr>
          <p:cNvPr id="42" name="Picture Placeholder 37"/>
          <p:cNvSpPr>
            <a:spLocks noGrp="1"/>
          </p:cNvSpPr>
          <p:nvPr>
            <p:ph type="pic" sz="quarter" idx="28"/>
          </p:nvPr>
        </p:nvSpPr>
        <p:spPr>
          <a:xfrm>
            <a:off x="3049524" y="2571750"/>
            <a:ext cx="3044952" cy="2571750"/>
          </a:xfrm>
          <a:prstGeom prst="rect">
            <a:avLst/>
          </a:prstGeom>
          <a:noFill/>
          <a:ln>
            <a:noFill/>
          </a:ln>
        </p:spPr>
        <p:txBody>
          <a:bodyPr lIns="182880" tIns="182880" rIns="182880" anchor="b"/>
          <a:lstStyle>
            <a:lvl1pPr marL="0" marR="0" indent="0" algn="ctr" defTabSz="914378" rtl="0" eaLnBrk="1" fontAlgn="auto" latinLnBrk="0" hangingPunct="1">
              <a:lnSpc>
                <a:spcPts val="1900"/>
              </a:lnSpc>
              <a:spcBef>
                <a:spcPts val="150"/>
              </a:spcBef>
              <a:spcAft>
                <a:spcPts val="150"/>
              </a:spcAft>
              <a:buClrTx/>
              <a:buSzPct val="100000"/>
              <a:buFont typeface="Wingdings" charset="2"/>
              <a:buNone/>
              <a:tabLst/>
              <a:defRPr>
                <a:solidFill>
                  <a:schemeClr val="accent3"/>
                </a:solidFill>
              </a:defRPr>
            </a:lvl1pPr>
          </a:lstStyle>
          <a:p>
            <a:pPr lvl="0"/>
            <a:r>
              <a:rPr lang="en-US" noProof="0"/>
              <a:t>Click icon to add picture</a:t>
            </a:r>
          </a:p>
        </p:txBody>
      </p:sp>
      <p:sp>
        <p:nvSpPr>
          <p:cNvPr id="43" name="Picture Placeholder 37"/>
          <p:cNvSpPr>
            <a:spLocks noGrp="1"/>
          </p:cNvSpPr>
          <p:nvPr>
            <p:ph type="pic" sz="quarter" idx="29"/>
          </p:nvPr>
        </p:nvSpPr>
        <p:spPr>
          <a:xfrm>
            <a:off x="6099048" y="2571750"/>
            <a:ext cx="3044952" cy="2571750"/>
          </a:xfrm>
          <a:prstGeom prst="rect">
            <a:avLst/>
          </a:prstGeom>
          <a:noFill/>
          <a:ln>
            <a:noFill/>
          </a:ln>
        </p:spPr>
        <p:txBody>
          <a:bodyPr lIns="182880" tIns="182880" rIns="182880" anchor="b"/>
          <a:lstStyle>
            <a:lvl1pPr marL="0" marR="0" indent="0" algn="ctr" defTabSz="914378" rtl="0" eaLnBrk="1" fontAlgn="auto" latinLnBrk="0" hangingPunct="1">
              <a:lnSpc>
                <a:spcPts val="1900"/>
              </a:lnSpc>
              <a:spcBef>
                <a:spcPts val="150"/>
              </a:spcBef>
              <a:spcAft>
                <a:spcPts val="150"/>
              </a:spcAft>
              <a:buClrTx/>
              <a:buSzPct val="100000"/>
              <a:buFont typeface="Wingdings" charset="2"/>
              <a:buNone/>
              <a:tabLst/>
              <a:defRPr>
                <a:solidFill>
                  <a:schemeClr val="accent3"/>
                </a:solidFill>
              </a:defRPr>
            </a:lvl1pPr>
          </a:lstStyle>
          <a:p>
            <a:pPr lvl="0"/>
            <a:r>
              <a:rPr lang="en-US" noProof="0"/>
              <a:t>Click icon to add picture</a:t>
            </a:r>
          </a:p>
        </p:txBody>
      </p:sp>
      <p:sp>
        <p:nvSpPr>
          <p:cNvPr id="23" name="Picture Placeholder 11"/>
          <p:cNvSpPr>
            <a:spLocks noGrp="1"/>
          </p:cNvSpPr>
          <p:nvPr>
            <p:ph type="pic" sz="quarter" idx="32"/>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22" name="Slide Number Placeholder 5">
            <a:extLst>
              <a:ext uri="{FF2B5EF4-FFF2-40B4-BE49-F238E27FC236}">
                <a16:creationId xmlns:a16="http://schemas.microsoft.com/office/drawing/2014/main" id="{7E2CC0E1-721F-49D8-8430-481B57885237}"/>
              </a:ext>
            </a:extLst>
          </p:cNvPr>
          <p:cNvSpPr>
            <a:spLocks noGrp="1"/>
          </p:cNvSpPr>
          <p:nvPr>
            <p:ph type="sldNum" sz="quarter" idx="33"/>
          </p:nvPr>
        </p:nvSpPr>
        <p:spPr/>
        <p:txBody>
          <a:bodyPr/>
          <a:lstStyle>
            <a:lvl1pPr>
              <a:defRPr/>
            </a:lvl1pPr>
          </a:lstStyle>
          <a:p>
            <a:pPr>
              <a:defRPr/>
            </a:pPr>
            <a:fld id="{91023400-2078-4EA4-88F5-B8E8A0D0CC4C}" type="slidenum">
              <a:rPr lang="en-US"/>
              <a:pPr>
                <a:defRPr/>
              </a:pPr>
              <a:t>‹#›</a:t>
            </a:fld>
            <a:endParaRPr lang="en-US" dirty="0"/>
          </a:p>
        </p:txBody>
      </p:sp>
      <p:sp>
        <p:nvSpPr>
          <p:cNvPr id="24" name="Footer Placeholder 1">
            <a:extLst>
              <a:ext uri="{FF2B5EF4-FFF2-40B4-BE49-F238E27FC236}">
                <a16:creationId xmlns:a16="http://schemas.microsoft.com/office/drawing/2014/main" id="{90F39848-0797-49E7-AEFA-7E9A0B969716}"/>
              </a:ext>
            </a:extLst>
          </p:cNvPr>
          <p:cNvSpPr>
            <a:spLocks noGrp="1"/>
          </p:cNvSpPr>
          <p:nvPr>
            <p:ph type="ftr" sz="quarter" idx="34"/>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396820265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9 Up">
    <p:spTree>
      <p:nvGrpSpPr>
        <p:cNvPr id="1" name=""/>
        <p:cNvGrpSpPr/>
        <p:nvPr/>
      </p:nvGrpSpPr>
      <p:grpSpPr>
        <a:xfrm>
          <a:off x="0" y="0"/>
          <a:ext cx="0" cy="0"/>
          <a:chOff x="0" y="0"/>
          <a:chExt cx="0" cy="0"/>
        </a:xfrm>
      </p:grpSpPr>
      <p:sp>
        <p:nvSpPr>
          <p:cNvPr id="71" name="Content Placeholder 5"/>
          <p:cNvSpPr>
            <a:spLocks noGrp="1"/>
          </p:cNvSpPr>
          <p:nvPr>
            <p:ph sz="quarter" idx="33"/>
          </p:nvPr>
        </p:nvSpPr>
        <p:spPr>
          <a:xfrm>
            <a:off x="6099048" y="0"/>
            <a:ext cx="3044952" cy="1714500"/>
          </a:xfrm>
          <a:prstGeom prst="rect">
            <a:avLst/>
          </a:prstGeom>
          <a:solidFill>
            <a:schemeClr val="tx1"/>
          </a:solidFill>
        </p:spPr>
        <p:txBody>
          <a:bodyPr lIns="155448" tIns="155448" rIns="155448" bIns="155448" anchor="t"/>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62" name="Content Placeholder 5"/>
          <p:cNvSpPr>
            <a:spLocks noGrp="1"/>
          </p:cNvSpPr>
          <p:nvPr>
            <p:ph sz="quarter" idx="24"/>
          </p:nvPr>
        </p:nvSpPr>
        <p:spPr>
          <a:xfrm>
            <a:off x="0" y="3429000"/>
            <a:ext cx="3044952" cy="1714500"/>
          </a:xfrm>
          <a:prstGeom prst="rect">
            <a:avLst/>
          </a:prstGeom>
          <a:solidFill>
            <a:schemeClr val="tx1"/>
          </a:solidFill>
        </p:spPr>
        <p:txBody>
          <a:bodyPr lIns="155448" tIns="155448" rIns="155448" bIns="155448" anchor="t"/>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65" name="Content Placeholder 5"/>
          <p:cNvSpPr>
            <a:spLocks noGrp="1"/>
          </p:cNvSpPr>
          <p:nvPr>
            <p:ph sz="quarter" idx="27"/>
          </p:nvPr>
        </p:nvSpPr>
        <p:spPr>
          <a:xfrm>
            <a:off x="0" y="0"/>
            <a:ext cx="3044952" cy="1714500"/>
          </a:xfrm>
          <a:prstGeom prst="rect">
            <a:avLst/>
          </a:prstGeom>
          <a:solidFill>
            <a:schemeClr val="accent3"/>
          </a:solidFill>
        </p:spPr>
        <p:txBody>
          <a:bodyPr lIns="155448" tIns="155448" rIns="155448" bIns="155448" anchor="t"/>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66" name="Content Placeholder 5"/>
          <p:cNvSpPr>
            <a:spLocks noGrp="1"/>
          </p:cNvSpPr>
          <p:nvPr>
            <p:ph sz="quarter" idx="28"/>
          </p:nvPr>
        </p:nvSpPr>
        <p:spPr>
          <a:xfrm>
            <a:off x="0" y="1714500"/>
            <a:ext cx="3044952" cy="1714500"/>
          </a:xfrm>
          <a:prstGeom prst="rect">
            <a:avLst/>
          </a:prstGeom>
          <a:solidFill>
            <a:schemeClr val="accent1"/>
          </a:solidFill>
        </p:spPr>
        <p:txBody>
          <a:bodyPr lIns="155448" tIns="155448" rIns="155448" bIns="155448" anchor="t"/>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67" name="Content Placeholder 5"/>
          <p:cNvSpPr>
            <a:spLocks noGrp="1"/>
          </p:cNvSpPr>
          <p:nvPr>
            <p:ph sz="quarter" idx="29"/>
          </p:nvPr>
        </p:nvSpPr>
        <p:spPr>
          <a:xfrm>
            <a:off x="3049524" y="3429000"/>
            <a:ext cx="3044952" cy="1714500"/>
          </a:xfrm>
          <a:prstGeom prst="rect">
            <a:avLst/>
          </a:prstGeom>
          <a:solidFill>
            <a:schemeClr val="accent1"/>
          </a:solidFill>
        </p:spPr>
        <p:txBody>
          <a:bodyPr lIns="155448" tIns="155448" rIns="155448" bIns="155448" anchor="t"/>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68" name="Content Placeholder 5"/>
          <p:cNvSpPr>
            <a:spLocks noGrp="1"/>
          </p:cNvSpPr>
          <p:nvPr>
            <p:ph sz="quarter" idx="30"/>
          </p:nvPr>
        </p:nvSpPr>
        <p:spPr>
          <a:xfrm>
            <a:off x="3049524" y="0"/>
            <a:ext cx="3044952" cy="1714500"/>
          </a:xfrm>
          <a:prstGeom prst="rect">
            <a:avLst/>
          </a:prstGeom>
          <a:solidFill>
            <a:schemeClr val="bg2"/>
          </a:solidFill>
        </p:spPr>
        <p:txBody>
          <a:bodyPr lIns="155448" tIns="155448" rIns="155448" bIns="155448" anchor="t"/>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69" name="Content Placeholder 5"/>
          <p:cNvSpPr>
            <a:spLocks noGrp="1"/>
          </p:cNvSpPr>
          <p:nvPr>
            <p:ph sz="quarter" idx="31"/>
          </p:nvPr>
        </p:nvSpPr>
        <p:spPr>
          <a:xfrm>
            <a:off x="3049524" y="1714500"/>
            <a:ext cx="3044952" cy="1714500"/>
          </a:xfrm>
          <a:prstGeom prst="rect">
            <a:avLst/>
          </a:prstGeom>
          <a:solidFill>
            <a:schemeClr val="tx1"/>
          </a:solidFill>
        </p:spPr>
        <p:txBody>
          <a:bodyPr lIns="155448" tIns="155448" rIns="155448" bIns="155448" anchor="t"/>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70" name="Content Placeholder 5"/>
          <p:cNvSpPr>
            <a:spLocks noGrp="1"/>
          </p:cNvSpPr>
          <p:nvPr>
            <p:ph sz="quarter" idx="32"/>
          </p:nvPr>
        </p:nvSpPr>
        <p:spPr>
          <a:xfrm>
            <a:off x="6099048" y="3429000"/>
            <a:ext cx="3044952" cy="1714500"/>
          </a:xfrm>
          <a:prstGeom prst="rect">
            <a:avLst/>
          </a:prstGeom>
          <a:solidFill>
            <a:schemeClr val="accent3"/>
          </a:solidFill>
        </p:spPr>
        <p:txBody>
          <a:bodyPr lIns="155448" tIns="155448" rIns="155448" bIns="155448" anchor="t"/>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72" name="Content Placeholder 5"/>
          <p:cNvSpPr>
            <a:spLocks noGrp="1"/>
          </p:cNvSpPr>
          <p:nvPr>
            <p:ph sz="quarter" idx="34"/>
          </p:nvPr>
        </p:nvSpPr>
        <p:spPr>
          <a:xfrm>
            <a:off x="6099048" y="1714500"/>
            <a:ext cx="3044952" cy="1714500"/>
          </a:xfrm>
          <a:prstGeom prst="rect">
            <a:avLst/>
          </a:prstGeom>
          <a:solidFill>
            <a:schemeClr val="bg2"/>
          </a:solidFill>
        </p:spPr>
        <p:txBody>
          <a:bodyPr lIns="155448" tIns="155448" rIns="155448" bIns="155448" anchor="t"/>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13"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12" name="Slide Number Placeholder 5">
            <a:extLst>
              <a:ext uri="{FF2B5EF4-FFF2-40B4-BE49-F238E27FC236}">
                <a16:creationId xmlns:a16="http://schemas.microsoft.com/office/drawing/2014/main" id="{C36B1341-A5FD-417C-878B-B235DB29F5A1}"/>
              </a:ext>
            </a:extLst>
          </p:cNvPr>
          <p:cNvSpPr>
            <a:spLocks noGrp="1"/>
          </p:cNvSpPr>
          <p:nvPr>
            <p:ph type="sldNum" sz="quarter" idx="35"/>
          </p:nvPr>
        </p:nvSpPr>
        <p:spPr/>
        <p:txBody>
          <a:bodyPr/>
          <a:lstStyle>
            <a:lvl1pPr>
              <a:defRPr/>
            </a:lvl1pPr>
          </a:lstStyle>
          <a:p>
            <a:pPr>
              <a:defRPr/>
            </a:pPr>
            <a:fld id="{D0AB3085-937C-4AE2-81F3-297B04773E46}" type="slidenum">
              <a:rPr lang="en-US"/>
              <a:pPr>
                <a:defRPr/>
              </a:pPr>
              <a:t>‹#›</a:t>
            </a:fld>
            <a:endParaRPr lang="en-US" dirty="0"/>
          </a:p>
        </p:txBody>
      </p:sp>
      <p:sp>
        <p:nvSpPr>
          <p:cNvPr id="14" name="Footer Placeholder 1">
            <a:extLst>
              <a:ext uri="{FF2B5EF4-FFF2-40B4-BE49-F238E27FC236}">
                <a16:creationId xmlns:a16="http://schemas.microsoft.com/office/drawing/2014/main" id="{F324534B-FACA-49F7-820A-1B94FBBA20D8}"/>
              </a:ext>
            </a:extLst>
          </p:cNvPr>
          <p:cNvSpPr>
            <a:spLocks noGrp="1"/>
          </p:cNvSpPr>
          <p:nvPr>
            <p:ph type="ftr" sz="quarter" idx="36"/>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262388665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ontent, 2 facts - Charcoa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5BB67F7-D121-4D50-A228-931940E20952}"/>
              </a:ext>
            </a:extLst>
          </p:cNvPr>
          <p:cNvSpPr/>
          <p:nvPr userDrawn="1"/>
        </p:nvSpPr>
        <p:spPr>
          <a:xfrm>
            <a:off x="6094810" y="0"/>
            <a:ext cx="3049190" cy="2571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Rectangle 9">
            <a:extLst>
              <a:ext uri="{FF2B5EF4-FFF2-40B4-BE49-F238E27FC236}">
                <a16:creationId xmlns:a16="http://schemas.microsoft.com/office/drawing/2014/main" id="{98BED1F3-D35D-497A-98A8-5569488ED098}"/>
              </a:ext>
            </a:extLst>
          </p:cNvPr>
          <p:cNvSpPr/>
          <p:nvPr userDrawn="1"/>
        </p:nvSpPr>
        <p:spPr>
          <a:xfrm>
            <a:off x="6094810" y="2571750"/>
            <a:ext cx="3049190" cy="2571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Content Placeholder 10"/>
          <p:cNvSpPr>
            <a:spLocks noGrp="1"/>
          </p:cNvSpPr>
          <p:nvPr>
            <p:ph sz="quarter" idx="21"/>
          </p:nvPr>
        </p:nvSpPr>
        <p:spPr>
          <a:xfrm>
            <a:off x="2" y="0"/>
            <a:ext cx="6094413" cy="5143500"/>
          </a:xfrm>
          <a:prstGeom prst="rect">
            <a:avLst/>
          </a:prstGeom>
        </p:spPr>
        <p:txBody>
          <a:bodyPr lIns="274320" tIns="457200" rIns="274320"/>
          <a:lstStyle/>
          <a:p>
            <a:pPr lvl="0"/>
            <a:r>
              <a:rPr lang="en-US"/>
              <a:t>Click to edit Master text styles</a:t>
            </a:r>
          </a:p>
        </p:txBody>
      </p:sp>
      <p:sp>
        <p:nvSpPr>
          <p:cNvPr id="6" name="Text Placeholder 5"/>
          <p:cNvSpPr>
            <a:spLocks noGrp="1"/>
          </p:cNvSpPr>
          <p:nvPr>
            <p:ph type="body" sz="quarter" idx="17"/>
          </p:nvPr>
        </p:nvSpPr>
        <p:spPr>
          <a:xfrm>
            <a:off x="6247654" y="658472"/>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9" name="Text Placeholder 8"/>
          <p:cNvSpPr>
            <a:spLocks noGrp="1"/>
          </p:cNvSpPr>
          <p:nvPr>
            <p:ph type="body" sz="quarter" idx="22"/>
          </p:nvPr>
        </p:nvSpPr>
        <p:spPr>
          <a:xfrm>
            <a:off x="6248400" y="1257301"/>
            <a:ext cx="2743200" cy="654050"/>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5" name="Text Placeholder 5"/>
          <p:cNvSpPr>
            <a:spLocks noGrp="1"/>
          </p:cNvSpPr>
          <p:nvPr>
            <p:ph type="body" sz="quarter" idx="23"/>
          </p:nvPr>
        </p:nvSpPr>
        <p:spPr>
          <a:xfrm>
            <a:off x="6247654" y="3232299"/>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18" name="Text Placeholder 8"/>
          <p:cNvSpPr>
            <a:spLocks noGrp="1"/>
          </p:cNvSpPr>
          <p:nvPr>
            <p:ph type="body" sz="quarter" idx="24"/>
          </p:nvPr>
        </p:nvSpPr>
        <p:spPr>
          <a:xfrm>
            <a:off x="6248400" y="3831127"/>
            <a:ext cx="2743200" cy="654050"/>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2" name="Picture Placeholder 11"/>
          <p:cNvSpPr>
            <a:spLocks noGrp="1"/>
          </p:cNvSpPr>
          <p:nvPr>
            <p:ph type="pic" sz="quarter" idx="25"/>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13" name="Footer Placeholder 4">
            <a:extLst>
              <a:ext uri="{FF2B5EF4-FFF2-40B4-BE49-F238E27FC236}">
                <a16:creationId xmlns:a16="http://schemas.microsoft.com/office/drawing/2014/main" id="{149660A2-F234-4FEE-9877-B14D2663D994}"/>
              </a:ext>
            </a:extLst>
          </p:cNvPr>
          <p:cNvSpPr>
            <a:spLocks noGrp="1"/>
          </p:cNvSpPr>
          <p:nvPr>
            <p:ph type="ftr" sz="quarter" idx="26"/>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
        <p:nvSpPr>
          <p:cNvPr id="14" name="Slide Number Placeholder 6">
            <a:extLst>
              <a:ext uri="{FF2B5EF4-FFF2-40B4-BE49-F238E27FC236}">
                <a16:creationId xmlns:a16="http://schemas.microsoft.com/office/drawing/2014/main" id="{1D650765-6862-4A97-AA22-13D7E59B765F}"/>
              </a:ext>
            </a:extLst>
          </p:cNvPr>
          <p:cNvSpPr>
            <a:spLocks noGrp="1"/>
          </p:cNvSpPr>
          <p:nvPr>
            <p:ph type="sldNum" sz="quarter" idx="27"/>
          </p:nvPr>
        </p:nvSpPr>
        <p:spPr/>
        <p:txBody>
          <a:bodyPr/>
          <a:lstStyle>
            <a:lvl1pPr>
              <a:defRPr/>
            </a:lvl1pPr>
          </a:lstStyle>
          <a:p>
            <a:pPr>
              <a:defRPr/>
            </a:pPr>
            <a:fld id="{BBA2308E-7536-409D-A301-D298C328DBFC}" type="slidenum">
              <a:rPr lang="en-US"/>
              <a:pPr>
                <a:defRPr/>
              </a:pPr>
              <a:t>‹#›</a:t>
            </a:fld>
            <a:endParaRPr lang="en-US" dirty="0"/>
          </a:p>
        </p:txBody>
      </p:sp>
    </p:spTree>
    <p:extLst>
      <p:ext uri="{BB962C8B-B14F-4D97-AF65-F5344CB8AC3E}">
        <p14:creationId xmlns:p14="http://schemas.microsoft.com/office/powerpoint/2010/main" val="601195842"/>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ontent, 3 facts - Charcoa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FE2B209-1363-45B1-B266-ED0FA42DEDAA}"/>
              </a:ext>
            </a:extLst>
          </p:cNvPr>
          <p:cNvSpPr/>
          <p:nvPr userDrawn="1"/>
        </p:nvSpPr>
        <p:spPr>
          <a:xfrm>
            <a:off x="6094810" y="1714500"/>
            <a:ext cx="3049190" cy="1714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2" name="Rectangle 11">
            <a:extLst>
              <a:ext uri="{FF2B5EF4-FFF2-40B4-BE49-F238E27FC236}">
                <a16:creationId xmlns:a16="http://schemas.microsoft.com/office/drawing/2014/main" id="{E9E85ABC-4787-4DBE-831C-08DE7CD9E505}"/>
              </a:ext>
            </a:extLst>
          </p:cNvPr>
          <p:cNvSpPr/>
          <p:nvPr userDrawn="1"/>
        </p:nvSpPr>
        <p:spPr>
          <a:xfrm>
            <a:off x="6094810" y="3429000"/>
            <a:ext cx="3049190" cy="1714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3" name="Rectangle 12">
            <a:extLst>
              <a:ext uri="{FF2B5EF4-FFF2-40B4-BE49-F238E27FC236}">
                <a16:creationId xmlns:a16="http://schemas.microsoft.com/office/drawing/2014/main" id="{35D0FEB4-5238-4F48-8CB2-79F3B040C620}"/>
              </a:ext>
            </a:extLst>
          </p:cNvPr>
          <p:cNvSpPr/>
          <p:nvPr userDrawn="1"/>
        </p:nvSpPr>
        <p:spPr>
          <a:xfrm>
            <a:off x="6094810" y="0"/>
            <a:ext cx="3049190" cy="1714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Content Placeholder 10"/>
          <p:cNvSpPr>
            <a:spLocks noGrp="1"/>
          </p:cNvSpPr>
          <p:nvPr>
            <p:ph sz="quarter" idx="21"/>
          </p:nvPr>
        </p:nvSpPr>
        <p:spPr>
          <a:xfrm>
            <a:off x="2" y="0"/>
            <a:ext cx="6094413" cy="5143500"/>
          </a:xfrm>
          <a:prstGeom prst="rect">
            <a:avLst/>
          </a:prstGeom>
        </p:spPr>
        <p:txBody>
          <a:bodyPr lIns="274320" tIns="457200" rIns="274320"/>
          <a:lstStyle/>
          <a:p>
            <a:pPr lvl="0"/>
            <a:r>
              <a:rPr lang="en-US"/>
              <a:t>Click to edit Master text styles</a:t>
            </a:r>
          </a:p>
        </p:txBody>
      </p:sp>
      <p:sp>
        <p:nvSpPr>
          <p:cNvPr id="21" name="Text Placeholder 5"/>
          <p:cNvSpPr>
            <a:spLocks noGrp="1"/>
          </p:cNvSpPr>
          <p:nvPr>
            <p:ph type="body" sz="quarter" idx="17"/>
          </p:nvPr>
        </p:nvSpPr>
        <p:spPr>
          <a:xfrm>
            <a:off x="6247654" y="335456"/>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22" name="Text Placeholder 8"/>
          <p:cNvSpPr>
            <a:spLocks noGrp="1"/>
          </p:cNvSpPr>
          <p:nvPr>
            <p:ph type="body" sz="quarter" idx="22"/>
          </p:nvPr>
        </p:nvSpPr>
        <p:spPr>
          <a:xfrm>
            <a:off x="6248400" y="934285"/>
            <a:ext cx="2743200" cy="654050"/>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23" name="Text Placeholder 5"/>
          <p:cNvSpPr>
            <a:spLocks noGrp="1"/>
          </p:cNvSpPr>
          <p:nvPr>
            <p:ph type="body" sz="quarter" idx="23"/>
          </p:nvPr>
        </p:nvSpPr>
        <p:spPr>
          <a:xfrm>
            <a:off x="6247654" y="1993625"/>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24" name="Text Placeholder 8"/>
          <p:cNvSpPr>
            <a:spLocks noGrp="1"/>
          </p:cNvSpPr>
          <p:nvPr>
            <p:ph type="body" sz="quarter" idx="24"/>
          </p:nvPr>
        </p:nvSpPr>
        <p:spPr>
          <a:xfrm>
            <a:off x="6248400" y="2592453"/>
            <a:ext cx="2743200" cy="654050"/>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25" name="Text Placeholder 5"/>
          <p:cNvSpPr>
            <a:spLocks noGrp="1"/>
          </p:cNvSpPr>
          <p:nvPr>
            <p:ph type="body" sz="quarter" idx="25"/>
          </p:nvPr>
        </p:nvSpPr>
        <p:spPr>
          <a:xfrm>
            <a:off x="6247654" y="3546222"/>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26" name="Text Placeholder 8"/>
          <p:cNvSpPr>
            <a:spLocks noGrp="1"/>
          </p:cNvSpPr>
          <p:nvPr>
            <p:ph type="body" sz="quarter" idx="26"/>
          </p:nvPr>
        </p:nvSpPr>
        <p:spPr>
          <a:xfrm>
            <a:off x="6248400" y="4145050"/>
            <a:ext cx="2743200" cy="654050"/>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4" name="Picture Placeholder 11"/>
          <p:cNvSpPr>
            <a:spLocks noGrp="1"/>
          </p:cNvSpPr>
          <p:nvPr>
            <p:ph type="pic" sz="quarter" idx="27"/>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15" name="Footer Placeholder 4">
            <a:extLst>
              <a:ext uri="{FF2B5EF4-FFF2-40B4-BE49-F238E27FC236}">
                <a16:creationId xmlns:a16="http://schemas.microsoft.com/office/drawing/2014/main" id="{0F5929A0-E8E2-48E5-9307-254A3C5C0E69}"/>
              </a:ext>
            </a:extLst>
          </p:cNvPr>
          <p:cNvSpPr>
            <a:spLocks noGrp="1"/>
          </p:cNvSpPr>
          <p:nvPr>
            <p:ph type="ftr" sz="quarter" idx="2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
        <p:nvSpPr>
          <p:cNvPr id="16" name="Slide Number Placeholder 5">
            <a:extLst>
              <a:ext uri="{FF2B5EF4-FFF2-40B4-BE49-F238E27FC236}">
                <a16:creationId xmlns:a16="http://schemas.microsoft.com/office/drawing/2014/main" id="{8736C9AD-8D81-4F3B-972A-02A032C1E6ED}"/>
              </a:ext>
            </a:extLst>
          </p:cNvPr>
          <p:cNvSpPr>
            <a:spLocks noGrp="1"/>
          </p:cNvSpPr>
          <p:nvPr>
            <p:ph type="sldNum" sz="quarter" idx="29"/>
          </p:nvPr>
        </p:nvSpPr>
        <p:spPr/>
        <p:txBody>
          <a:bodyPr/>
          <a:lstStyle>
            <a:lvl1pPr>
              <a:defRPr/>
            </a:lvl1pPr>
          </a:lstStyle>
          <a:p>
            <a:pPr>
              <a:defRPr/>
            </a:pPr>
            <a:fld id="{21FD1232-618D-4DAC-8143-9B2BF0F66E12}" type="slidenum">
              <a:rPr lang="en-US"/>
              <a:pPr>
                <a:defRPr/>
              </a:pPr>
              <a:t>‹#›</a:t>
            </a:fld>
            <a:endParaRPr lang="en-US" dirty="0"/>
          </a:p>
        </p:txBody>
      </p:sp>
    </p:spTree>
    <p:extLst>
      <p:ext uri="{BB962C8B-B14F-4D97-AF65-F5344CB8AC3E}">
        <p14:creationId xmlns:p14="http://schemas.microsoft.com/office/powerpoint/2010/main" val="3614815866"/>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ontent, 3 facts (b) - Charcoa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AD8E76-5C91-4C19-9BE7-F8BEB4385C8B}"/>
              </a:ext>
            </a:extLst>
          </p:cNvPr>
          <p:cNvSpPr/>
          <p:nvPr userDrawn="1"/>
        </p:nvSpPr>
        <p:spPr>
          <a:xfrm>
            <a:off x="1192" y="3489723"/>
            <a:ext cx="3049190" cy="1653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2" name="Rectangle 11">
            <a:extLst>
              <a:ext uri="{FF2B5EF4-FFF2-40B4-BE49-F238E27FC236}">
                <a16:creationId xmlns:a16="http://schemas.microsoft.com/office/drawing/2014/main" id="{2B6D2960-77C6-4A28-8C13-CC26AC566EBD}"/>
              </a:ext>
            </a:extLst>
          </p:cNvPr>
          <p:cNvSpPr/>
          <p:nvPr userDrawn="1"/>
        </p:nvSpPr>
        <p:spPr>
          <a:xfrm>
            <a:off x="3048000" y="3489723"/>
            <a:ext cx="3049191" cy="1653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3" name="Rectangle 12">
            <a:extLst>
              <a:ext uri="{FF2B5EF4-FFF2-40B4-BE49-F238E27FC236}">
                <a16:creationId xmlns:a16="http://schemas.microsoft.com/office/drawing/2014/main" id="{37DF4BCD-84F8-456F-8D85-BCB785651259}"/>
              </a:ext>
            </a:extLst>
          </p:cNvPr>
          <p:cNvSpPr/>
          <p:nvPr userDrawn="1"/>
        </p:nvSpPr>
        <p:spPr>
          <a:xfrm>
            <a:off x="6094810" y="3489723"/>
            <a:ext cx="3049190" cy="1653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Content Placeholder 10"/>
          <p:cNvSpPr>
            <a:spLocks noGrp="1"/>
          </p:cNvSpPr>
          <p:nvPr>
            <p:ph sz="quarter" idx="21"/>
          </p:nvPr>
        </p:nvSpPr>
        <p:spPr>
          <a:xfrm>
            <a:off x="0" y="0"/>
            <a:ext cx="9144000" cy="3489766"/>
          </a:xfrm>
          <a:prstGeom prst="rect">
            <a:avLst/>
          </a:prstGeom>
        </p:spPr>
        <p:txBody>
          <a:bodyPr lIns="274320" tIns="457200" rIns="274320"/>
          <a:lstStyle/>
          <a:p>
            <a:pPr lvl="0"/>
            <a:r>
              <a:rPr lang="en-US"/>
              <a:t>Click to edit Master text styles</a:t>
            </a:r>
          </a:p>
        </p:txBody>
      </p:sp>
      <p:sp>
        <p:nvSpPr>
          <p:cNvPr id="20" name="Text Placeholder 5"/>
          <p:cNvSpPr>
            <a:spLocks noGrp="1"/>
          </p:cNvSpPr>
          <p:nvPr>
            <p:ph type="body" sz="quarter" idx="17"/>
          </p:nvPr>
        </p:nvSpPr>
        <p:spPr>
          <a:xfrm>
            <a:off x="151654" y="3667936"/>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21" name="Text Placeholder 8"/>
          <p:cNvSpPr>
            <a:spLocks noGrp="1"/>
          </p:cNvSpPr>
          <p:nvPr>
            <p:ph type="body" sz="quarter" idx="22"/>
          </p:nvPr>
        </p:nvSpPr>
        <p:spPr>
          <a:xfrm>
            <a:off x="152400" y="4266765"/>
            <a:ext cx="2743200" cy="533836"/>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22" name="Text Placeholder 5"/>
          <p:cNvSpPr>
            <a:spLocks noGrp="1"/>
          </p:cNvSpPr>
          <p:nvPr>
            <p:ph type="body" sz="quarter" idx="23"/>
          </p:nvPr>
        </p:nvSpPr>
        <p:spPr>
          <a:xfrm>
            <a:off x="3200400" y="3667936"/>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23" name="Text Placeholder 8"/>
          <p:cNvSpPr>
            <a:spLocks noGrp="1"/>
          </p:cNvSpPr>
          <p:nvPr>
            <p:ph type="body" sz="quarter" idx="24"/>
          </p:nvPr>
        </p:nvSpPr>
        <p:spPr>
          <a:xfrm>
            <a:off x="3201146" y="4266765"/>
            <a:ext cx="2743200" cy="533836"/>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24" name="Text Placeholder 5"/>
          <p:cNvSpPr>
            <a:spLocks noGrp="1"/>
          </p:cNvSpPr>
          <p:nvPr>
            <p:ph type="body" sz="quarter" idx="25"/>
          </p:nvPr>
        </p:nvSpPr>
        <p:spPr>
          <a:xfrm>
            <a:off x="6249146" y="3667936"/>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25" name="Text Placeholder 8"/>
          <p:cNvSpPr>
            <a:spLocks noGrp="1"/>
          </p:cNvSpPr>
          <p:nvPr>
            <p:ph type="body" sz="quarter" idx="26"/>
          </p:nvPr>
        </p:nvSpPr>
        <p:spPr>
          <a:xfrm>
            <a:off x="6249892" y="4266765"/>
            <a:ext cx="2743200" cy="533836"/>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4" name="Picture Placeholder 11"/>
          <p:cNvSpPr>
            <a:spLocks noGrp="1"/>
          </p:cNvSpPr>
          <p:nvPr>
            <p:ph type="pic" sz="quarter" idx="27"/>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15" name="Footer Placeholder 4">
            <a:extLst>
              <a:ext uri="{FF2B5EF4-FFF2-40B4-BE49-F238E27FC236}">
                <a16:creationId xmlns:a16="http://schemas.microsoft.com/office/drawing/2014/main" id="{A49FB310-4CD7-45E1-A08E-15E3E87708FC}"/>
              </a:ext>
            </a:extLst>
          </p:cNvPr>
          <p:cNvSpPr>
            <a:spLocks noGrp="1"/>
          </p:cNvSpPr>
          <p:nvPr>
            <p:ph type="ftr" sz="quarter" idx="2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
        <p:nvSpPr>
          <p:cNvPr id="16" name="Slide Number Placeholder 5">
            <a:extLst>
              <a:ext uri="{FF2B5EF4-FFF2-40B4-BE49-F238E27FC236}">
                <a16:creationId xmlns:a16="http://schemas.microsoft.com/office/drawing/2014/main" id="{349E5643-D8B2-4636-A283-AC06D59E4884}"/>
              </a:ext>
            </a:extLst>
          </p:cNvPr>
          <p:cNvSpPr>
            <a:spLocks noGrp="1"/>
          </p:cNvSpPr>
          <p:nvPr>
            <p:ph type="sldNum" sz="quarter" idx="29"/>
          </p:nvPr>
        </p:nvSpPr>
        <p:spPr/>
        <p:txBody>
          <a:bodyPr/>
          <a:lstStyle>
            <a:lvl1pPr>
              <a:defRPr/>
            </a:lvl1pPr>
          </a:lstStyle>
          <a:p>
            <a:pPr>
              <a:defRPr/>
            </a:pPr>
            <a:fld id="{84642748-DC33-44DD-BEEB-C43AA7121493}" type="slidenum">
              <a:rPr lang="en-US"/>
              <a:pPr>
                <a:defRPr/>
              </a:pPr>
              <a:t>‹#›</a:t>
            </a:fld>
            <a:endParaRPr lang="en-US" dirty="0"/>
          </a:p>
        </p:txBody>
      </p:sp>
    </p:spTree>
    <p:extLst>
      <p:ext uri="{BB962C8B-B14F-4D97-AF65-F5344CB8AC3E}">
        <p14:creationId xmlns:p14="http://schemas.microsoft.com/office/powerpoint/2010/main" val="89195400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3 Facts Overlay (b) - Charcoal">
    <p:spTree>
      <p:nvGrpSpPr>
        <p:cNvPr id="1" name=""/>
        <p:cNvGrpSpPr/>
        <p:nvPr/>
      </p:nvGrpSpPr>
      <p:grpSpPr>
        <a:xfrm>
          <a:off x="0" y="0"/>
          <a:ext cx="0" cy="0"/>
          <a:chOff x="0" y="0"/>
          <a:chExt cx="0" cy="0"/>
        </a:xfrm>
      </p:grpSpPr>
      <p:sp>
        <p:nvSpPr>
          <p:cNvPr id="10" name="Text Placeholder 9"/>
          <p:cNvSpPr>
            <a:spLocks noGrp="1"/>
          </p:cNvSpPr>
          <p:nvPr>
            <p:ph type="body" sz="quarter" idx="25"/>
          </p:nvPr>
        </p:nvSpPr>
        <p:spPr>
          <a:xfrm>
            <a:off x="0" y="3489766"/>
            <a:ext cx="9144000" cy="1653734"/>
          </a:xfrm>
          <a:prstGeom prst="rect">
            <a:avLst/>
          </a:prstGeom>
          <a:solidFill>
            <a:schemeClr val="tx1">
              <a:alpha val="80000"/>
            </a:schemeClr>
          </a:solidFill>
        </p:spPr>
        <p:txBody>
          <a:bodyPr anchor="b"/>
          <a:lstStyle>
            <a:lvl1pPr>
              <a:defRPr sz="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0" name="Text Placeholder 5"/>
          <p:cNvSpPr>
            <a:spLocks noGrp="1"/>
          </p:cNvSpPr>
          <p:nvPr>
            <p:ph type="body" sz="quarter" idx="28"/>
          </p:nvPr>
        </p:nvSpPr>
        <p:spPr>
          <a:xfrm>
            <a:off x="6248400" y="3667936"/>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21" name="Text Placeholder 8"/>
          <p:cNvSpPr>
            <a:spLocks noGrp="1"/>
          </p:cNvSpPr>
          <p:nvPr>
            <p:ph type="body" sz="quarter" idx="29"/>
          </p:nvPr>
        </p:nvSpPr>
        <p:spPr>
          <a:xfrm>
            <a:off x="6249146" y="4266765"/>
            <a:ext cx="2743200" cy="533836"/>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2" name="Text Placeholder 5"/>
          <p:cNvSpPr>
            <a:spLocks noGrp="1"/>
          </p:cNvSpPr>
          <p:nvPr>
            <p:ph type="body" sz="quarter" idx="17"/>
          </p:nvPr>
        </p:nvSpPr>
        <p:spPr>
          <a:xfrm>
            <a:off x="151654" y="3667936"/>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13" name="Text Placeholder 8"/>
          <p:cNvSpPr>
            <a:spLocks noGrp="1"/>
          </p:cNvSpPr>
          <p:nvPr>
            <p:ph type="body" sz="quarter" idx="22"/>
          </p:nvPr>
        </p:nvSpPr>
        <p:spPr>
          <a:xfrm>
            <a:off x="152400" y="4266765"/>
            <a:ext cx="2743200" cy="533836"/>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8" name="Text Placeholder 5"/>
          <p:cNvSpPr>
            <a:spLocks noGrp="1"/>
          </p:cNvSpPr>
          <p:nvPr>
            <p:ph type="body" sz="quarter" idx="26"/>
          </p:nvPr>
        </p:nvSpPr>
        <p:spPr>
          <a:xfrm>
            <a:off x="3200400" y="3667936"/>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19" name="Text Placeholder 8"/>
          <p:cNvSpPr>
            <a:spLocks noGrp="1"/>
          </p:cNvSpPr>
          <p:nvPr>
            <p:ph type="body" sz="quarter" idx="27"/>
          </p:nvPr>
        </p:nvSpPr>
        <p:spPr>
          <a:xfrm>
            <a:off x="3201146" y="4266765"/>
            <a:ext cx="2743200" cy="533836"/>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4" name="Picture Placeholder 11"/>
          <p:cNvSpPr>
            <a:spLocks noGrp="1"/>
          </p:cNvSpPr>
          <p:nvPr>
            <p:ph type="pic" sz="quarter" idx="30"/>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7" name="Picture Placeholder 6"/>
          <p:cNvSpPr>
            <a:spLocks noGrp="1"/>
          </p:cNvSpPr>
          <p:nvPr>
            <p:ph type="pic" sz="quarter" idx="24"/>
          </p:nvPr>
        </p:nvSpPr>
        <p:spPr>
          <a:xfrm>
            <a:off x="0" y="0"/>
            <a:ext cx="9144000" cy="5143500"/>
          </a:xfrm>
          <a:prstGeom prst="rect">
            <a:avLst/>
          </a:prstGeom>
        </p:spPr>
        <p:txBody>
          <a:bodyPr lIns="274320" tIns="274320" rIns="274320"/>
          <a:lstStyle>
            <a:lvl1pPr marL="0" marR="0" indent="0" algn="l" defTabSz="914378" rtl="0" eaLnBrk="1" fontAlgn="auto" latinLnBrk="0" hangingPunct="1">
              <a:lnSpc>
                <a:spcPts val="1900"/>
              </a:lnSpc>
              <a:spcBef>
                <a:spcPts val="150"/>
              </a:spcBef>
              <a:spcAft>
                <a:spcPts val="150"/>
              </a:spcAft>
              <a:buClrTx/>
              <a:buSzPct val="100000"/>
              <a:buFont typeface="Wingdings" charset="2"/>
              <a:buNone/>
              <a:tabLst/>
              <a:defRPr/>
            </a:lvl1pPr>
          </a:lstStyle>
          <a:p>
            <a:pPr lvl="0"/>
            <a:r>
              <a:rPr lang="en-US" noProof="0"/>
              <a:t>Click icon to add picture</a:t>
            </a:r>
          </a:p>
        </p:txBody>
      </p:sp>
      <p:sp>
        <p:nvSpPr>
          <p:cNvPr id="11" name="Footer Placeholder 3">
            <a:extLst>
              <a:ext uri="{FF2B5EF4-FFF2-40B4-BE49-F238E27FC236}">
                <a16:creationId xmlns:a16="http://schemas.microsoft.com/office/drawing/2014/main" id="{03B5D4F8-7DA1-4F30-AC9D-F7A26EDBD557}"/>
              </a:ext>
            </a:extLst>
          </p:cNvPr>
          <p:cNvSpPr>
            <a:spLocks noGrp="1"/>
          </p:cNvSpPr>
          <p:nvPr>
            <p:ph type="ftr" sz="quarter" idx="31"/>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
        <p:nvSpPr>
          <p:cNvPr id="15" name="Slide Number Placeholder 4">
            <a:extLst>
              <a:ext uri="{FF2B5EF4-FFF2-40B4-BE49-F238E27FC236}">
                <a16:creationId xmlns:a16="http://schemas.microsoft.com/office/drawing/2014/main" id="{F4E7796C-484A-48CC-AEDD-00E1B9467E06}"/>
              </a:ext>
            </a:extLst>
          </p:cNvPr>
          <p:cNvSpPr>
            <a:spLocks noGrp="1"/>
          </p:cNvSpPr>
          <p:nvPr>
            <p:ph type="sldNum" sz="quarter" idx="32"/>
          </p:nvPr>
        </p:nvSpPr>
        <p:spPr/>
        <p:txBody>
          <a:bodyPr/>
          <a:lstStyle>
            <a:lvl1pPr>
              <a:defRPr/>
            </a:lvl1pPr>
          </a:lstStyle>
          <a:p>
            <a:pPr>
              <a:defRPr/>
            </a:pPr>
            <a:fld id="{3291F359-ED87-4A6B-8C8F-987303508A19}" type="slidenum">
              <a:rPr lang="en-US"/>
              <a:pPr>
                <a:defRPr/>
              </a:pPr>
              <a:t>‹#›</a:t>
            </a:fld>
            <a:endParaRPr lang="en-US" dirty="0"/>
          </a:p>
        </p:txBody>
      </p:sp>
    </p:spTree>
    <p:extLst>
      <p:ext uri="{BB962C8B-B14F-4D97-AF65-F5344CB8AC3E}">
        <p14:creationId xmlns:p14="http://schemas.microsoft.com/office/powerpoint/2010/main" val="379216946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Column, Split Column (left)">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B01F954C-6C76-3646-BBCC-4BACF4DAC908}"/>
              </a:ext>
            </a:extLst>
          </p:cNvPr>
          <p:cNvSpPr>
            <a:spLocks noGrp="1"/>
          </p:cNvSpPr>
          <p:nvPr>
            <p:ph sz="quarter" idx="15" hasCustomPrompt="1"/>
          </p:nvPr>
        </p:nvSpPr>
        <p:spPr>
          <a:xfrm>
            <a:off x="4648202" y="1207008"/>
            <a:ext cx="4194173" cy="3536442"/>
          </a:xfrm>
          <a:prstGeom prst="rect">
            <a:avLst/>
          </a:prstGeom>
        </p:spPr>
        <p:txBody>
          <a:bodyPr>
            <a:noAutofit/>
          </a:body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306000" y="3028951"/>
            <a:ext cx="4194173" cy="1714500"/>
          </a:xfrm>
          <a:prstGeom prst="rect">
            <a:avLst/>
          </a:prstGeom>
        </p:spPr>
        <p:txBody>
          <a:bodyPr>
            <a:noAutofit/>
          </a:body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p:txBody>
      </p:sp>
      <p:sp>
        <p:nvSpPr>
          <p:cNvPr id="3" name="Content Placeholder 1"/>
          <p:cNvSpPr>
            <a:spLocks noGrp="1"/>
          </p:cNvSpPr>
          <p:nvPr>
            <p:ph idx="1" hasCustomPrompt="1"/>
          </p:nvPr>
        </p:nvSpPr>
        <p:spPr>
          <a:xfrm>
            <a:off x="306000" y="1207009"/>
            <a:ext cx="4194048" cy="1669542"/>
          </a:xfrm>
          <a:prstGeom prst="rect">
            <a:avLst/>
          </a:prstGeom>
        </p:spPr>
        <p:txBody>
          <a:bodyPr>
            <a:noAutofit/>
          </a:body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p:txBody>
      </p:sp>
      <p:sp>
        <p:nvSpPr>
          <p:cNvPr id="9" name="Subtitle 2">
            <a:extLst>
              <a:ext uri="{FF2B5EF4-FFF2-40B4-BE49-F238E27FC236}">
                <a16:creationId xmlns:a16="http://schemas.microsoft.com/office/drawing/2014/main" id="{B2636296-4C5E-4D84-9D65-76606F8A1B58}"/>
              </a:ext>
            </a:extLst>
          </p:cNvPr>
          <p:cNvSpPr>
            <a:spLocks noGrp="1"/>
          </p:cNvSpPr>
          <p:nvPr>
            <p:ph type="subTitle" idx="17" hasCustomPrompt="1"/>
          </p:nvPr>
        </p:nvSpPr>
        <p:spPr>
          <a:xfrm>
            <a:off x="306000" y="361951"/>
            <a:ext cx="6357600" cy="609600"/>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solidFill>
                  <a:schemeClr val="tx1"/>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7" name="Title 1">
            <a:extLst>
              <a:ext uri="{FF2B5EF4-FFF2-40B4-BE49-F238E27FC236}">
                <a16:creationId xmlns:a16="http://schemas.microsoft.com/office/drawing/2014/main" id="{ABC441F9-5AB4-4D7C-BE85-D8A2106B2BC7}"/>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428284848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3 Facts Overlay (b) - Orange">
    <p:spTree>
      <p:nvGrpSpPr>
        <p:cNvPr id="1" name=""/>
        <p:cNvGrpSpPr/>
        <p:nvPr/>
      </p:nvGrpSpPr>
      <p:grpSpPr>
        <a:xfrm>
          <a:off x="0" y="0"/>
          <a:ext cx="0" cy="0"/>
          <a:chOff x="0" y="0"/>
          <a:chExt cx="0" cy="0"/>
        </a:xfrm>
      </p:grpSpPr>
      <p:sp>
        <p:nvSpPr>
          <p:cNvPr id="10" name="Text Placeholder 9"/>
          <p:cNvSpPr>
            <a:spLocks noGrp="1"/>
          </p:cNvSpPr>
          <p:nvPr>
            <p:ph type="body" sz="quarter" idx="25"/>
          </p:nvPr>
        </p:nvSpPr>
        <p:spPr>
          <a:xfrm>
            <a:off x="0" y="3489766"/>
            <a:ext cx="9144000" cy="1653734"/>
          </a:xfrm>
          <a:prstGeom prst="rect">
            <a:avLst/>
          </a:prstGeom>
          <a:solidFill>
            <a:schemeClr val="accent5">
              <a:alpha val="80000"/>
            </a:schemeClr>
          </a:solidFill>
        </p:spPr>
        <p:txBody>
          <a:bodyPr anchor="b"/>
          <a:lstStyle>
            <a:lvl1pPr>
              <a:defRPr sz="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0" name="Text Placeholder 5"/>
          <p:cNvSpPr>
            <a:spLocks noGrp="1"/>
          </p:cNvSpPr>
          <p:nvPr>
            <p:ph type="body" sz="quarter" idx="28"/>
          </p:nvPr>
        </p:nvSpPr>
        <p:spPr>
          <a:xfrm>
            <a:off x="6248400" y="3667936"/>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21" name="Text Placeholder 8"/>
          <p:cNvSpPr>
            <a:spLocks noGrp="1"/>
          </p:cNvSpPr>
          <p:nvPr>
            <p:ph type="body" sz="quarter" idx="29"/>
          </p:nvPr>
        </p:nvSpPr>
        <p:spPr>
          <a:xfrm>
            <a:off x="6249146" y="4266765"/>
            <a:ext cx="2743200" cy="533836"/>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2" name="Text Placeholder 5"/>
          <p:cNvSpPr>
            <a:spLocks noGrp="1"/>
          </p:cNvSpPr>
          <p:nvPr>
            <p:ph type="body" sz="quarter" idx="17"/>
          </p:nvPr>
        </p:nvSpPr>
        <p:spPr>
          <a:xfrm>
            <a:off x="151654" y="3667936"/>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13" name="Text Placeholder 8"/>
          <p:cNvSpPr>
            <a:spLocks noGrp="1"/>
          </p:cNvSpPr>
          <p:nvPr>
            <p:ph type="body" sz="quarter" idx="22"/>
          </p:nvPr>
        </p:nvSpPr>
        <p:spPr>
          <a:xfrm>
            <a:off x="152400" y="4266765"/>
            <a:ext cx="2743200" cy="533836"/>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8" name="Text Placeholder 5"/>
          <p:cNvSpPr>
            <a:spLocks noGrp="1"/>
          </p:cNvSpPr>
          <p:nvPr>
            <p:ph type="body" sz="quarter" idx="26"/>
          </p:nvPr>
        </p:nvSpPr>
        <p:spPr>
          <a:xfrm>
            <a:off x="3200400" y="3667936"/>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19" name="Text Placeholder 8"/>
          <p:cNvSpPr>
            <a:spLocks noGrp="1"/>
          </p:cNvSpPr>
          <p:nvPr>
            <p:ph type="body" sz="quarter" idx="27"/>
          </p:nvPr>
        </p:nvSpPr>
        <p:spPr>
          <a:xfrm>
            <a:off x="3201146" y="4266765"/>
            <a:ext cx="2743200" cy="533836"/>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4" name="Picture Placeholder 11"/>
          <p:cNvSpPr>
            <a:spLocks noGrp="1"/>
          </p:cNvSpPr>
          <p:nvPr>
            <p:ph type="pic" sz="quarter" idx="30"/>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7" name="Picture Placeholder 6"/>
          <p:cNvSpPr>
            <a:spLocks noGrp="1"/>
          </p:cNvSpPr>
          <p:nvPr>
            <p:ph type="pic" sz="quarter" idx="24"/>
          </p:nvPr>
        </p:nvSpPr>
        <p:spPr>
          <a:xfrm>
            <a:off x="0" y="0"/>
            <a:ext cx="9144000" cy="5143500"/>
          </a:xfrm>
          <a:prstGeom prst="rect">
            <a:avLst/>
          </a:prstGeom>
        </p:spPr>
        <p:txBody>
          <a:bodyPr lIns="274320" tIns="274320" rIns="274320"/>
          <a:lstStyle>
            <a:lvl1pPr marL="0" marR="0" indent="0" algn="l" defTabSz="914378" rtl="0" eaLnBrk="1" fontAlgn="auto" latinLnBrk="0" hangingPunct="1">
              <a:lnSpc>
                <a:spcPts val="1900"/>
              </a:lnSpc>
              <a:spcBef>
                <a:spcPts val="150"/>
              </a:spcBef>
              <a:spcAft>
                <a:spcPts val="150"/>
              </a:spcAft>
              <a:buClrTx/>
              <a:buSzPct val="100000"/>
              <a:buFont typeface="Wingdings" charset="2"/>
              <a:buNone/>
              <a:tabLst/>
              <a:defRPr/>
            </a:lvl1pPr>
          </a:lstStyle>
          <a:p>
            <a:pPr lvl="0"/>
            <a:r>
              <a:rPr lang="en-US" noProof="0"/>
              <a:t>Click icon to add picture</a:t>
            </a:r>
            <a:endParaRPr lang="en-US" noProof="0" dirty="0"/>
          </a:p>
        </p:txBody>
      </p:sp>
      <p:sp>
        <p:nvSpPr>
          <p:cNvPr id="11" name="Footer Placeholder 3">
            <a:extLst>
              <a:ext uri="{FF2B5EF4-FFF2-40B4-BE49-F238E27FC236}">
                <a16:creationId xmlns:a16="http://schemas.microsoft.com/office/drawing/2014/main" id="{BDBE6476-53D0-46B2-8ECD-26C2667E125F}"/>
              </a:ext>
            </a:extLst>
          </p:cNvPr>
          <p:cNvSpPr>
            <a:spLocks noGrp="1"/>
          </p:cNvSpPr>
          <p:nvPr>
            <p:ph type="ftr" sz="quarter" idx="31"/>
          </p:nvPr>
        </p:nvSpPr>
        <p:spPr/>
        <p:txBody>
          <a:bodyPr/>
          <a:lstStyle>
            <a:lvl1pPr>
              <a:defRPr>
                <a:solidFill>
                  <a:schemeClr val="bg1">
                    <a:lumMod val="95000"/>
                  </a:schemeClr>
                </a:solidFill>
              </a:defRPr>
            </a:lvl1pPr>
          </a:lstStyle>
          <a:p>
            <a:pPr>
              <a:defRPr/>
            </a:pPr>
            <a:r>
              <a:rPr lang="en-US"/>
              <a:t>© </a:t>
            </a:r>
            <a:r>
              <a:rPr lang="en-US" kern="0"/>
              <a:t>Euromonitor</a:t>
            </a:r>
            <a:r>
              <a:rPr lang="en-US"/>
              <a:t> Internation</a:t>
            </a:r>
            <a:r>
              <a:rPr lang="en-US">
                <a:cs typeface="Tahoma" pitchFamily="34" charset="0"/>
              </a:rPr>
              <a:t>al</a:t>
            </a:r>
          </a:p>
        </p:txBody>
      </p:sp>
      <p:sp>
        <p:nvSpPr>
          <p:cNvPr id="15" name="Slide Number Placeholder 4">
            <a:extLst>
              <a:ext uri="{FF2B5EF4-FFF2-40B4-BE49-F238E27FC236}">
                <a16:creationId xmlns:a16="http://schemas.microsoft.com/office/drawing/2014/main" id="{755E71A2-68D8-4F3D-9D75-5028D0128EB7}"/>
              </a:ext>
            </a:extLst>
          </p:cNvPr>
          <p:cNvSpPr>
            <a:spLocks noGrp="1"/>
          </p:cNvSpPr>
          <p:nvPr>
            <p:ph type="sldNum" sz="quarter" idx="32"/>
          </p:nvPr>
        </p:nvSpPr>
        <p:spPr/>
        <p:txBody>
          <a:bodyPr/>
          <a:lstStyle>
            <a:lvl1pPr>
              <a:defRPr/>
            </a:lvl1pPr>
          </a:lstStyle>
          <a:p>
            <a:pPr>
              <a:defRPr/>
            </a:pPr>
            <a:fld id="{9E92CF57-018D-4574-BD8E-254CAF52E3F2}" type="slidenum">
              <a:rPr lang="en-US"/>
              <a:pPr>
                <a:defRPr/>
              </a:pPr>
              <a:t>‹#›</a:t>
            </a:fld>
            <a:endParaRPr lang="en-US" dirty="0"/>
          </a:p>
        </p:txBody>
      </p:sp>
    </p:spTree>
    <p:extLst>
      <p:ext uri="{BB962C8B-B14F-4D97-AF65-F5344CB8AC3E}">
        <p14:creationId xmlns:p14="http://schemas.microsoft.com/office/powerpoint/2010/main" val="695420569"/>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Blank ">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85615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op Callout, 2 Col -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6D0C7BE3-BC09-48FB-ABFE-02E31B244C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6225" y="4888706"/>
            <a:ext cx="1087041"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
            <a:ext cx="9144000" cy="1714500"/>
          </a:xfrm>
          <a:solidFill>
            <a:schemeClr val="accent1"/>
          </a:solidFill>
        </p:spPr>
        <p:txBody>
          <a:bodyPr lIns="1965960" tIns="365760" rIns="1965960" bIns="365760"/>
          <a:lstStyle>
            <a:lvl1pPr>
              <a:lnSpc>
                <a:spcPts val="3600"/>
              </a:lnSpc>
              <a:defRPr sz="3600" baseline="0">
                <a:solidFill>
                  <a:schemeClr val="bg1"/>
                </a:solidFill>
              </a:defRPr>
            </a:lvl1pPr>
          </a:lstStyle>
          <a:p>
            <a:endParaRPr lang="en-US" dirty="0"/>
          </a:p>
        </p:txBody>
      </p:sp>
      <p:sp>
        <p:nvSpPr>
          <p:cNvPr id="11" name="Content Placeholder 10"/>
          <p:cNvSpPr>
            <a:spLocks noGrp="1"/>
          </p:cNvSpPr>
          <p:nvPr>
            <p:ph sz="quarter" idx="20"/>
          </p:nvPr>
        </p:nvSpPr>
        <p:spPr>
          <a:xfrm>
            <a:off x="304800" y="2090739"/>
            <a:ext cx="4114800" cy="2709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p:cNvSpPr>
            <a:spLocks noGrp="1"/>
          </p:cNvSpPr>
          <p:nvPr>
            <p:ph sz="quarter" idx="21"/>
          </p:nvPr>
        </p:nvSpPr>
        <p:spPr>
          <a:xfrm>
            <a:off x="4724400" y="2090739"/>
            <a:ext cx="4114800" cy="2709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BCA8CBDE-FC7B-4944-9F38-C226126F8DC2}"/>
              </a:ext>
            </a:extLst>
          </p:cNvPr>
          <p:cNvSpPr>
            <a:spLocks noGrp="1"/>
          </p:cNvSpPr>
          <p:nvPr>
            <p:ph type="ftr" sz="quarter" idx="22"/>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
        <p:nvSpPr>
          <p:cNvPr id="7" name="Slide Number Placeholder 6">
            <a:extLst>
              <a:ext uri="{FF2B5EF4-FFF2-40B4-BE49-F238E27FC236}">
                <a16:creationId xmlns:a16="http://schemas.microsoft.com/office/drawing/2014/main" id="{3660FD90-9E9C-4E1E-9C5E-EB92EF6B4AC0}"/>
              </a:ext>
            </a:extLst>
          </p:cNvPr>
          <p:cNvSpPr>
            <a:spLocks noGrp="1"/>
          </p:cNvSpPr>
          <p:nvPr>
            <p:ph type="sldNum" sz="quarter" idx="23"/>
          </p:nvPr>
        </p:nvSpPr>
        <p:spPr/>
        <p:txBody>
          <a:bodyPr/>
          <a:lstStyle>
            <a:lvl1pPr>
              <a:defRPr/>
            </a:lvl1pPr>
          </a:lstStyle>
          <a:p>
            <a:pPr>
              <a:defRPr/>
            </a:pPr>
            <a:fld id="{DA170D35-9224-442E-B922-96BA69422871}" type="slidenum">
              <a:rPr lang="en-US"/>
              <a:pPr>
                <a:defRPr/>
              </a:pPr>
              <a:t>‹#›</a:t>
            </a:fld>
            <a:endParaRPr lang="en-US"/>
          </a:p>
        </p:txBody>
      </p:sp>
    </p:spTree>
    <p:extLst>
      <p:ext uri="{BB962C8B-B14F-4D97-AF65-F5344CB8AC3E}">
        <p14:creationId xmlns:p14="http://schemas.microsoft.com/office/powerpoint/2010/main" val="251881291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Overlay - Slate ">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a:solidFill>
            <a:schemeClr val="accent1">
              <a:alpha val="80000"/>
            </a:schemeClr>
          </a:solidFill>
        </p:spPr>
        <p:txBody>
          <a:bodyPr lIns="457200" tIns="548640" rIns="548640" bIns="914400" anchor="t"/>
          <a:lstStyle>
            <a:lvl1pPr algn="l">
              <a:lnSpc>
                <a:spcPct val="100000"/>
              </a:lnSpc>
              <a:defRPr sz="4400">
                <a:solidFill>
                  <a:schemeClr val="bg1"/>
                </a:solidFill>
                <a:latin typeface="+mj-lt"/>
              </a:defRPr>
            </a:lvl1pPr>
          </a:lstStyle>
          <a:p>
            <a:r>
              <a:rPr lang="en-US"/>
              <a:t>Click to edit Master title style</a:t>
            </a:r>
            <a:endParaRPr lang="en-US" dirty="0"/>
          </a:p>
        </p:txBody>
      </p:sp>
      <p:sp>
        <p:nvSpPr>
          <p:cNvPr id="8" name="Picture Placeholder 7"/>
          <p:cNvSpPr>
            <a:spLocks noGrp="1"/>
          </p:cNvSpPr>
          <p:nvPr>
            <p:ph type="pic" sz="quarter" idx="13"/>
          </p:nvPr>
        </p:nvSpPr>
        <p:spPr>
          <a:xfrm>
            <a:off x="0" y="2"/>
            <a:ext cx="9144000" cy="5143499"/>
          </a:xfrm>
          <a:prstGeom prst="rect">
            <a:avLst/>
          </a:prstGeom>
        </p:spPr>
        <p:txBody>
          <a:bodyPr lIns="1828800" tIns="1828800" rIns="1828800" bIns="640080" anchor="ctr"/>
          <a:lstStyle>
            <a:lvl1pPr marL="0" indent="0" algn="ctr">
              <a:lnSpc>
                <a:spcPct val="100000"/>
              </a:lnSpc>
              <a:buNone/>
              <a:defRPr>
                <a:solidFill>
                  <a:schemeClr val="tx2"/>
                </a:solidFill>
              </a:defRPr>
            </a:lvl1pPr>
          </a:lstStyle>
          <a:p>
            <a:pPr lvl="0"/>
            <a:r>
              <a:rPr lang="en-US" noProof="0"/>
              <a:t>Click icon to add picture</a:t>
            </a:r>
            <a:endParaRPr lang="en-US" noProof="0" dirty="0"/>
          </a:p>
        </p:txBody>
      </p:sp>
      <p:sp>
        <p:nvSpPr>
          <p:cNvPr id="7"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5" name="Slide Number Placeholder 5">
            <a:extLst>
              <a:ext uri="{FF2B5EF4-FFF2-40B4-BE49-F238E27FC236}">
                <a16:creationId xmlns:a16="http://schemas.microsoft.com/office/drawing/2014/main" id="{1C5BDC24-20EA-4761-A2E2-3CF43B9F8264}"/>
              </a:ext>
            </a:extLst>
          </p:cNvPr>
          <p:cNvSpPr>
            <a:spLocks noGrp="1"/>
          </p:cNvSpPr>
          <p:nvPr>
            <p:ph type="sldNum" sz="quarter" idx="17"/>
          </p:nvPr>
        </p:nvSpPr>
        <p:spPr/>
        <p:txBody>
          <a:bodyPr/>
          <a:lstStyle>
            <a:lvl1pPr>
              <a:defRPr/>
            </a:lvl1pPr>
          </a:lstStyle>
          <a:p>
            <a:pPr>
              <a:defRPr/>
            </a:pPr>
            <a:fld id="{56295817-FEAB-49C5-BE3E-68905841E4F1}" type="slidenum">
              <a:rPr lang="en-US"/>
              <a:pPr>
                <a:defRPr/>
              </a:pPr>
              <a:t>‹#›</a:t>
            </a:fld>
            <a:endParaRPr lang="en-US"/>
          </a:p>
        </p:txBody>
      </p:sp>
      <p:sp>
        <p:nvSpPr>
          <p:cNvPr id="6" name="Footer Placeholder 1">
            <a:extLst>
              <a:ext uri="{FF2B5EF4-FFF2-40B4-BE49-F238E27FC236}">
                <a16:creationId xmlns:a16="http://schemas.microsoft.com/office/drawing/2014/main" id="{AAE3A7A3-8BCA-4A1E-A8CB-026DF6239A6D}"/>
              </a:ext>
            </a:extLst>
          </p:cNvPr>
          <p:cNvSpPr>
            <a:spLocks noGrp="1"/>
          </p:cNvSpPr>
          <p:nvPr>
            <p:ph type="ftr" sz="quarter" idx="1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399410952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Overlay - Slate - No Imag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a:solidFill>
            <a:schemeClr val="accent1"/>
          </a:solidFill>
        </p:spPr>
        <p:txBody>
          <a:bodyPr lIns="457200" tIns="548640" rIns="548640" bIns="914400" anchor="t"/>
          <a:lstStyle>
            <a:lvl1pPr algn="l">
              <a:lnSpc>
                <a:spcPct val="100000"/>
              </a:lnSpc>
              <a:defRPr sz="4400">
                <a:solidFill>
                  <a:schemeClr val="bg1"/>
                </a:solidFill>
                <a:latin typeface="+mj-lt"/>
              </a:defRPr>
            </a:lvl1pPr>
          </a:lstStyle>
          <a:p>
            <a:r>
              <a:rPr lang="en-US"/>
              <a:t>Click to edit Master title style</a:t>
            </a:r>
            <a:endParaRPr lang="en-US" dirty="0"/>
          </a:p>
        </p:txBody>
      </p:sp>
      <p:sp>
        <p:nvSpPr>
          <p:cNvPr id="5"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4" name="Slide Number Placeholder 5">
            <a:extLst>
              <a:ext uri="{FF2B5EF4-FFF2-40B4-BE49-F238E27FC236}">
                <a16:creationId xmlns:a16="http://schemas.microsoft.com/office/drawing/2014/main" id="{51D04BE2-59A0-4DB3-A991-411F475F1325}"/>
              </a:ext>
            </a:extLst>
          </p:cNvPr>
          <p:cNvSpPr>
            <a:spLocks noGrp="1"/>
          </p:cNvSpPr>
          <p:nvPr>
            <p:ph type="sldNum" sz="quarter" idx="17"/>
          </p:nvPr>
        </p:nvSpPr>
        <p:spPr/>
        <p:txBody>
          <a:bodyPr/>
          <a:lstStyle>
            <a:lvl1pPr>
              <a:defRPr/>
            </a:lvl1pPr>
          </a:lstStyle>
          <a:p>
            <a:pPr>
              <a:defRPr/>
            </a:pPr>
            <a:fld id="{02277284-5F67-47C7-98C4-A0CB9A82316D}" type="slidenum">
              <a:rPr lang="en-US"/>
              <a:pPr>
                <a:defRPr/>
              </a:pPr>
              <a:t>‹#›</a:t>
            </a:fld>
            <a:endParaRPr lang="en-US"/>
          </a:p>
        </p:txBody>
      </p:sp>
      <p:sp>
        <p:nvSpPr>
          <p:cNvPr id="6" name="Footer Placeholder 1">
            <a:extLst>
              <a:ext uri="{FF2B5EF4-FFF2-40B4-BE49-F238E27FC236}">
                <a16:creationId xmlns:a16="http://schemas.microsoft.com/office/drawing/2014/main" id="{A9793C2A-813E-4E06-8530-7E6BFBC0FF83}"/>
              </a:ext>
            </a:extLst>
          </p:cNvPr>
          <p:cNvSpPr>
            <a:spLocks noGrp="1"/>
          </p:cNvSpPr>
          <p:nvPr>
            <p:ph type="ftr" sz="quarter" idx="1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230440887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Overlay - Charcoal">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a:solidFill>
            <a:schemeClr val="tx1">
              <a:alpha val="80000"/>
            </a:schemeClr>
          </a:solidFill>
        </p:spPr>
        <p:txBody>
          <a:bodyPr lIns="457200" tIns="548640" rIns="548640" bIns="914400" anchor="t"/>
          <a:lstStyle>
            <a:lvl1pPr algn="l">
              <a:lnSpc>
                <a:spcPct val="100000"/>
              </a:lnSpc>
              <a:defRPr sz="4400">
                <a:solidFill>
                  <a:schemeClr val="bg1"/>
                </a:solidFill>
                <a:latin typeface="+mj-lt"/>
              </a:defRPr>
            </a:lvl1pPr>
          </a:lstStyle>
          <a:p>
            <a:r>
              <a:rPr lang="en-US"/>
              <a:t>Click to edit Master title style</a:t>
            </a:r>
            <a:endParaRPr lang="en-US" dirty="0"/>
          </a:p>
        </p:txBody>
      </p:sp>
      <p:sp>
        <p:nvSpPr>
          <p:cNvPr id="8" name="Picture Placeholder 7"/>
          <p:cNvSpPr>
            <a:spLocks noGrp="1"/>
          </p:cNvSpPr>
          <p:nvPr>
            <p:ph type="pic" sz="quarter" idx="13"/>
          </p:nvPr>
        </p:nvSpPr>
        <p:spPr>
          <a:xfrm>
            <a:off x="0" y="2"/>
            <a:ext cx="9144000" cy="5143499"/>
          </a:xfrm>
          <a:prstGeom prst="rect">
            <a:avLst/>
          </a:prstGeom>
        </p:spPr>
        <p:txBody>
          <a:bodyPr lIns="1828800" tIns="1828800" rIns="1828800" bIns="640080" anchor="ctr"/>
          <a:lstStyle>
            <a:lvl1pPr marL="0" indent="0" algn="ctr">
              <a:lnSpc>
                <a:spcPct val="100000"/>
              </a:lnSpc>
              <a:buNone/>
              <a:defRPr>
                <a:solidFill>
                  <a:schemeClr val="tx2"/>
                </a:solidFill>
              </a:defRPr>
            </a:lvl1pPr>
          </a:lstStyle>
          <a:p>
            <a:pPr lvl="0"/>
            <a:r>
              <a:rPr lang="en-US" noProof="0"/>
              <a:t>Click icon to add picture</a:t>
            </a:r>
            <a:endParaRPr lang="en-US" noProof="0" dirty="0"/>
          </a:p>
        </p:txBody>
      </p:sp>
      <p:sp>
        <p:nvSpPr>
          <p:cNvPr id="7"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5" name="Slide Number Placeholder 5">
            <a:extLst>
              <a:ext uri="{FF2B5EF4-FFF2-40B4-BE49-F238E27FC236}">
                <a16:creationId xmlns:a16="http://schemas.microsoft.com/office/drawing/2014/main" id="{F55AB787-7ADD-4CF2-9468-329B98931F54}"/>
              </a:ext>
            </a:extLst>
          </p:cNvPr>
          <p:cNvSpPr>
            <a:spLocks noGrp="1"/>
          </p:cNvSpPr>
          <p:nvPr>
            <p:ph type="sldNum" sz="quarter" idx="17"/>
          </p:nvPr>
        </p:nvSpPr>
        <p:spPr/>
        <p:txBody>
          <a:bodyPr/>
          <a:lstStyle>
            <a:lvl1pPr>
              <a:defRPr/>
            </a:lvl1pPr>
          </a:lstStyle>
          <a:p>
            <a:pPr>
              <a:defRPr/>
            </a:pPr>
            <a:fld id="{77D647C7-7EA7-44A6-9E80-48BD2045AB5B}" type="slidenum">
              <a:rPr lang="en-US"/>
              <a:pPr>
                <a:defRPr/>
              </a:pPr>
              <a:t>‹#›</a:t>
            </a:fld>
            <a:endParaRPr lang="en-US"/>
          </a:p>
        </p:txBody>
      </p:sp>
      <p:sp>
        <p:nvSpPr>
          <p:cNvPr id="6" name="Footer Placeholder 1">
            <a:extLst>
              <a:ext uri="{FF2B5EF4-FFF2-40B4-BE49-F238E27FC236}">
                <a16:creationId xmlns:a16="http://schemas.microsoft.com/office/drawing/2014/main" id="{CD2CDB1C-EBB1-4B2D-81D9-BC37C4042115}"/>
              </a:ext>
            </a:extLst>
          </p:cNvPr>
          <p:cNvSpPr>
            <a:spLocks noGrp="1"/>
          </p:cNvSpPr>
          <p:nvPr>
            <p:ph type="ftr" sz="quarter" idx="1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104081406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Overlay - Charcoal - No Imag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a:solidFill>
            <a:schemeClr val="tx1"/>
          </a:solidFill>
        </p:spPr>
        <p:txBody>
          <a:bodyPr lIns="457200" tIns="548640" rIns="548640" bIns="914400" anchor="t"/>
          <a:lstStyle>
            <a:lvl1pPr algn="l">
              <a:lnSpc>
                <a:spcPct val="100000"/>
              </a:lnSpc>
              <a:defRPr sz="4400">
                <a:solidFill>
                  <a:schemeClr val="bg1"/>
                </a:solidFill>
                <a:latin typeface="+mj-lt"/>
              </a:defRPr>
            </a:lvl1pPr>
          </a:lstStyle>
          <a:p>
            <a:r>
              <a:rPr lang="en-US"/>
              <a:t>Click to edit Master title style</a:t>
            </a:r>
            <a:endParaRPr lang="en-US" dirty="0"/>
          </a:p>
        </p:txBody>
      </p:sp>
      <p:sp>
        <p:nvSpPr>
          <p:cNvPr id="5" name="Picture Placeholder 11"/>
          <p:cNvSpPr>
            <a:spLocks noGrp="1"/>
          </p:cNvSpPr>
          <p:nvPr>
            <p:ph type="pic" sz="quarter" idx="16"/>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4" name="Slide Number Placeholder 5">
            <a:extLst>
              <a:ext uri="{FF2B5EF4-FFF2-40B4-BE49-F238E27FC236}">
                <a16:creationId xmlns:a16="http://schemas.microsoft.com/office/drawing/2014/main" id="{5DFA133D-EDB2-42DA-98D3-433A3C9FDE6F}"/>
              </a:ext>
            </a:extLst>
          </p:cNvPr>
          <p:cNvSpPr>
            <a:spLocks noGrp="1"/>
          </p:cNvSpPr>
          <p:nvPr>
            <p:ph type="sldNum" sz="quarter" idx="17"/>
          </p:nvPr>
        </p:nvSpPr>
        <p:spPr/>
        <p:txBody>
          <a:bodyPr/>
          <a:lstStyle>
            <a:lvl1pPr>
              <a:defRPr/>
            </a:lvl1pPr>
          </a:lstStyle>
          <a:p>
            <a:pPr>
              <a:defRPr/>
            </a:pPr>
            <a:fld id="{422363E9-CC6A-47D9-B58A-20A2157857AC}" type="slidenum">
              <a:rPr lang="en-US"/>
              <a:pPr>
                <a:defRPr/>
              </a:pPr>
              <a:t>‹#›</a:t>
            </a:fld>
            <a:endParaRPr lang="en-US"/>
          </a:p>
        </p:txBody>
      </p:sp>
      <p:sp>
        <p:nvSpPr>
          <p:cNvPr id="6" name="Footer Placeholder 1">
            <a:extLst>
              <a:ext uri="{FF2B5EF4-FFF2-40B4-BE49-F238E27FC236}">
                <a16:creationId xmlns:a16="http://schemas.microsoft.com/office/drawing/2014/main" id="{B4DCEE70-79AC-4BCB-9812-5B982A531603}"/>
              </a:ext>
            </a:extLst>
          </p:cNvPr>
          <p:cNvSpPr>
            <a:spLocks noGrp="1"/>
          </p:cNvSpPr>
          <p:nvPr>
            <p:ph type="ftr" sz="quarter" idx="1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44801030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Overlay w Accent - Slate">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a:solidFill>
            <a:schemeClr val="accent1">
              <a:alpha val="80000"/>
            </a:schemeClr>
          </a:solidFill>
        </p:spPr>
        <p:txBody>
          <a:bodyPr lIns="457200" tIns="548640" rIns="548640" bIns="914400" anchor="t"/>
          <a:lstStyle>
            <a:lvl1pPr algn="l">
              <a:lnSpc>
                <a:spcPct val="100000"/>
              </a:lnSpc>
              <a:defRPr sz="4400">
                <a:solidFill>
                  <a:schemeClr val="bg1"/>
                </a:solidFill>
                <a:latin typeface="+mj-lt"/>
              </a:defRPr>
            </a:lvl1pPr>
          </a:lstStyle>
          <a:p>
            <a:r>
              <a:rPr lang="en-US"/>
              <a:t>Click to edit Master title style</a:t>
            </a:r>
            <a:endParaRPr lang="en-US" dirty="0"/>
          </a:p>
        </p:txBody>
      </p:sp>
      <p:sp>
        <p:nvSpPr>
          <p:cNvPr id="4" name="Text Placeholder 3"/>
          <p:cNvSpPr>
            <a:spLocks noGrp="1"/>
          </p:cNvSpPr>
          <p:nvPr>
            <p:ph type="body" sz="quarter" idx="14"/>
          </p:nvPr>
        </p:nvSpPr>
        <p:spPr>
          <a:xfrm>
            <a:off x="0" y="3904853"/>
            <a:ext cx="7162800" cy="901871"/>
          </a:xfrm>
          <a:prstGeom prst="rect">
            <a:avLst/>
          </a:prstGeom>
          <a:solidFill>
            <a:schemeClr val="tx1">
              <a:alpha val="90000"/>
            </a:schemeClr>
          </a:solidFill>
        </p:spPr>
        <p:txBody>
          <a:bodyPr wrap="square" lIns="493776" tIns="365760" bIns="365760" anchor="ctr" anchorCtr="0"/>
          <a:lstStyle>
            <a:lvl1pPr marL="0" marR="0" indent="0" algn="l" defTabSz="914378" rtl="0" eaLnBrk="1" fontAlgn="b" latinLnBrk="0" hangingPunct="1">
              <a:lnSpc>
                <a:spcPct val="90000"/>
              </a:lnSpc>
              <a:spcBef>
                <a:spcPts val="0"/>
              </a:spcBef>
              <a:spcAft>
                <a:spcPts val="0"/>
              </a:spcAft>
              <a:buClrTx/>
              <a:buSzTx/>
              <a:buFont typeface="Wingdings" charset="2"/>
              <a:buNone/>
              <a:tabLst/>
              <a:defRPr sz="210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US" dirty="0"/>
          </a:p>
        </p:txBody>
      </p:sp>
      <p:sp>
        <p:nvSpPr>
          <p:cNvPr id="8" name="Picture Placeholder 7"/>
          <p:cNvSpPr>
            <a:spLocks noGrp="1"/>
          </p:cNvSpPr>
          <p:nvPr>
            <p:ph type="pic" sz="quarter" idx="13"/>
          </p:nvPr>
        </p:nvSpPr>
        <p:spPr>
          <a:xfrm>
            <a:off x="0" y="2"/>
            <a:ext cx="9144000" cy="5143499"/>
          </a:xfrm>
          <a:prstGeom prst="rect">
            <a:avLst/>
          </a:prstGeom>
        </p:spPr>
        <p:txBody>
          <a:bodyPr lIns="1828800" tIns="1828800" rIns="1828800" bIns="640080" anchor="ctr"/>
          <a:lstStyle>
            <a:lvl1pPr marL="0" indent="0" algn="ctr">
              <a:buNone/>
              <a:defRPr>
                <a:solidFill>
                  <a:schemeClr val="tx2"/>
                </a:solidFill>
              </a:defRPr>
            </a:lvl1pPr>
          </a:lstStyle>
          <a:p>
            <a:pPr lvl="0"/>
            <a:r>
              <a:rPr lang="en-US" noProof="0"/>
              <a:t>Click icon to add picture</a:t>
            </a:r>
            <a:endParaRPr lang="en-US" noProof="0" dirty="0"/>
          </a:p>
        </p:txBody>
      </p:sp>
      <p:sp>
        <p:nvSpPr>
          <p:cNvPr id="7"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6" name="Slide Number Placeholder 5">
            <a:extLst>
              <a:ext uri="{FF2B5EF4-FFF2-40B4-BE49-F238E27FC236}">
                <a16:creationId xmlns:a16="http://schemas.microsoft.com/office/drawing/2014/main" id="{5DD88A78-6FDC-461F-A446-0901CF80C229}"/>
              </a:ext>
            </a:extLst>
          </p:cNvPr>
          <p:cNvSpPr>
            <a:spLocks noGrp="1"/>
          </p:cNvSpPr>
          <p:nvPr>
            <p:ph type="sldNum" sz="quarter" idx="17"/>
          </p:nvPr>
        </p:nvSpPr>
        <p:spPr/>
        <p:txBody>
          <a:bodyPr/>
          <a:lstStyle>
            <a:lvl1pPr>
              <a:defRPr/>
            </a:lvl1pPr>
          </a:lstStyle>
          <a:p>
            <a:pPr>
              <a:defRPr/>
            </a:pPr>
            <a:fld id="{3EA3E91A-2A75-4A45-9A20-D7B9E7F26D41}" type="slidenum">
              <a:rPr lang="en-US"/>
              <a:pPr>
                <a:defRPr/>
              </a:pPr>
              <a:t>‹#›</a:t>
            </a:fld>
            <a:endParaRPr lang="en-US"/>
          </a:p>
        </p:txBody>
      </p:sp>
      <p:sp>
        <p:nvSpPr>
          <p:cNvPr id="9" name="Footer Placeholder 1">
            <a:extLst>
              <a:ext uri="{FF2B5EF4-FFF2-40B4-BE49-F238E27FC236}">
                <a16:creationId xmlns:a16="http://schemas.microsoft.com/office/drawing/2014/main" id="{94D5955C-8BC6-48D4-BB56-546D8EF796CE}"/>
              </a:ext>
            </a:extLst>
          </p:cNvPr>
          <p:cNvSpPr>
            <a:spLocks noGrp="1"/>
          </p:cNvSpPr>
          <p:nvPr>
            <p:ph type="ftr" sz="quarter" idx="1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164947425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Overlay w Accent - Charcoal">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a:solidFill>
            <a:schemeClr val="tx1">
              <a:alpha val="80000"/>
            </a:schemeClr>
          </a:solidFill>
        </p:spPr>
        <p:txBody>
          <a:bodyPr lIns="457200" tIns="548640" rIns="548640" bIns="2743200" anchor="t"/>
          <a:lstStyle>
            <a:lvl1pPr algn="l">
              <a:lnSpc>
                <a:spcPct val="100000"/>
              </a:lnSpc>
              <a:defRPr sz="4400">
                <a:solidFill>
                  <a:schemeClr val="bg1"/>
                </a:solidFill>
                <a:latin typeface="+mj-lt"/>
              </a:defRPr>
            </a:lvl1pPr>
          </a:lstStyle>
          <a:p>
            <a:r>
              <a:rPr lang="en-US"/>
              <a:t>Click to edit Master title style</a:t>
            </a:r>
            <a:endParaRPr lang="en-US" dirty="0"/>
          </a:p>
        </p:txBody>
      </p:sp>
      <p:sp>
        <p:nvSpPr>
          <p:cNvPr id="4" name="Text Placeholder 3"/>
          <p:cNvSpPr>
            <a:spLocks noGrp="1"/>
          </p:cNvSpPr>
          <p:nvPr>
            <p:ph type="body" sz="quarter" idx="14"/>
          </p:nvPr>
        </p:nvSpPr>
        <p:spPr>
          <a:xfrm>
            <a:off x="0" y="3904853"/>
            <a:ext cx="7162800" cy="901871"/>
          </a:xfrm>
          <a:prstGeom prst="rect">
            <a:avLst/>
          </a:prstGeom>
          <a:solidFill>
            <a:schemeClr val="accent5">
              <a:alpha val="90000"/>
            </a:schemeClr>
          </a:solidFill>
        </p:spPr>
        <p:txBody>
          <a:bodyPr wrap="square" lIns="493776" tIns="365760" bIns="365760" anchor="ctr" anchorCtr="0"/>
          <a:lstStyle>
            <a:lvl1pPr marL="0" marR="0" indent="0" algn="l" defTabSz="914378" rtl="0" eaLnBrk="1" fontAlgn="b" latinLnBrk="0" hangingPunct="1">
              <a:lnSpc>
                <a:spcPct val="90000"/>
              </a:lnSpc>
              <a:spcBef>
                <a:spcPts val="0"/>
              </a:spcBef>
              <a:spcAft>
                <a:spcPts val="0"/>
              </a:spcAft>
              <a:buClrTx/>
              <a:buSzTx/>
              <a:buFont typeface="Wingdings" charset="2"/>
              <a:buNone/>
              <a:tabLst/>
              <a:defRPr sz="210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US" dirty="0"/>
          </a:p>
        </p:txBody>
      </p:sp>
      <p:sp>
        <p:nvSpPr>
          <p:cNvPr id="8" name="Picture Placeholder 7"/>
          <p:cNvSpPr>
            <a:spLocks noGrp="1"/>
          </p:cNvSpPr>
          <p:nvPr>
            <p:ph type="pic" sz="quarter" idx="13"/>
          </p:nvPr>
        </p:nvSpPr>
        <p:spPr>
          <a:xfrm>
            <a:off x="0" y="2"/>
            <a:ext cx="9144000" cy="5143499"/>
          </a:xfrm>
          <a:prstGeom prst="rect">
            <a:avLst/>
          </a:prstGeom>
        </p:spPr>
        <p:txBody>
          <a:bodyPr lIns="1828800" tIns="1828800" rIns="1828800" bIns="640080" anchor="ctr"/>
          <a:lstStyle>
            <a:lvl1pPr marL="0" indent="0" algn="ctr">
              <a:buNone/>
              <a:defRPr>
                <a:solidFill>
                  <a:schemeClr val="tx2"/>
                </a:solidFill>
              </a:defRPr>
            </a:lvl1pPr>
          </a:lstStyle>
          <a:p>
            <a:pPr lvl="0"/>
            <a:r>
              <a:rPr lang="en-US" noProof="0"/>
              <a:t>Click icon to add picture</a:t>
            </a:r>
            <a:endParaRPr lang="en-US" noProof="0" dirty="0"/>
          </a:p>
        </p:txBody>
      </p:sp>
      <p:sp>
        <p:nvSpPr>
          <p:cNvPr id="7"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6" name="Slide Number Placeholder 5">
            <a:extLst>
              <a:ext uri="{FF2B5EF4-FFF2-40B4-BE49-F238E27FC236}">
                <a16:creationId xmlns:a16="http://schemas.microsoft.com/office/drawing/2014/main" id="{6AB08932-346E-4AC0-8DF7-E7B6A13E4C43}"/>
              </a:ext>
            </a:extLst>
          </p:cNvPr>
          <p:cNvSpPr>
            <a:spLocks noGrp="1"/>
          </p:cNvSpPr>
          <p:nvPr>
            <p:ph type="sldNum" sz="quarter" idx="17"/>
          </p:nvPr>
        </p:nvSpPr>
        <p:spPr/>
        <p:txBody>
          <a:bodyPr/>
          <a:lstStyle>
            <a:lvl1pPr>
              <a:defRPr/>
            </a:lvl1pPr>
          </a:lstStyle>
          <a:p>
            <a:pPr>
              <a:defRPr/>
            </a:pPr>
            <a:fld id="{F57F9B8E-104C-422B-B1AA-875D8F7A72A9}" type="slidenum">
              <a:rPr lang="en-US"/>
              <a:pPr>
                <a:defRPr/>
              </a:pPr>
              <a:t>‹#›</a:t>
            </a:fld>
            <a:endParaRPr lang="en-US"/>
          </a:p>
        </p:txBody>
      </p:sp>
      <p:sp>
        <p:nvSpPr>
          <p:cNvPr id="9" name="Footer Placeholder 1">
            <a:extLst>
              <a:ext uri="{FF2B5EF4-FFF2-40B4-BE49-F238E27FC236}">
                <a16:creationId xmlns:a16="http://schemas.microsoft.com/office/drawing/2014/main" id="{30085023-5DF5-40BE-9281-5B9E1620CF0E}"/>
              </a:ext>
            </a:extLst>
          </p:cNvPr>
          <p:cNvSpPr>
            <a:spLocks noGrp="1"/>
          </p:cNvSpPr>
          <p:nvPr>
            <p:ph type="ftr" sz="quarter" idx="1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91929001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Overlay w Accent - Orange">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a:solidFill>
            <a:schemeClr val="accent5">
              <a:alpha val="80000"/>
            </a:schemeClr>
          </a:solidFill>
        </p:spPr>
        <p:txBody>
          <a:bodyPr lIns="457200" tIns="548640" rIns="548640" bIns="2743200" anchor="t"/>
          <a:lstStyle>
            <a:lvl1pPr algn="l">
              <a:lnSpc>
                <a:spcPct val="100000"/>
              </a:lnSpc>
              <a:defRPr sz="4400">
                <a:solidFill>
                  <a:schemeClr val="bg1"/>
                </a:solidFill>
                <a:latin typeface="+mj-lt"/>
              </a:defRPr>
            </a:lvl1pPr>
          </a:lstStyle>
          <a:p>
            <a:r>
              <a:rPr lang="en-US"/>
              <a:t>Click to edit Master title style</a:t>
            </a:r>
            <a:endParaRPr lang="en-US" dirty="0"/>
          </a:p>
        </p:txBody>
      </p:sp>
      <p:sp>
        <p:nvSpPr>
          <p:cNvPr id="4" name="Text Placeholder 3"/>
          <p:cNvSpPr>
            <a:spLocks noGrp="1"/>
          </p:cNvSpPr>
          <p:nvPr>
            <p:ph type="body" sz="quarter" idx="14"/>
          </p:nvPr>
        </p:nvSpPr>
        <p:spPr>
          <a:xfrm>
            <a:off x="0" y="3904853"/>
            <a:ext cx="7162800" cy="901871"/>
          </a:xfrm>
          <a:prstGeom prst="rect">
            <a:avLst/>
          </a:prstGeom>
          <a:solidFill>
            <a:schemeClr val="tx1">
              <a:alpha val="90000"/>
            </a:schemeClr>
          </a:solidFill>
        </p:spPr>
        <p:txBody>
          <a:bodyPr wrap="square" lIns="493776" tIns="365760" bIns="365760" anchor="ctr" anchorCtr="0"/>
          <a:lstStyle>
            <a:lvl1pPr marL="0" marR="0" indent="0" algn="l" defTabSz="914378" rtl="0" eaLnBrk="1" fontAlgn="b" latinLnBrk="0" hangingPunct="1">
              <a:lnSpc>
                <a:spcPct val="90000"/>
              </a:lnSpc>
              <a:spcBef>
                <a:spcPts val="0"/>
              </a:spcBef>
              <a:spcAft>
                <a:spcPts val="0"/>
              </a:spcAft>
              <a:buClrTx/>
              <a:buSzTx/>
              <a:buFont typeface="Wingdings" charset="2"/>
              <a:buNone/>
              <a:tabLst/>
              <a:defRPr sz="210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US" dirty="0"/>
          </a:p>
        </p:txBody>
      </p:sp>
      <p:sp>
        <p:nvSpPr>
          <p:cNvPr id="8" name="Picture Placeholder 7"/>
          <p:cNvSpPr>
            <a:spLocks noGrp="1"/>
          </p:cNvSpPr>
          <p:nvPr>
            <p:ph type="pic" sz="quarter" idx="13"/>
          </p:nvPr>
        </p:nvSpPr>
        <p:spPr>
          <a:xfrm>
            <a:off x="0" y="2"/>
            <a:ext cx="9144000" cy="5143499"/>
          </a:xfrm>
          <a:prstGeom prst="rect">
            <a:avLst/>
          </a:prstGeom>
        </p:spPr>
        <p:txBody>
          <a:bodyPr lIns="1828800" tIns="1828800" rIns="1828800" bIns="640080" anchor="ctr"/>
          <a:lstStyle>
            <a:lvl1pPr marL="0" indent="0" algn="ctr">
              <a:buNone/>
              <a:defRPr>
                <a:solidFill>
                  <a:schemeClr val="tx2"/>
                </a:solidFill>
              </a:defRPr>
            </a:lvl1pPr>
          </a:lstStyle>
          <a:p>
            <a:pPr lvl="0"/>
            <a:r>
              <a:rPr lang="en-US" noProof="0"/>
              <a:t>Click icon to add picture</a:t>
            </a:r>
            <a:endParaRPr lang="en-US" noProof="0" dirty="0"/>
          </a:p>
        </p:txBody>
      </p:sp>
      <p:sp>
        <p:nvSpPr>
          <p:cNvPr id="7"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6" name="Slide Number Placeholder 5">
            <a:extLst>
              <a:ext uri="{FF2B5EF4-FFF2-40B4-BE49-F238E27FC236}">
                <a16:creationId xmlns:a16="http://schemas.microsoft.com/office/drawing/2014/main" id="{CFB3C7F2-5B07-4C88-BA61-9E1D277F8924}"/>
              </a:ext>
            </a:extLst>
          </p:cNvPr>
          <p:cNvSpPr>
            <a:spLocks noGrp="1"/>
          </p:cNvSpPr>
          <p:nvPr>
            <p:ph type="sldNum" sz="quarter" idx="17"/>
          </p:nvPr>
        </p:nvSpPr>
        <p:spPr/>
        <p:txBody>
          <a:bodyPr/>
          <a:lstStyle>
            <a:lvl1pPr>
              <a:defRPr>
                <a:solidFill>
                  <a:schemeClr val="bg1">
                    <a:lumMod val="75000"/>
                  </a:schemeClr>
                </a:solidFill>
              </a:defRPr>
            </a:lvl1pPr>
          </a:lstStyle>
          <a:p>
            <a:pPr>
              <a:defRPr/>
            </a:pPr>
            <a:fld id="{DA294807-8677-4438-AD31-94E047700444}" type="slidenum">
              <a:rPr lang="en-US"/>
              <a:pPr>
                <a:defRPr/>
              </a:pPr>
              <a:t>‹#›</a:t>
            </a:fld>
            <a:endParaRPr lang="en-US"/>
          </a:p>
        </p:txBody>
      </p:sp>
      <p:sp>
        <p:nvSpPr>
          <p:cNvPr id="9" name="Footer Placeholder 2">
            <a:extLst>
              <a:ext uri="{FF2B5EF4-FFF2-40B4-BE49-F238E27FC236}">
                <a16:creationId xmlns:a16="http://schemas.microsoft.com/office/drawing/2014/main" id="{A6407443-BEB7-444F-821F-7A0E36CAC259}"/>
              </a:ext>
            </a:extLst>
          </p:cNvPr>
          <p:cNvSpPr>
            <a:spLocks noGrp="1"/>
          </p:cNvSpPr>
          <p:nvPr>
            <p:ph type="ftr" sz="quarter" idx="18"/>
          </p:nvPr>
        </p:nvSpPr>
        <p:spPr/>
        <p:txBody>
          <a:bodyPr/>
          <a:lstStyle>
            <a:lvl1pPr>
              <a:defRPr>
                <a:solidFill>
                  <a:schemeClr val="bg1">
                    <a:lumMod val="85000"/>
                  </a:schemeClr>
                </a:solidFill>
              </a:defRPr>
            </a:lvl1pPr>
          </a:lstStyle>
          <a:p>
            <a:pPr>
              <a:defRPr/>
            </a:pPr>
            <a:r>
              <a:rPr lang="en-US"/>
              <a:t>© </a:t>
            </a:r>
            <a:r>
              <a:rPr lang="en-US" kern="0" err="1"/>
              <a:t>Euromonitor</a:t>
            </a:r>
            <a:r>
              <a:rPr lang="en-US"/>
              <a:t> Internation</a:t>
            </a:r>
            <a:r>
              <a:rPr lang="en-US">
                <a:cs typeface="Tahoma" pitchFamily="34" charset="0"/>
              </a:rPr>
              <a:t>al</a:t>
            </a:r>
          </a:p>
        </p:txBody>
      </p:sp>
    </p:spTree>
    <p:extLst>
      <p:ext uri="{BB962C8B-B14F-4D97-AF65-F5344CB8AC3E}">
        <p14:creationId xmlns:p14="http://schemas.microsoft.com/office/powerpoint/2010/main" val="1808938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Half, Two Quarters (bottom)">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B01F954C-6C76-3646-BBCC-4BACF4DAC908}"/>
              </a:ext>
            </a:extLst>
          </p:cNvPr>
          <p:cNvSpPr>
            <a:spLocks noGrp="1"/>
          </p:cNvSpPr>
          <p:nvPr>
            <p:ph sz="quarter" idx="15" hasCustomPrompt="1"/>
          </p:nvPr>
        </p:nvSpPr>
        <p:spPr>
          <a:xfrm>
            <a:off x="306000" y="3067050"/>
            <a:ext cx="8537575" cy="1678686"/>
          </a:xfrm>
          <a:prstGeom prst="rect">
            <a:avLst/>
          </a:prstGeom>
        </p:spPr>
        <p:txBody>
          <a:bodyPr>
            <a:noAutofit/>
          </a:body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4648202" y="1207009"/>
            <a:ext cx="4194173" cy="1669542"/>
          </a:xfrm>
          <a:prstGeom prst="rect">
            <a:avLst/>
          </a:prstGeom>
        </p:spPr>
        <p:txBody>
          <a:bodyPr>
            <a:noAutofit/>
          </a:body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p:txBody>
      </p:sp>
      <p:sp>
        <p:nvSpPr>
          <p:cNvPr id="3" name="Content Placeholder 1"/>
          <p:cNvSpPr>
            <a:spLocks noGrp="1"/>
          </p:cNvSpPr>
          <p:nvPr>
            <p:ph idx="1" hasCustomPrompt="1"/>
          </p:nvPr>
        </p:nvSpPr>
        <p:spPr>
          <a:xfrm>
            <a:off x="306000" y="1207008"/>
            <a:ext cx="4194048" cy="1674393"/>
          </a:xfrm>
          <a:prstGeom prst="rect">
            <a:avLst/>
          </a:prstGeom>
        </p:spPr>
        <p:txBody>
          <a:bodyPr>
            <a:noAutofit/>
          </a:body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p:txBody>
      </p:sp>
      <p:sp>
        <p:nvSpPr>
          <p:cNvPr id="9" name="Subtitle 2">
            <a:extLst>
              <a:ext uri="{FF2B5EF4-FFF2-40B4-BE49-F238E27FC236}">
                <a16:creationId xmlns:a16="http://schemas.microsoft.com/office/drawing/2014/main" id="{F2055171-294A-4039-A654-79159060B89B}"/>
              </a:ext>
            </a:extLst>
          </p:cNvPr>
          <p:cNvSpPr>
            <a:spLocks noGrp="1"/>
          </p:cNvSpPr>
          <p:nvPr>
            <p:ph type="subTitle" idx="17" hasCustomPrompt="1"/>
          </p:nvPr>
        </p:nvSpPr>
        <p:spPr>
          <a:xfrm>
            <a:off x="306000" y="361027"/>
            <a:ext cx="6357600" cy="612648"/>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7" name="Title 1">
            <a:extLst>
              <a:ext uri="{FF2B5EF4-FFF2-40B4-BE49-F238E27FC236}">
                <a16:creationId xmlns:a16="http://schemas.microsoft.com/office/drawing/2014/main" id="{D60E815D-4762-46A5-928F-2A1EA83E7F04}"/>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317323951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Overlay Text Left - Charcoal">
    <p:spTree>
      <p:nvGrpSpPr>
        <p:cNvPr id="1" name=""/>
        <p:cNvGrpSpPr/>
        <p:nvPr/>
      </p:nvGrpSpPr>
      <p:grpSpPr>
        <a:xfrm>
          <a:off x="0" y="0"/>
          <a:ext cx="0" cy="0"/>
          <a:chOff x="0" y="0"/>
          <a:chExt cx="0" cy="0"/>
        </a:xfrm>
      </p:grpSpPr>
      <p:sp>
        <p:nvSpPr>
          <p:cNvPr id="36867" name="Rectangle 1027"/>
          <p:cNvSpPr>
            <a:spLocks noGrp="1" noChangeArrowheads="1"/>
          </p:cNvSpPr>
          <p:nvPr>
            <p:ph type="ctrTitle"/>
          </p:nvPr>
        </p:nvSpPr>
        <p:spPr>
          <a:xfrm>
            <a:off x="0" y="0"/>
            <a:ext cx="9144000" cy="5143500"/>
          </a:xfrm>
          <a:prstGeom prst="rect">
            <a:avLst/>
          </a:prstGeom>
          <a:solidFill>
            <a:schemeClr val="tx1">
              <a:alpha val="80000"/>
            </a:schemeClr>
          </a:solidFill>
        </p:spPr>
        <p:txBody>
          <a:bodyPr lIns="457200" tIns="731520" rIns="4572000" bIns="2743200" anchor="b"/>
          <a:lstStyle>
            <a:lvl1pPr algn="l">
              <a:lnSpc>
                <a:spcPts val="3600"/>
              </a:lnSpc>
              <a:defRPr sz="3600" b="0" cap="none" baseline="0">
                <a:solidFill>
                  <a:schemeClr val="bg1"/>
                </a:solidFill>
                <a:latin typeface="+mj-lt"/>
              </a:defRPr>
            </a:lvl1pPr>
          </a:lstStyle>
          <a:p>
            <a:endParaRPr lang="en-GB" dirty="0"/>
          </a:p>
        </p:txBody>
      </p:sp>
      <p:sp>
        <p:nvSpPr>
          <p:cNvPr id="5" name="Picture Placeholder 4"/>
          <p:cNvSpPr>
            <a:spLocks noGrp="1"/>
          </p:cNvSpPr>
          <p:nvPr>
            <p:ph type="pic" sz="quarter" idx="12"/>
          </p:nvPr>
        </p:nvSpPr>
        <p:spPr>
          <a:xfrm>
            <a:off x="0" y="4572"/>
            <a:ext cx="9144000" cy="5143500"/>
          </a:xfrm>
          <a:prstGeom prst="rect">
            <a:avLst/>
          </a:prstGeom>
          <a:noFill/>
        </p:spPr>
        <p:txBody>
          <a:bodyPr lIns="1828800" tIns="4937760" rIns="1828800" bIns="3657600" anchor="ctr" anchorCtr="0"/>
          <a:lstStyle>
            <a:lvl1pPr marL="0" indent="0" algn="ctr">
              <a:buNone/>
              <a:defRPr>
                <a:solidFill>
                  <a:schemeClr val="tx2"/>
                </a:solidFill>
              </a:defRPr>
            </a:lvl1pPr>
          </a:lstStyle>
          <a:p>
            <a:pPr lvl="0"/>
            <a:r>
              <a:rPr lang="en-US" noProof="0"/>
              <a:t>Click icon to add picture</a:t>
            </a:r>
            <a:endParaRPr lang="en-US" noProof="0" dirty="0"/>
          </a:p>
        </p:txBody>
      </p:sp>
      <p:sp>
        <p:nvSpPr>
          <p:cNvPr id="12" name="SmartArt Placeholder 11"/>
          <p:cNvSpPr>
            <a:spLocks noGrp="1"/>
          </p:cNvSpPr>
          <p:nvPr>
            <p:ph type="dgm" sz="quarter" idx="14"/>
          </p:nvPr>
        </p:nvSpPr>
        <p:spPr>
          <a:xfrm>
            <a:off x="457200" y="2514600"/>
            <a:ext cx="914400" cy="61722"/>
          </a:xfrm>
          <a:prstGeom prst="rect">
            <a:avLst/>
          </a:prstGeom>
          <a:solidFill>
            <a:schemeClr val="bg1"/>
          </a:solidFill>
        </p:spPr>
        <p:txBody>
          <a:bodyPr anchor="ctr"/>
          <a:lstStyle>
            <a:lvl1pPr marL="0" indent="0">
              <a:buNone/>
              <a:defRPr sz="800" baseline="0"/>
            </a:lvl1pPr>
          </a:lstStyle>
          <a:p>
            <a:pPr lvl="0"/>
            <a:r>
              <a:rPr lang="en-US" noProof="0"/>
              <a:t>Click icon to add SmartArt graphic</a:t>
            </a:r>
          </a:p>
        </p:txBody>
      </p:sp>
      <p:sp>
        <p:nvSpPr>
          <p:cNvPr id="7" name="Text Placeholder 6"/>
          <p:cNvSpPr>
            <a:spLocks noGrp="1"/>
          </p:cNvSpPr>
          <p:nvPr>
            <p:ph type="body" sz="quarter" idx="17"/>
          </p:nvPr>
        </p:nvSpPr>
        <p:spPr>
          <a:xfrm>
            <a:off x="457200" y="2701926"/>
            <a:ext cx="4267200" cy="9556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Picture Placeholder 11"/>
          <p:cNvSpPr>
            <a:spLocks noGrp="1"/>
          </p:cNvSpPr>
          <p:nvPr>
            <p:ph type="pic" sz="quarter" idx="18"/>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9" name="Footer Placeholder 1">
            <a:extLst>
              <a:ext uri="{FF2B5EF4-FFF2-40B4-BE49-F238E27FC236}">
                <a16:creationId xmlns:a16="http://schemas.microsoft.com/office/drawing/2014/main" id="{01D5D616-2535-4DA3-ADAB-AD37ECA320E0}"/>
              </a:ext>
            </a:extLst>
          </p:cNvPr>
          <p:cNvSpPr>
            <a:spLocks noGrp="1"/>
          </p:cNvSpPr>
          <p:nvPr>
            <p:ph type="ftr" sz="quarter" idx="19"/>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
        <p:nvSpPr>
          <p:cNvPr id="10" name="Slide Number Placeholder 2">
            <a:extLst>
              <a:ext uri="{FF2B5EF4-FFF2-40B4-BE49-F238E27FC236}">
                <a16:creationId xmlns:a16="http://schemas.microsoft.com/office/drawing/2014/main" id="{8F552712-39BA-4B5A-AA80-6F077557F4E9}"/>
              </a:ext>
            </a:extLst>
          </p:cNvPr>
          <p:cNvSpPr>
            <a:spLocks noGrp="1"/>
          </p:cNvSpPr>
          <p:nvPr>
            <p:ph type="sldNum" sz="quarter" idx="20"/>
          </p:nvPr>
        </p:nvSpPr>
        <p:spPr/>
        <p:txBody>
          <a:bodyPr/>
          <a:lstStyle>
            <a:lvl1pPr>
              <a:defRPr/>
            </a:lvl1pPr>
          </a:lstStyle>
          <a:p>
            <a:pPr>
              <a:defRPr/>
            </a:pPr>
            <a:fld id="{38F04291-C604-46C1-8D0E-C68F6062E391}" type="slidenum">
              <a:rPr lang="en-US"/>
              <a:pPr>
                <a:defRPr/>
              </a:pPr>
              <a:t>‹#›</a:t>
            </a:fld>
            <a:endParaRPr lang="en-US"/>
          </a:p>
        </p:txBody>
      </p:sp>
    </p:spTree>
    <p:extLst>
      <p:ext uri="{BB962C8B-B14F-4D97-AF65-F5344CB8AC3E}">
        <p14:creationId xmlns:p14="http://schemas.microsoft.com/office/powerpoint/2010/main" val="2111267445"/>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Overlay 3 Facts - Charcoa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42DEECD-1869-404B-B555-F8DFE7D96179}"/>
              </a:ext>
            </a:extLst>
          </p:cNvPr>
          <p:cNvSpPr/>
          <p:nvPr userDrawn="1"/>
        </p:nvSpPr>
        <p:spPr>
          <a:xfrm>
            <a:off x="4114800" y="1066800"/>
            <a:ext cx="914400" cy="61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6867" name="Rectangle 1027"/>
          <p:cNvSpPr>
            <a:spLocks noGrp="1" noChangeArrowheads="1"/>
          </p:cNvSpPr>
          <p:nvPr>
            <p:ph type="ctrTitle"/>
          </p:nvPr>
        </p:nvSpPr>
        <p:spPr>
          <a:xfrm>
            <a:off x="0" y="0"/>
            <a:ext cx="9144000" cy="5143500"/>
          </a:xfrm>
          <a:prstGeom prst="rect">
            <a:avLst/>
          </a:prstGeom>
          <a:solidFill>
            <a:schemeClr val="tx1">
              <a:alpha val="80000"/>
            </a:schemeClr>
          </a:solidFill>
        </p:spPr>
        <p:txBody>
          <a:bodyPr lIns="457200" tIns="457200" rIns="457200" bIns="2743200" anchor="t"/>
          <a:lstStyle>
            <a:lvl1pPr algn="ctr">
              <a:lnSpc>
                <a:spcPts val="3600"/>
              </a:lnSpc>
              <a:defRPr sz="3600" b="0" cap="none" baseline="0">
                <a:solidFill>
                  <a:schemeClr val="bg1"/>
                </a:solidFill>
                <a:latin typeface="+mj-lt"/>
              </a:defRPr>
            </a:lvl1pPr>
          </a:lstStyle>
          <a:p>
            <a:endParaRPr lang="en-GB" dirty="0"/>
          </a:p>
        </p:txBody>
      </p:sp>
      <p:sp>
        <p:nvSpPr>
          <p:cNvPr id="5" name="Picture Placeholder 4"/>
          <p:cNvSpPr>
            <a:spLocks noGrp="1"/>
          </p:cNvSpPr>
          <p:nvPr>
            <p:ph type="pic" sz="quarter" idx="12"/>
          </p:nvPr>
        </p:nvSpPr>
        <p:spPr>
          <a:xfrm>
            <a:off x="0" y="0"/>
            <a:ext cx="9144000" cy="5143500"/>
          </a:xfrm>
          <a:prstGeom prst="rect">
            <a:avLst/>
          </a:prstGeom>
          <a:noFill/>
        </p:spPr>
        <p:txBody>
          <a:bodyPr lIns="1828800" tIns="2468880" rIns="1828800" bIns="3657600" anchor="ctr" anchorCtr="0"/>
          <a:lstStyle>
            <a:lvl1pPr marL="0" indent="0" algn="ctr">
              <a:buNone/>
              <a:defRPr>
                <a:solidFill>
                  <a:schemeClr val="tx2"/>
                </a:solidFill>
              </a:defRPr>
            </a:lvl1pPr>
          </a:lstStyle>
          <a:p>
            <a:pPr lvl="0"/>
            <a:r>
              <a:rPr lang="en-US" noProof="0"/>
              <a:t>Click icon to add picture</a:t>
            </a:r>
            <a:endParaRPr lang="en-US" noProof="0" dirty="0"/>
          </a:p>
        </p:txBody>
      </p:sp>
      <p:sp>
        <p:nvSpPr>
          <p:cNvPr id="6" name="Text Placeholder 5"/>
          <p:cNvSpPr>
            <a:spLocks noGrp="1"/>
          </p:cNvSpPr>
          <p:nvPr>
            <p:ph type="body" sz="quarter" idx="17"/>
          </p:nvPr>
        </p:nvSpPr>
        <p:spPr>
          <a:xfrm>
            <a:off x="304800" y="2521672"/>
            <a:ext cx="2743200" cy="68888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7" name="Text Placeholder 6"/>
          <p:cNvSpPr>
            <a:spLocks noGrp="1"/>
          </p:cNvSpPr>
          <p:nvPr>
            <p:ph type="body" sz="quarter" idx="18"/>
          </p:nvPr>
        </p:nvSpPr>
        <p:spPr>
          <a:xfrm>
            <a:off x="304800" y="3200401"/>
            <a:ext cx="2743200" cy="803275"/>
          </a:xfrm>
        </p:spPr>
        <p:txBody>
          <a:bodyPr/>
          <a:lstStyle>
            <a:lvl1pP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dirty="0"/>
              <a:t>Click to edit Master text styles</a:t>
            </a:r>
          </a:p>
        </p:txBody>
      </p:sp>
      <p:sp>
        <p:nvSpPr>
          <p:cNvPr id="15" name="Text Placeholder 5"/>
          <p:cNvSpPr>
            <a:spLocks noGrp="1"/>
          </p:cNvSpPr>
          <p:nvPr>
            <p:ph type="body" sz="quarter" idx="19"/>
          </p:nvPr>
        </p:nvSpPr>
        <p:spPr>
          <a:xfrm>
            <a:off x="3200400" y="2521672"/>
            <a:ext cx="2743200" cy="68888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20" name="Text Placeholder 6"/>
          <p:cNvSpPr>
            <a:spLocks noGrp="1"/>
          </p:cNvSpPr>
          <p:nvPr>
            <p:ph type="body" sz="quarter" idx="20"/>
          </p:nvPr>
        </p:nvSpPr>
        <p:spPr>
          <a:xfrm>
            <a:off x="3200400" y="3200401"/>
            <a:ext cx="2743200" cy="803275"/>
          </a:xfrm>
        </p:spPr>
        <p:txBody>
          <a:bodyPr/>
          <a:lstStyle>
            <a:lvl1pP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dirty="0"/>
              <a:t>Click to edit Master text styles</a:t>
            </a:r>
          </a:p>
        </p:txBody>
      </p:sp>
      <p:sp>
        <p:nvSpPr>
          <p:cNvPr id="21" name="Text Placeholder 5"/>
          <p:cNvSpPr>
            <a:spLocks noGrp="1"/>
          </p:cNvSpPr>
          <p:nvPr>
            <p:ph type="body" sz="quarter" idx="21"/>
          </p:nvPr>
        </p:nvSpPr>
        <p:spPr>
          <a:xfrm>
            <a:off x="6096000" y="2521672"/>
            <a:ext cx="2743200" cy="68888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22" name="Text Placeholder 6"/>
          <p:cNvSpPr>
            <a:spLocks noGrp="1"/>
          </p:cNvSpPr>
          <p:nvPr>
            <p:ph type="body" sz="quarter" idx="22"/>
          </p:nvPr>
        </p:nvSpPr>
        <p:spPr>
          <a:xfrm>
            <a:off x="6096000" y="3200401"/>
            <a:ext cx="2743200" cy="803275"/>
          </a:xfrm>
        </p:spPr>
        <p:txBody>
          <a:bodyPr/>
          <a:lstStyle>
            <a:lvl1pP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dirty="0"/>
              <a:t>Click to edit Master text styles</a:t>
            </a:r>
          </a:p>
        </p:txBody>
      </p:sp>
      <p:sp>
        <p:nvSpPr>
          <p:cNvPr id="14" name="Picture Placeholder 11"/>
          <p:cNvSpPr>
            <a:spLocks noGrp="1"/>
          </p:cNvSpPr>
          <p:nvPr>
            <p:ph type="pic" sz="quarter" idx="23"/>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12" name="Slide Number Placeholder 2">
            <a:extLst>
              <a:ext uri="{FF2B5EF4-FFF2-40B4-BE49-F238E27FC236}">
                <a16:creationId xmlns:a16="http://schemas.microsoft.com/office/drawing/2014/main" id="{9E301D6C-7A96-40ED-9C4E-6E0C095B2368}"/>
              </a:ext>
            </a:extLst>
          </p:cNvPr>
          <p:cNvSpPr>
            <a:spLocks noGrp="1"/>
          </p:cNvSpPr>
          <p:nvPr>
            <p:ph type="sldNum" sz="quarter" idx="24"/>
          </p:nvPr>
        </p:nvSpPr>
        <p:spPr/>
        <p:txBody>
          <a:bodyPr/>
          <a:lstStyle>
            <a:lvl1pPr>
              <a:defRPr/>
            </a:lvl1pPr>
          </a:lstStyle>
          <a:p>
            <a:pPr>
              <a:defRPr/>
            </a:pPr>
            <a:fld id="{A7326767-735F-47FA-8932-93720579540C}" type="slidenum">
              <a:rPr lang="en-US"/>
              <a:pPr>
                <a:defRPr/>
              </a:pPr>
              <a:t>‹#›</a:t>
            </a:fld>
            <a:endParaRPr lang="en-US"/>
          </a:p>
        </p:txBody>
      </p:sp>
      <p:sp>
        <p:nvSpPr>
          <p:cNvPr id="13" name="Footer Placeholder 1">
            <a:extLst>
              <a:ext uri="{FF2B5EF4-FFF2-40B4-BE49-F238E27FC236}">
                <a16:creationId xmlns:a16="http://schemas.microsoft.com/office/drawing/2014/main" id="{DD5AC407-9C64-4DF2-BD73-048023D9E036}"/>
              </a:ext>
            </a:extLst>
          </p:cNvPr>
          <p:cNvSpPr>
            <a:spLocks noGrp="1"/>
          </p:cNvSpPr>
          <p:nvPr>
            <p:ph type="ftr" sz="quarter" idx="25"/>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1911197536"/>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2/3 Overlay - Slate">
    <p:spTree>
      <p:nvGrpSpPr>
        <p:cNvPr id="1" name=""/>
        <p:cNvGrpSpPr/>
        <p:nvPr/>
      </p:nvGrpSpPr>
      <p:grpSpPr>
        <a:xfrm>
          <a:off x="0" y="0"/>
          <a:ext cx="0" cy="0"/>
          <a:chOff x="0" y="0"/>
          <a:chExt cx="0" cy="0"/>
        </a:xfrm>
      </p:grpSpPr>
      <p:sp>
        <p:nvSpPr>
          <p:cNvPr id="11" name="Text Placeholder 10"/>
          <p:cNvSpPr>
            <a:spLocks noGrp="1"/>
          </p:cNvSpPr>
          <p:nvPr>
            <p:ph type="body" sz="quarter" idx="17"/>
          </p:nvPr>
        </p:nvSpPr>
        <p:spPr>
          <a:xfrm>
            <a:off x="0" y="0"/>
            <a:ext cx="5943600" cy="5143500"/>
          </a:xfrm>
          <a:prstGeom prst="rect">
            <a:avLst/>
          </a:prstGeom>
          <a:solidFill>
            <a:schemeClr val="accent1">
              <a:alpha val="80000"/>
            </a:schemeClr>
          </a:solidFill>
        </p:spPr>
        <p:txBody>
          <a:bodyPr lIns="484632" tIns="2743200" rIns="594360" bIns="274320" anchor="ctr" anchorCtr="0"/>
          <a:lstStyle>
            <a:lvl1pPr marL="0" marR="0" indent="0" algn="l" defTabSz="914378" rtl="0" eaLnBrk="1" fontAlgn="auto" latinLnBrk="0" hangingPunct="1">
              <a:lnSpc>
                <a:spcPts val="2400"/>
              </a:lnSpc>
              <a:spcBef>
                <a:spcPts val="0"/>
              </a:spcBef>
              <a:spcAft>
                <a:spcPts val="0"/>
              </a:spcAft>
              <a:buClrTx/>
              <a:buSzTx/>
              <a:buFont typeface="Wingdings" charset="2"/>
              <a:buNone/>
              <a:tabLst/>
              <a:defRPr sz="2100" baseline="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US" dirty="0"/>
          </a:p>
        </p:txBody>
      </p:sp>
      <p:sp>
        <p:nvSpPr>
          <p:cNvPr id="7"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4" name="Slide Number Placeholder 5">
            <a:extLst>
              <a:ext uri="{FF2B5EF4-FFF2-40B4-BE49-F238E27FC236}">
                <a16:creationId xmlns:a16="http://schemas.microsoft.com/office/drawing/2014/main" id="{107187D6-6324-4ED4-A849-6079F76143ED}"/>
              </a:ext>
            </a:extLst>
          </p:cNvPr>
          <p:cNvSpPr>
            <a:spLocks noGrp="1"/>
          </p:cNvSpPr>
          <p:nvPr>
            <p:ph type="sldNum" sz="quarter" idx="18"/>
          </p:nvPr>
        </p:nvSpPr>
        <p:spPr/>
        <p:txBody>
          <a:bodyPr/>
          <a:lstStyle>
            <a:lvl1pPr>
              <a:defRPr>
                <a:solidFill>
                  <a:schemeClr val="tx1">
                    <a:lumMod val="60000"/>
                    <a:lumOff val="40000"/>
                  </a:schemeClr>
                </a:solidFill>
              </a:defRPr>
            </a:lvl1pPr>
          </a:lstStyle>
          <a:p>
            <a:pPr>
              <a:defRPr/>
            </a:pPr>
            <a:fld id="{C2DCEAEA-AC76-4ADF-919A-AFAC6CB885F9}" type="slidenum">
              <a:rPr lang="en-US"/>
              <a:pPr>
                <a:defRPr/>
              </a:pPr>
              <a:t>‹#›</a:t>
            </a:fld>
            <a:endParaRPr lang="en-US"/>
          </a:p>
        </p:txBody>
      </p:sp>
      <p:sp>
        <p:nvSpPr>
          <p:cNvPr id="5" name="Footer Placeholder 2">
            <a:extLst>
              <a:ext uri="{FF2B5EF4-FFF2-40B4-BE49-F238E27FC236}">
                <a16:creationId xmlns:a16="http://schemas.microsoft.com/office/drawing/2014/main" id="{1D5880AA-9C25-470C-8F03-E724148B095C}"/>
              </a:ext>
            </a:extLst>
          </p:cNvPr>
          <p:cNvSpPr>
            <a:spLocks noGrp="1"/>
          </p:cNvSpPr>
          <p:nvPr>
            <p:ph type="ftr" sz="quarter" idx="19"/>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114567239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2/3 Overlay - Charcoal">
    <p:spTree>
      <p:nvGrpSpPr>
        <p:cNvPr id="1" name=""/>
        <p:cNvGrpSpPr/>
        <p:nvPr/>
      </p:nvGrpSpPr>
      <p:grpSpPr>
        <a:xfrm>
          <a:off x="0" y="0"/>
          <a:ext cx="0" cy="0"/>
          <a:chOff x="0" y="0"/>
          <a:chExt cx="0" cy="0"/>
        </a:xfrm>
      </p:grpSpPr>
      <p:sp>
        <p:nvSpPr>
          <p:cNvPr id="11" name="Text Placeholder 10"/>
          <p:cNvSpPr>
            <a:spLocks noGrp="1"/>
          </p:cNvSpPr>
          <p:nvPr>
            <p:ph type="body" sz="quarter" idx="17"/>
          </p:nvPr>
        </p:nvSpPr>
        <p:spPr>
          <a:xfrm>
            <a:off x="0" y="0"/>
            <a:ext cx="5943600" cy="5143500"/>
          </a:xfrm>
          <a:prstGeom prst="rect">
            <a:avLst/>
          </a:prstGeom>
          <a:solidFill>
            <a:schemeClr val="tx1">
              <a:alpha val="80000"/>
            </a:schemeClr>
          </a:solidFill>
        </p:spPr>
        <p:txBody>
          <a:bodyPr lIns="484632" tIns="2743200" rIns="594360" bIns="274320" anchor="ctr" anchorCtr="0"/>
          <a:lstStyle>
            <a:lvl1pPr marL="0" marR="0" indent="0" algn="l" defTabSz="914378" rtl="0" eaLnBrk="1" fontAlgn="auto" latinLnBrk="0" hangingPunct="1">
              <a:lnSpc>
                <a:spcPts val="2400"/>
              </a:lnSpc>
              <a:spcBef>
                <a:spcPts val="0"/>
              </a:spcBef>
              <a:spcAft>
                <a:spcPts val="0"/>
              </a:spcAft>
              <a:buClrTx/>
              <a:buSzTx/>
              <a:buFont typeface="Wingdings" charset="2"/>
              <a:buNone/>
              <a:tabLst/>
              <a:defRPr sz="2100" baseline="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US" dirty="0"/>
          </a:p>
        </p:txBody>
      </p:sp>
      <p:sp>
        <p:nvSpPr>
          <p:cNvPr id="2" name="Title 1"/>
          <p:cNvSpPr>
            <a:spLocks noGrp="1"/>
          </p:cNvSpPr>
          <p:nvPr>
            <p:ph type="ctrTitle"/>
          </p:nvPr>
        </p:nvSpPr>
        <p:spPr>
          <a:xfrm>
            <a:off x="457200" y="342900"/>
            <a:ext cx="4876800" cy="3314700"/>
          </a:xfrm>
          <a:prstGeom prst="rect">
            <a:avLst/>
          </a:prstGeom>
          <a:noFill/>
        </p:spPr>
        <p:txBody>
          <a:bodyPr anchor="t"/>
          <a:lstStyle>
            <a:lvl1pPr algn="l">
              <a:lnSpc>
                <a:spcPct val="100000"/>
              </a:lnSpc>
              <a:defRPr sz="3600">
                <a:solidFill>
                  <a:schemeClr val="bg1"/>
                </a:solidFill>
                <a:latin typeface="+mj-lt"/>
              </a:defRPr>
            </a:lvl1pPr>
          </a:lstStyle>
          <a:p>
            <a:endParaRPr lang="en-US" dirty="0"/>
          </a:p>
        </p:txBody>
      </p:sp>
      <p:sp>
        <p:nvSpPr>
          <p:cNvPr id="8" name="Picture Placeholder 7"/>
          <p:cNvSpPr>
            <a:spLocks noGrp="1"/>
          </p:cNvSpPr>
          <p:nvPr>
            <p:ph type="pic" sz="quarter" idx="13"/>
          </p:nvPr>
        </p:nvSpPr>
        <p:spPr>
          <a:xfrm>
            <a:off x="0" y="0"/>
            <a:ext cx="9144000" cy="5143500"/>
          </a:xfrm>
          <a:prstGeom prst="rect">
            <a:avLst/>
          </a:prstGeom>
        </p:spPr>
        <p:txBody>
          <a:bodyPr lIns="1828800" tIns="1828800" rIns="1828800" bIns="640080" anchor="ctr"/>
          <a:lstStyle>
            <a:lvl1pPr marL="0" indent="0" algn="ctr">
              <a:lnSpc>
                <a:spcPts val="2100"/>
              </a:lnSpc>
              <a:buNone/>
              <a:defRPr baseline="0">
                <a:solidFill>
                  <a:schemeClr val="tx2"/>
                </a:solidFill>
              </a:defRPr>
            </a:lvl1pPr>
          </a:lstStyle>
          <a:p>
            <a:pPr lvl="0"/>
            <a:r>
              <a:rPr lang="en-US" noProof="0"/>
              <a:t>Click icon to add picture</a:t>
            </a:r>
          </a:p>
        </p:txBody>
      </p:sp>
      <p:sp>
        <p:nvSpPr>
          <p:cNvPr id="7"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6" name="Slide Number Placeholder 5">
            <a:extLst>
              <a:ext uri="{FF2B5EF4-FFF2-40B4-BE49-F238E27FC236}">
                <a16:creationId xmlns:a16="http://schemas.microsoft.com/office/drawing/2014/main" id="{1EF49221-6979-4D4B-B4BC-700AA4202CA9}"/>
              </a:ext>
            </a:extLst>
          </p:cNvPr>
          <p:cNvSpPr>
            <a:spLocks noGrp="1"/>
          </p:cNvSpPr>
          <p:nvPr>
            <p:ph type="sldNum" sz="quarter" idx="18"/>
          </p:nvPr>
        </p:nvSpPr>
        <p:spPr/>
        <p:txBody>
          <a:bodyPr/>
          <a:lstStyle>
            <a:lvl1pPr>
              <a:defRPr>
                <a:solidFill>
                  <a:schemeClr val="tx1">
                    <a:lumMod val="60000"/>
                    <a:lumOff val="40000"/>
                  </a:schemeClr>
                </a:solidFill>
              </a:defRPr>
            </a:lvl1pPr>
          </a:lstStyle>
          <a:p>
            <a:pPr>
              <a:defRPr/>
            </a:pPr>
            <a:fld id="{AF9B8AEE-A9A6-4E5A-A999-210612D5BED2}" type="slidenum">
              <a:rPr lang="en-US"/>
              <a:pPr>
                <a:defRPr/>
              </a:pPr>
              <a:t>‹#›</a:t>
            </a:fld>
            <a:endParaRPr lang="en-US"/>
          </a:p>
        </p:txBody>
      </p:sp>
      <p:sp>
        <p:nvSpPr>
          <p:cNvPr id="9" name="Footer Placeholder 2">
            <a:extLst>
              <a:ext uri="{FF2B5EF4-FFF2-40B4-BE49-F238E27FC236}">
                <a16:creationId xmlns:a16="http://schemas.microsoft.com/office/drawing/2014/main" id="{81807800-92CA-4B57-9DA1-704DDCAE8F9A}"/>
              </a:ext>
            </a:extLst>
          </p:cNvPr>
          <p:cNvSpPr>
            <a:spLocks noGrp="1"/>
          </p:cNvSpPr>
          <p:nvPr>
            <p:ph type="ftr" sz="quarter" idx="19"/>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162934771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2/3 Overlay - Orange">
    <p:spTree>
      <p:nvGrpSpPr>
        <p:cNvPr id="1" name=""/>
        <p:cNvGrpSpPr/>
        <p:nvPr/>
      </p:nvGrpSpPr>
      <p:grpSpPr>
        <a:xfrm>
          <a:off x="0" y="0"/>
          <a:ext cx="0" cy="0"/>
          <a:chOff x="0" y="0"/>
          <a:chExt cx="0" cy="0"/>
        </a:xfrm>
      </p:grpSpPr>
      <p:sp>
        <p:nvSpPr>
          <p:cNvPr id="11" name="Text Placeholder 10"/>
          <p:cNvSpPr>
            <a:spLocks noGrp="1"/>
          </p:cNvSpPr>
          <p:nvPr>
            <p:ph type="body" sz="quarter" idx="17"/>
          </p:nvPr>
        </p:nvSpPr>
        <p:spPr>
          <a:xfrm>
            <a:off x="0" y="0"/>
            <a:ext cx="5943600" cy="5143500"/>
          </a:xfrm>
          <a:prstGeom prst="rect">
            <a:avLst/>
          </a:prstGeom>
          <a:solidFill>
            <a:schemeClr val="accent5">
              <a:alpha val="80000"/>
            </a:schemeClr>
          </a:solidFill>
        </p:spPr>
        <p:txBody>
          <a:bodyPr lIns="484632" tIns="2743200" rIns="594360" bIns="274320" anchor="ctr" anchorCtr="0"/>
          <a:lstStyle>
            <a:lvl1pPr marL="0" marR="0" indent="0" algn="l" defTabSz="914378" rtl="0" eaLnBrk="1" fontAlgn="auto" latinLnBrk="0" hangingPunct="1">
              <a:lnSpc>
                <a:spcPts val="2400"/>
              </a:lnSpc>
              <a:spcBef>
                <a:spcPts val="0"/>
              </a:spcBef>
              <a:spcAft>
                <a:spcPts val="0"/>
              </a:spcAft>
              <a:buClrTx/>
              <a:buSzTx/>
              <a:buFont typeface="Wingdings" charset="2"/>
              <a:buNone/>
              <a:tabLst/>
              <a:defRPr sz="2100" baseline="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US" dirty="0"/>
          </a:p>
        </p:txBody>
      </p:sp>
      <p:sp>
        <p:nvSpPr>
          <p:cNvPr id="2" name="Title 1"/>
          <p:cNvSpPr>
            <a:spLocks noGrp="1"/>
          </p:cNvSpPr>
          <p:nvPr>
            <p:ph type="ctrTitle"/>
          </p:nvPr>
        </p:nvSpPr>
        <p:spPr>
          <a:xfrm>
            <a:off x="457200" y="342900"/>
            <a:ext cx="4876800" cy="3314700"/>
          </a:xfrm>
          <a:prstGeom prst="rect">
            <a:avLst/>
          </a:prstGeom>
          <a:noFill/>
        </p:spPr>
        <p:txBody>
          <a:bodyPr anchor="t"/>
          <a:lstStyle>
            <a:lvl1pPr algn="l">
              <a:lnSpc>
                <a:spcPct val="100000"/>
              </a:lnSpc>
              <a:defRPr sz="3600">
                <a:solidFill>
                  <a:schemeClr val="bg1"/>
                </a:solidFill>
                <a:latin typeface="+mj-lt"/>
              </a:defRPr>
            </a:lvl1pPr>
          </a:lstStyle>
          <a:p>
            <a:endParaRPr lang="en-US" dirty="0"/>
          </a:p>
        </p:txBody>
      </p:sp>
      <p:sp>
        <p:nvSpPr>
          <p:cNvPr id="8" name="Picture Placeholder 7"/>
          <p:cNvSpPr>
            <a:spLocks noGrp="1"/>
          </p:cNvSpPr>
          <p:nvPr>
            <p:ph type="pic" sz="quarter" idx="13"/>
          </p:nvPr>
        </p:nvSpPr>
        <p:spPr>
          <a:xfrm>
            <a:off x="0" y="0"/>
            <a:ext cx="9144000" cy="5143500"/>
          </a:xfrm>
          <a:prstGeom prst="rect">
            <a:avLst/>
          </a:prstGeom>
        </p:spPr>
        <p:txBody>
          <a:bodyPr lIns="1828800" tIns="1828800" rIns="1828800" bIns="640080" anchor="ctr"/>
          <a:lstStyle>
            <a:lvl1pPr marL="0" indent="0" algn="ctr">
              <a:lnSpc>
                <a:spcPts val="2100"/>
              </a:lnSpc>
              <a:buNone/>
              <a:defRPr baseline="0">
                <a:solidFill>
                  <a:schemeClr val="tx2"/>
                </a:solidFill>
              </a:defRPr>
            </a:lvl1pPr>
          </a:lstStyle>
          <a:p>
            <a:pPr lvl="0"/>
            <a:r>
              <a:rPr lang="en-US" noProof="0"/>
              <a:t>Click icon to add picture</a:t>
            </a:r>
          </a:p>
        </p:txBody>
      </p:sp>
      <p:sp>
        <p:nvSpPr>
          <p:cNvPr id="7"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6" name="Slide Number Placeholder 5">
            <a:extLst>
              <a:ext uri="{FF2B5EF4-FFF2-40B4-BE49-F238E27FC236}">
                <a16:creationId xmlns:a16="http://schemas.microsoft.com/office/drawing/2014/main" id="{B1A26DF0-8A24-4726-A11B-CD23087EF329}"/>
              </a:ext>
            </a:extLst>
          </p:cNvPr>
          <p:cNvSpPr>
            <a:spLocks noGrp="1"/>
          </p:cNvSpPr>
          <p:nvPr>
            <p:ph type="sldNum" sz="quarter" idx="18"/>
          </p:nvPr>
        </p:nvSpPr>
        <p:spPr/>
        <p:txBody>
          <a:bodyPr/>
          <a:lstStyle>
            <a:lvl1pPr>
              <a:defRPr>
                <a:solidFill>
                  <a:schemeClr val="tx1">
                    <a:lumMod val="60000"/>
                    <a:lumOff val="40000"/>
                  </a:schemeClr>
                </a:solidFill>
              </a:defRPr>
            </a:lvl1pPr>
          </a:lstStyle>
          <a:p>
            <a:pPr>
              <a:defRPr/>
            </a:pPr>
            <a:fld id="{3CBA3034-C3F7-45A7-8A09-6EE6C468387D}" type="slidenum">
              <a:rPr lang="en-US"/>
              <a:pPr>
                <a:defRPr/>
              </a:pPr>
              <a:t>‹#›</a:t>
            </a:fld>
            <a:endParaRPr lang="en-US"/>
          </a:p>
        </p:txBody>
      </p:sp>
      <p:sp>
        <p:nvSpPr>
          <p:cNvPr id="9" name="Footer Placeholder 2">
            <a:extLst>
              <a:ext uri="{FF2B5EF4-FFF2-40B4-BE49-F238E27FC236}">
                <a16:creationId xmlns:a16="http://schemas.microsoft.com/office/drawing/2014/main" id="{E4CE3DC5-7B8F-4C75-9DD9-5C77928E4B2F}"/>
              </a:ext>
            </a:extLst>
          </p:cNvPr>
          <p:cNvSpPr>
            <a:spLocks noGrp="1"/>
          </p:cNvSpPr>
          <p:nvPr>
            <p:ph type="ftr" sz="quarter" idx="19"/>
          </p:nvPr>
        </p:nvSpPr>
        <p:spPr/>
        <p:txBody>
          <a:bodyPr/>
          <a:lstStyle>
            <a:lvl1pPr>
              <a:defRPr>
                <a:solidFill>
                  <a:schemeClr val="bg1">
                    <a:lumMod val="85000"/>
                  </a:schemeClr>
                </a:solidFill>
              </a:defRPr>
            </a:lvl1pPr>
          </a:lstStyle>
          <a:p>
            <a:pPr>
              <a:defRPr/>
            </a:pPr>
            <a:r>
              <a:rPr lang="en-US"/>
              <a:t>© </a:t>
            </a:r>
            <a:r>
              <a:rPr lang="en-US" kern="0" err="1"/>
              <a:t>Euromonitor</a:t>
            </a:r>
            <a:r>
              <a:rPr lang="en-US"/>
              <a:t> Internation</a:t>
            </a:r>
            <a:r>
              <a:rPr lang="en-US">
                <a:cs typeface="Tahoma" pitchFamily="34" charset="0"/>
              </a:rPr>
              <a:t>al</a:t>
            </a:r>
          </a:p>
        </p:txBody>
      </p:sp>
    </p:spTree>
    <p:extLst>
      <p:ext uri="{BB962C8B-B14F-4D97-AF65-F5344CB8AC3E}">
        <p14:creationId xmlns:p14="http://schemas.microsoft.com/office/powerpoint/2010/main" val="335924661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Full Image w Accent - Left">
    <p:spTree>
      <p:nvGrpSpPr>
        <p:cNvPr id="1" name=""/>
        <p:cNvGrpSpPr/>
        <p:nvPr/>
      </p:nvGrpSpPr>
      <p:grpSpPr>
        <a:xfrm>
          <a:off x="0" y="0"/>
          <a:ext cx="0" cy="0"/>
          <a:chOff x="0" y="0"/>
          <a:chExt cx="0" cy="0"/>
        </a:xfrm>
      </p:grpSpPr>
      <p:sp>
        <p:nvSpPr>
          <p:cNvPr id="12" name="Text Placeholder 3"/>
          <p:cNvSpPr>
            <a:spLocks noGrp="1"/>
          </p:cNvSpPr>
          <p:nvPr>
            <p:ph type="body" sz="quarter" idx="16"/>
          </p:nvPr>
        </p:nvSpPr>
        <p:spPr>
          <a:xfrm>
            <a:off x="0" y="3910977"/>
            <a:ext cx="7162800" cy="1232524"/>
          </a:xfrm>
          <a:prstGeom prst="rect">
            <a:avLst/>
          </a:prstGeom>
          <a:solidFill>
            <a:schemeClr val="accent5">
              <a:alpha val="80000"/>
            </a:schemeClr>
          </a:solidFill>
        </p:spPr>
        <p:txBody>
          <a:bodyPr wrap="square" lIns="457200" tIns="274320" rIns="822960" bIns="274320" anchor="t" anchorCtr="0"/>
          <a:lstStyle>
            <a:lvl1pPr marL="0" marR="0" indent="0" algn="l" defTabSz="914378" rtl="0" eaLnBrk="1" fontAlgn="b" latinLnBrk="0" hangingPunct="1">
              <a:lnSpc>
                <a:spcPts val="2400"/>
              </a:lnSpc>
              <a:spcBef>
                <a:spcPts val="0"/>
              </a:spcBef>
              <a:spcAft>
                <a:spcPts val="0"/>
              </a:spcAft>
              <a:buClrTx/>
              <a:buSzTx/>
              <a:buFont typeface="Wingdings" charset="2"/>
              <a:buNone/>
              <a:tabLst/>
              <a:defRPr sz="210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US" dirty="0"/>
          </a:p>
        </p:txBody>
      </p:sp>
      <p:sp>
        <p:nvSpPr>
          <p:cNvPr id="2" name="Title 1"/>
          <p:cNvSpPr>
            <a:spLocks noGrp="1"/>
          </p:cNvSpPr>
          <p:nvPr>
            <p:ph type="ctrTitle"/>
          </p:nvPr>
        </p:nvSpPr>
        <p:spPr>
          <a:xfrm>
            <a:off x="457200" y="342901"/>
            <a:ext cx="4114800" cy="3429000"/>
          </a:xfrm>
          <a:noFill/>
        </p:spPr>
        <p:txBody>
          <a:bodyPr anchor="t"/>
          <a:lstStyle>
            <a:lvl1pPr algn="l">
              <a:lnSpc>
                <a:spcPct val="100000"/>
              </a:lnSpc>
              <a:defRPr sz="3600">
                <a:solidFill>
                  <a:schemeClr val="bg1">
                    <a:lumMod val="95000"/>
                  </a:schemeClr>
                </a:solidFill>
                <a:latin typeface="+mj-lt"/>
              </a:defRPr>
            </a:lvl1pPr>
          </a:lstStyle>
          <a:p>
            <a:endParaRPr lang="en-US" dirty="0"/>
          </a:p>
        </p:txBody>
      </p:sp>
      <p:sp>
        <p:nvSpPr>
          <p:cNvPr id="8" name="Picture Placeholder 7"/>
          <p:cNvSpPr>
            <a:spLocks noGrp="1"/>
          </p:cNvSpPr>
          <p:nvPr>
            <p:ph type="pic" sz="quarter" idx="13"/>
          </p:nvPr>
        </p:nvSpPr>
        <p:spPr>
          <a:xfrm>
            <a:off x="0" y="0"/>
            <a:ext cx="9144000" cy="5143500"/>
          </a:xfrm>
          <a:prstGeom prst="rect">
            <a:avLst/>
          </a:prstGeom>
        </p:spPr>
        <p:txBody>
          <a:bodyPr lIns="1828800" tIns="1828800" rIns="1828800" bIns="640080" anchor="ctr"/>
          <a:lstStyle>
            <a:lvl1pPr marL="0" indent="0" algn="ctr">
              <a:buNone/>
              <a:defRPr>
                <a:solidFill>
                  <a:schemeClr val="tx2"/>
                </a:solidFill>
              </a:defRPr>
            </a:lvl1pPr>
          </a:lstStyle>
          <a:p>
            <a:pPr lvl="0"/>
            <a:r>
              <a:rPr lang="en-US" noProof="0"/>
              <a:t>Click icon to add picture</a:t>
            </a:r>
          </a:p>
        </p:txBody>
      </p:sp>
      <p:sp>
        <p:nvSpPr>
          <p:cNvPr id="7" name="Picture Placeholder 11"/>
          <p:cNvSpPr>
            <a:spLocks noGrp="1"/>
          </p:cNvSpPr>
          <p:nvPr>
            <p:ph type="pic" sz="quarter" idx="18"/>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6" name="Slide Number Placeholder 5">
            <a:extLst>
              <a:ext uri="{FF2B5EF4-FFF2-40B4-BE49-F238E27FC236}">
                <a16:creationId xmlns:a16="http://schemas.microsoft.com/office/drawing/2014/main" id="{828F048A-14B7-408F-BB09-99AAF8018678}"/>
              </a:ext>
            </a:extLst>
          </p:cNvPr>
          <p:cNvSpPr>
            <a:spLocks noGrp="1"/>
          </p:cNvSpPr>
          <p:nvPr>
            <p:ph type="sldNum" sz="quarter" idx="19"/>
          </p:nvPr>
        </p:nvSpPr>
        <p:spPr/>
        <p:txBody>
          <a:bodyPr/>
          <a:lstStyle>
            <a:lvl1pPr>
              <a:defRPr>
                <a:solidFill>
                  <a:schemeClr val="tx1">
                    <a:lumMod val="60000"/>
                    <a:lumOff val="40000"/>
                  </a:schemeClr>
                </a:solidFill>
              </a:defRPr>
            </a:lvl1pPr>
          </a:lstStyle>
          <a:p>
            <a:pPr>
              <a:defRPr/>
            </a:pPr>
            <a:fld id="{AC27DCE6-4D7B-47B3-92BE-C72B1CC6F44F}" type="slidenum">
              <a:rPr lang="en-US"/>
              <a:pPr>
                <a:defRPr/>
              </a:pPr>
              <a:t>‹#›</a:t>
            </a:fld>
            <a:endParaRPr lang="en-US"/>
          </a:p>
        </p:txBody>
      </p:sp>
      <p:sp>
        <p:nvSpPr>
          <p:cNvPr id="9" name="Footer Placeholder 2">
            <a:extLst>
              <a:ext uri="{FF2B5EF4-FFF2-40B4-BE49-F238E27FC236}">
                <a16:creationId xmlns:a16="http://schemas.microsoft.com/office/drawing/2014/main" id="{E93653CB-7FB7-4DD1-9572-385AB300CC7A}"/>
              </a:ext>
            </a:extLst>
          </p:cNvPr>
          <p:cNvSpPr>
            <a:spLocks noGrp="1"/>
          </p:cNvSpPr>
          <p:nvPr>
            <p:ph type="ftr" sz="quarter" idx="20"/>
          </p:nvPr>
        </p:nvSpPr>
        <p:spPr/>
        <p:txBody>
          <a:bodyPr/>
          <a:lstStyle>
            <a:lvl1pPr>
              <a:defRPr>
                <a:solidFill>
                  <a:schemeClr val="bg1">
                    <a:lumMod val="85000"/>
                  </a:schemeClr>
                </a:solidFill>
              </a:defRPr>
            </a:lvl1pPr>
          </a:lstStyle>
          <a:p>
            <a:pPr>
              <a:defRPr/>
            </a:pPr>
            <a:r>
              <a:rPr lang="en-US"/>
              <a:t>© </a:t>
            </a:r>
            <a:r>
              <a:rPr lang="en-US" kern="0" err="1"/>
              <a:t>Euromonitor</a:t>
            </a:r>
            <a:r>
              <a:rPr lang="en-US"/>
              <a:t> Internation</a:t>
            </a:r>
            <a:r>
              <a:rPr lang="en-US">
                <a:cs typeface="Tahoma" pitchFamily="34" charset="0"/>
              </a:rPr>
              <a:t>al</a:t>
            </a:r>
          </a:p>
        </p:txBody>
      </p:sp>
    </p:spTree>
    <p:extLst>
      <p:ext uri="{BB962C8B-B14F-4D97-AF65-F5344CB8AC3E}">
        <p14:creationId xmlns:p14="http://schemas.microsoft.com/office/powerpoint/2010/main" val="182337326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Full Image w Accent - Right">
    <p:spTree>
      <p:nvGrpSpPr>
        <p:cNvPr id="1" name=""/>
        <p:cNvGrpSpPr/>
        <p:nvPr/>
      </p:nvGrpSpPr>
      <p:grpSpPr>
        <a:xfrm>
          <a:off x="0" y="0"/>
          <a:ext cx="0" cy="0"/>
          <a:chOff x="0" y="0"/>
          <a:chExt cx="0" cy="0"/>
        </a:xfrm>
      </p:grpSpPr>
      <p:sp>
        <p:nvSpPr>
          <p:cNvPr id="10" name="Text Placeholder 3"/>
          <p:cNvSpPr>
            <a:spLocks noGrp="1"/>
          </p:cNvSpPr>
          <p:nvPr>
            <p:ph type="body" sz="quarter" idx="16"/>
          </p:nvPr>
        </p:nvSpPr>
        <p:spPr>
          <a:xfrm flipH="1">
            <a:off x="1981200" y="3910977"/>
            <a:ext cx="7168210" cy="1232524"/>
          </a:xfrm>
          <a:prstGeom prst="rect">
            <a:avLst/>
          </a:prstGeom>
          <a:solidFill>
            <a:schemeClr val="accent5">
              <a:alpha val="80000"/>
            </a:schemeClr>
          </a:solidFill>
        </p:spPr>
        <p:txBody>
          <a:bodyPr wrap="square" lIns="365760" tIns="274320" rIns="548640" bIns="274320" anchor="t" anchorCtr="0"/>
          <a:lstStyle>
            <a:lvl1pPr marL="0" marR="0" indent="0" algn="l" defTabSz="914378" rtl="0" eaLnBrk="1" fontAlgn="b" latinLnBrk="0" hangingPunct="1">
              <a:lnSpc>
                <a:spcPts val="2400"/>
              </a:lnSpc>
              <a:spcBef>
                <a:spcPts val="0"/>
              </a:spcBef>
              <a:spcAft>
                <a:spcPts val="0"/>
              </a:spcAft>
              <a:buClrTx/>
              <a:buSzTx/>
              <a:buFont typeface="Wingdings" charset="2"/>
              <a:buNone/>
              <a:tabLst/>
              <a:defRPr sz="210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US" dirty="0"/>
          </a:p>
        </p:txBody>
      </p:sp>
      <p:sp>
        <p:nvSpPr>
          <p:cNvPr id="2" name="Title 1"/>
          <p:cNvSpPr>
            <a:spLocks noGrp="1"/>
          </p:cNvSpPr>
          <p:nvPr>
            <p:ph type="ctrTitle"/>
          </p:nvPr>
        </p:nvSpPr>
        <p:spPr>
          <a:xfrm>
            <a:off x="4572000" y="342901"/>
            <a:ext cx="4114800" cy="3429000"/>
          </a:xfrm>
          <a:noFill/>
        </p:spPr>
        <p:txBody>
          <a:bodyPr anchor="t"/>
          <a:lstStyle>
            <a:lvl1pPr algn="r">
              <a:lnSpc>
                <a:spcPct val="100000"/>
              </a:lnSpc>
              <a:defRPr sz="3200">
                <a:solidFill>
                  <a:schemeClr val="bg1">
                    <a:lumMod val="95000"/>
                  </a:schemeClr>
                </a:solidFill>
                <a:latin typeface="+mj-lt"/>
              </a:defRPr>
            </a:lvl1pPr>
          </a:lstStyle>
          <a:p>
            <a:endParaRPr lang="en-US" dirty="0"/>
          </a:p>
        </p:txBody>
      </p:sp>
      <p:sp>
        <p:nvSpPr>
          <p:cNvPr id="8" name="Picture Placeholder 7"/>
          <p:cNvSpPr>
            <a:spLocks noGrp="1"/>
          </p:cNvSpPr>
          <p:nvPr>
            <p:ph type="pic" sz="quarter" idx="13"/>
          </p:nvPr>
        </p:nvSpPr>
        <p:spPr>
          <a:xfrm>
            <a:off x="0" y="0"/>
            <a:ext cx="9144000" cy="5143500"/>
          </a:xfrm>
          <a:prstGeom prst="rect">
            <a:avLst/>
          </a:prstGeom>
        </p:spPr>
        <p:txBody>
          <a:bodyPr lIns="1828800" tIns="1828800" rIns="1828800" bIns="640080" anchor="ctr"/>
          <a:lstStyle>
            <a:lvl1pPr marL="0" indent="0" algn="ctr">
              <a:buNone/>
              <a:defRPr>
                <a:solidFill>
                  <a:schemeClr val="tx2"/>
                </a:solidFill>
              </a:defRPr>
            </a:lvl1pPr>
          </a:lstStyle>
          <a:p>
            <a:pPr lvl="0"/>
            <a:r>
              <a:rPr lang="en-US" noProof="0"/>
              <a:t>Click icon to add picture</a:t>
            </a:r>
          </a:p>
        </p:txBody>
      </p:sp>
      <p:sp>
        <p:nvSpPr>
          <p:cNvPr id="7" name="Picture Placeholder 11"/>
          <p:cNvSpPr>
            <a:spLocks noGrp="1"/>
          </p:cNvSpPr>
          <p:nvPr>
            <p:ph type="pic" sz="quarter" idx="18"/>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6" name="Slide Number Placeholder 5">
            <a:extLst>
              <a:ext uri="{FF2B5EF4-FFF2-40B4-BE49-F238E27FC236}">
                <a16:creationId xmlns:a16="http://schemas.microsoft.com/office/drawing/2014/main" id="{57CAF028-BD8F-4BD8-BFC8-27DAC6450079}"/>
              </a:ext>
            </a:extLst>
          </p:cNvPr>
          <p:cNvSpPr>
            <a:spLocks noGrp="1"/>
          </p:cNvSpPr>
          <p:nvPr>
            <p:ph type="sldNum" sz="quarter" idx="19"/>
          </p:nvPr>
        </p:nvSpPr>
        <p:spPr/>
        <p:txBody>
          <a:bodyPr/>
          <a:lstStyle>
            <a:lvl1pPr>
              <a:defRPr>
                <a:solidFill>
                  <a:schemeClr val="tx1">
                    <a:lumMod val="60000"/>
                    <a:lumOff val="40000"/>
                  </a:schemeClr>
                </a:solidFill>
              </a:defRPr>
            </a:lvl1pPr>
          </a:lstStyle>
          <a:p>
            <a:pPr>
              <a:defRPr/>
            </a:pPr>
            <a:fld id="{DC4D0C7C-219B-4DB7-806A-AA4CB72F3DD3}" type="slidenum">
              <a:rPr lang="en-US"/>
              <a:pPr>
                <a:defRPr/>
              </a:pPr>
              <a:t>‹#›</a:t>
            </a:fld>
            <a:endParaRPr lang="en-US"/>
          </a:p>
        </p:txBody>
      </p:sp>
      <p:sp>
        <p:nvSpPr>
          <p:cNvPr id="9" name="Footer Placeholder 2">
            <a:extLst>
              <a:ext uri="{FF2B5EF4-FFF2-40B4-BE49-F238E27FC236}">
                <a16:creationId xmlns:a16="http://schemas.microsoft.com/office/drawing/2014/main" id="{CFD74A89-3F36-4AC2-B46E-CD594F55F12F}"/>
              </a:ext>
            </a:extLst>
          </p:cNvPr>
          <p:cNvSpPr>
            <a:spLocks noGrp="1"/>
          </p:cNvSpPr>
          <p:nvPr>
            <p:ph type="ftr" sz="quarter" idx="20"/>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85461832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Half Overlay - Charcoal">
    <p:spTree>
      <p:nvGrpSpPr>
        <p:cNvPr id="1" name=""/>
        <p:cNvGrpSpPr/>
        <p:nvPr/>
      </p:nvGrpSpPr>
      <p:grpSpPr>
        <a:xfrm>
          <a:off x="0" y="0"/>
          <a:ext cx="0" cy="0"/>
          <a:chOff x="0" y="0"/>
          <a:chExt cx="0" cy="0"/>
        </a:xfrm>
      </p:grpSpPr>
      <p:sp>
        <p:nvSpPr>
          <p:cNvPr id="11" name="Text Placeholder 6"/>
          <p:cNvSpPr>
            <a:spLocks noGrp="1"/>
          </p:cNvSpPr>
          <p:nvPr>
            <p:ph type="body" sz="quarter" idx="15"/>
          </p:nvPr>
        </p:nvSpPr>
        <p:spPr>
          <a:xfrm>
            <a:off x="0" y="0"/>
            <a:ext cx="4572000" cy="5143500"/>
          </a:xfrm>
          <a:prstGeom prst="rect">
            <a:avLst/>
          </a:prstGeom>
          <a:solidFill>
            <a:schemeClr val="tx1">
              <a:alpha val="80000"/>
            </a:schemeClr>
          </a:solidFill>
        </p:spPr>
        <p:txBody>
          <a:bodyPr lIns="457200" tIns="182880" rIns="484632" bIns="3749039" anchor="b"/>
          <a:lstStyle>
            <a:lvl1pPr marL="0" indent="0" algn="l">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7" name="Picture Placeholder 6"/>
          <p:cNvSpPr>
            <a:spLocks noGrp="1"/>
          </p:cNvSpPr>
          <p:nvPr>
            <p:ph type="pic" sz="quarter" idx="13"/>
          </p:nvPr>
        </p:nvSpPr>
        <p:spPr>
          <a:xfrm>
            <a:off x="0" y="0"/>
            <a:ext cx="9144000" cy="5143500"/>
          </a:xfrm>
          <a:prstGeom prst="rect">
            <a:avLst/>
          </a:prstGeom>
        </p:spPr>
        <p:txBody>
          <a:bodyPr lIns="1828800" tIns="1828800" rIns="1828800" anchor="t"/>
          <a:lstStyle>
            <a:lvl1pPr marL="0" indent="0" algn="ctr">
              <a:buNone/>
              <a:defRPr sz="1600">
                <a:solidFill>
                  <a:schemeClr val="tx2"/>
                </a:solidFill>
              </a:defRPr>
            </a:lvl1pPr>
          </a:lstStyle>
          <a:p>
            <a:pPr lvl="0"/>
            <a:r>
              <a:rPr lang="en-US" noProof="0"/>
              <a:t>Click icon to add picture</a:t>
            </a:r>
          </a:p>
        </p:txBody>
      </p:sp>
      <p:sp>
        <p:nvSpPr>
          <p:cNvPr id="6" name="Content Placeholder 5"/>
          <p:cNvSpPr>
            <a:spLocks noGrp="1"/>
          </p:cNvSpPr>
          <p:nvPr>
            <p:ph sz="quarter" idx="17"/>
          </p:nvPr>
        </p:nvSpPr>
        <p:spPr>
          <a:xfrm>
            <a:off x="457200" y="2514600"/>
            <a:ext cx="3657600" cy="228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Picture Placeholder 11"/>
          <p:cNvSpPr>
            <a:spLocks noGrp="1"/>
          </p:cNvSpPr>
          <p:nvPr>
            <p:ph type="pic" sz="quarter" idx="18"/>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9" name="Slide Number Placeholder 8">
            <a:extLst>
              <a:ext uri="{FF2B5EF4-FFF2-40B4-BE49-F238E27FC236}">
                <a16:creationId xmlns:a16="http://schemas.microsoft.com/office/drawing/2014/main" id="{BAB845E8-C237-49BE-AEC7-78ABB623D0FA}"/>
              </a:ext>
            </a:extLst>
          </p:cNvPr>
          <p:cNvSpPr>
            <a:spLocks noGrp="1"/>
          </p:cNvSpPr>
          <p:nvPr>
            <p:ph type="sldNum" sz="quarter" idx="19"/>
          </p:nvPr>
        </p:nvSpPr>
        <p:spPr/>
        <p:txBody>
          <a:bodyPr/>
          <a:lstStyle>
            <a:lvl1pPr>
              <a:defRPr>
                <a:solidFill>
                  <a:schemeClr val="tx1">
                    <a:lumMod val="60000"/>
                    <a:lumOff val="40000"/>
                  </a:schemeClr>
                </a:solidFill>
              </a:defRPr>
            </a:lvl1pPr>
          </a:lstStyle>
          <a:p>
            <a:pPr>
              <a:defRPr/>
            </a:pPr>
            <a:fld id="{BF011FAA-8BE0-41D2-BC33-BA8BB0989192}" type="slidenum">
              <a:rPr lang="en-US"/>
              <a:pPr>
                <a:defRPr/>
              </a:pPr>
              <a:t>‹#›</a:t>
            </a:fld>
            <a:endParaRPr lang="en-US"/>
          </a:p>
        </p:txBody>
      </p:sp>
      <p:sp>
        <p:nvSpPr>
          <p:cNvPr id="10" name="Footer Placeholder 1">
            <a:extLst>
              <a:ext uri="{FF2B5EF4-FFF2-40B4-BE49-F238E27FC236}">
                <a16:creationId xmlns:a16="http://schemas.microsoft.com/office/drawing/2014/main" id="{BF7720E6-C517-4D8D-86CB-201DB26498F5}"/>
              </a:ext>
            </a:extLst>
          </p:cNvPr>
          <p:cNvSpPr>
            <a:spLocks noGrp="1"/>
          </p:cNvSpPr>
          <p:nvPr>
            <p:ph type="ftr" sz="quarter" idx="20"/>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306056018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1 Col Solid - EMI Orange/Charcoal">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0" y="0"/>
            <a:ext cx="4572000" cy="5143500"/>
          </a:xfrm>
          <a:prstGeom prst="rect">
            <a:avLst/>
          </a:prstGeom>
          <a:solidFill>
            <a:schemeClr val="accent3"/>
          </a:solidFill>
        </p:spPr>
        <p:txBody>
          <a:bodyPr lIns="484632" tIns="182880" rIns="484632" bIns="3657600" anchor="b"/>
          <a:lstStyle>
            <a:lvl1pPr marL="0" indent="0" algn="ctr">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12" name="Text Placeholder 6"/>
          <p:cNvSpPr>
            <a:spLocks noGrp="1"/>
          </p:cNvSpPr>
          <p:nvPr>
            <p:ph type="body" sz="quarter" idx="14"/>
          </p:nvPr>
        </p:nvSpPr>
        <p:spPr>
          <a:xfrm>
            <a:off x="4572000" y="0"/>
            <a:ext cx="4572000" cy="5143500"/>
          </a:xfrm>
          <a:prstGeom prst="rect">
            <a:avLst/>
          </a:prstGeom>
          <a:solidFill>
            <a:schemeClr val="tx1"/>
          </a:solidFill>
        </p:spPr>
        <p:txBody>
          <a:bodyPr lIns="182880" tIns="182880" rIns="182880" bIns="3657600" anchor="b"/>
          <a:lstStyle>
            <a:lvl1pPr marL="0" indent="0" algn="ctr">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4" name="Content Placeholder 3"/>
          <p:cNvSpPr>
            <a:spLocks noGrp="1"/>
          </p:cNvSpPr>
          <p:nvPr>
            <p:ph sz="half" idx="2"/>
          </p:nvPr>
        </p:nvSpPr>
        <p:spPr>
          <a:xfrm>
            <a:off x="457200" y="2009394"/>
            <a:ext cx="3657600" cy="1762506"/>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6" name="Content Placeholder 5"/>
          <p:cNvSpPr>
            <a:spLocks noGrp="1"/>
          </p:cNvSpPr>
          <p:nvPr>
            <p:ph sz="quarter" idx="4"/>
          </p:nvPr>
        </p:nvSpPr>
        <p:spPr>
          <a:xfrm>
            <a:off x="5029200" y="2009394"/>
            <a:ext cx="3657600" cy="1762506"/>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8" name="Picture Placeholder 11"/>
          <p:cNvSpPr>
            <a:spLocks noGrp="1"/>
          </p:cNvSpPr>
          <p:nvPr>
            <p:ph type="pic" sz="quarter" idx="16"/>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9" name="Slide Number Placeholder 8">
            <a:extLst>
              <a:ext uri="{FF2B5EF4-FFF2-40B4-BE49-F238E27FC236}">
                <a16:creationId xmlns:a16="http://schemas.microsoft.com/office/drawing/2014/main" id="{AFFA1D4A-AA37-4AE0-9C74-5BC56385C42F}"/>
              </a:ext>
            </a:extLst>
          </p:cNvPr>
          <p:cNvSpPr>
            <a:spLocks noGrp="1"/>
          </p:cNvSpPr>
          <p:nvPr>
            <p:ph type="sldNum" sz="quarter" idx="17"/>
          </p:nvPr>
        </p:nvSpPr>
        <p:spPr/>
        <p:txBody>
          <a:bodyPr/>
          <a:lstStyle>
            <a:lvl1pPr>
              <a:defRPr>
                <a:solidFill>
                  <a:schemeClr val="tx1">
                    <a:lumMod val="60000"/>
                    <a:lumOff val="40000"/>
                  </a:schemeClr>
                </a:solidFill>
              </a:defRPr>
            </a:lvl1pPr>
          </a:lstStyle>
          <a:p>
            <a:pPr>
              <a:defRPr/>
            </a:pPr>
            <a:fld id="{F239D01C-6FA2-49B1-A5E1-64DA49C64061}" type="slidenum">
              <a:rPr lang="en-US"/>
              <a:pPr>
                <a:defRPr/>
              </a:pPr>
              <a:t>‹#›</a:t>
            </a:fld>
            <a:endParaRPr lang="en-US"/>
          </a:p>
        </p:txBody>
      </p:sp>
      <p:sp>
        <p:nvSpPr>
          <p:cNvPr id="10" name="Footer Placeholder 2">
            <a:extLst>
              <a:ext uri="{FF2B5EF4-FFF2-40B4-BE49-F238E27FC236}">
                <a16:creationId xmlns:a16="http://schemas.microsoft.com/office/drawing/2014/main" id="{0200AD30-B4C3-4993-9DBD-4D4DD01C3FA8}"/>
              </a:ext>
            </a:extLst>
          </p:cNvPr>
          <p:cNvSpPr>
            <a:spLocks noGrp="1"/>
          </p:cNvSpPr>
          <p:nvPr>
            <p:ph type="ftr" sz="quarter" idx="18"/>
          </p:nvPr>
        </p:nvSpPr>
        <p:spPr/>
        <p:txBody>
          <a:bodyPr/>
          <a:lstStyle>
            <a:lvl1pPr>
              <a:defRPr>
                <a:solidFill>
                  <a:schemeClr val="bg2"/>
                </a:solidFill>
              </a:defRPr>
            </a:lvl1pPr>
          </a:lstStyle>
          <a:p>
            <a:pPr>
              <a:defRPr/>
            </a:pPr>
            <a:r>
              <a:rPr lang="en-US"/>
              <a:t>© </a:t>
            </a:r>
            <a:r>
              <a:rPr lang="en-US" kern="0" err="1"/>
              <a:t>Euromonitor</a:t>
            </a:r>
            <a:r>
              <a:rPr lang="en-US"/>
              <a:t> Internation</a:t>
            </a:r>
            <a:r>
              <a:rPr lang="en-US">
                <a:cs typeface="Tahoma" pitchFamily="34" charset="0"/>
              </a:rPr>
              <a:t>al</a:t>
            </a:r>
          </a:p>
        </p:txBody>
      </p:sp>
    </p:spTree>
    <p:extLst>
      <p:ext uri="{BB962C8B-B14F-4D97-AF65-F5344CB8AC3E}">
        <p14:creationId xmlns:p14="http://schemas.microsoft.com/office/powerpoint/2010/main" val="60928142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1 Col Solid - Charcoal/Slate">
    <p:spTree>
      <p:nvGrpSpPr>
        <p:cNvPr id="1" name=""/>
        <p:cNvGrpSpPr/>
        <p:nvPr/>
      </p:nvGrpSpPr>
      <p:grpSpPr>
        <a:xfrm>
          <a:off x="0" y="0"/>
          <a:ext cx="0" cy="0"/>
          <a:chOff x="0" y="0"/>
          <a:chExt cx="0" cy="0"/>
        </a:xfrm>
      </p:grpSpPr>
      <p:sp>
        <p:nvSpPr>
          <p:cNvPr id="12" name="Text Placeholder 6"/>
          <p:cNvSpPr>
            <a:spLocks noGrp="1"/>
          </p:cNvSpPr>
          <p:nvPr>
            <p:ph type="body" sz="quarter" idx="14"/>
          </p:nvPr>
        </p:nvSpPr>
        <p:spPr>
          <a:xfrm>
            <a:off x="4572000" y="0"/>
            <a:ext cx="4572000" cy="5143500"/>
          </a:xfrm>
          <a:prstGeom prst="rect">
            <a:avLst/>
          </a:prstGeom>
          <a:solidFill>
            <a:schemeClr val="accent1"/>
          </a:solidFill>
        </p:spPr>
        <p:txBody>
          <a:bodyPr lIns="182880" tIns="182880" rIns="182880" bIns="3657600" anchor="b"/>
          <a:lstStyle>
            <a:lvl1pPr marL="0" indent="0" algn="ctr">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7" name="Text Placeholder 6"/>
          <p:cNvSpPr>
            <a:spLocks noGrp="1"/>
          </p:cNvSpPr>
          <p:nvPr>
            <p:ph type="body" sz="quarter" idx="13"/>
          </p:nvPr>
        </p:nvSpPr>
        <p:spPr>
          <a:xfrm>
            <a:off x="0" y="0"/>
            <a:ext cx="4572000" cy="5143500"/>
          </a:xfrm>
          <a:prstGeom prst="rect">
            <a:avLst/>
          </a:prstGeom>
          <a:solidFill>
            <a:schemeClr val="tx1"/>
          </a:solidFill>
        </p:spPr>
        <p:txBody>
          <a:bodyPr lIns="484632" tIns="182880" rIns="484632" bIns="3657600" anchor="b"/>
          <a:lstStyle>
            <a:lvl1pPr marL="0" indent="0" algn="ctr">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4" name="Content Placeholder 3"/>
          <p:cNvSpPr>
            <a:spLocks noGrp="1"/>
          </p:cNvSpPr>
          <p:nvPr>
            <p:ph sz="half" idx="2"/>
          </p:nvPr>
        </p:nvSpPr>
        <p:spPr>
          <a:xfrm>
            <a:off x="457200" y="2009394"/>
            <a:ext cx="3657600" cy="1762506"/>
          </a:xfrm>
          <a:prstGeom prst="rect">
            <a:avLst/>
          </a:prstGeom>
        </p:spPr>
        <p:txBody>
          <a:bodyPr anchor="t"/>
          <a:lstStyle>
            <a:lvl1pPr marL="0" marR="0" indent="0" algn="ctr" defTabSz="914378" rtl="0" eaLnBrk="1" fontAlgn="auto" latinLnBrk="0" hangingPunct="1">
              <a:lnSpc>
                <a:spcPct val="100000"/>
              </a:lnSpc>
              <a:spcBef>
                <a:spcPts val="0"/>
              </a:spcBef>
              <a:spcAft>
                <a:spcPts val="150"/>
              </a:spcAft>
              <a:buClrTx/>
              <a:buSzPct val="100000"/>
              <a:buFont typeface="Wingdings" charset="2"/>
              <a:buNone/>
              <a:tabLst/>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a:p>
            <a:pPr lvl="1"/>
            <a:r>
              <a:rPr lang="en-US"/>
              <a:t>Second level</a:t>
            </a:r>
          </a:p>
        </p:txBody>
      </p:sp>
      <p:sp>
        <p:nvSpPr>
          <p:cNvPr id="6" name="Content Placeholder 5"/>
          <p:cNvSpPr>
            <a:spLocks noGrp="1"/>
          </p:cNvSpPr>
          <p:nvPr>
            <p:ph sz="quarter" idx="4"/>
          </p:nvPr>
        </p:nvSpPr>
        <p:spPr>
          <a:xfrm>
            <a:off x="5029200" y="2009394"/>
            <a:ext cx="3657600" cy="1762506"/>
          </a:xfrm>
          <a:prstGeom prst="rect">
            <a:avLst/>
          </a:prstGeom>
        </p:spPr>
        <p:txBody>
          <a:bodyPr anchor="t"/>
          <a:lstStyle>
            <a:lvl1pPr marL="0" marR="0" indent="0" algn="ctr" defTabSz="914378" rtl="0" eaLnBrk="1" fontAlgn="auto" latinLnBrk="0" hangingPunct="1">
              <a:lnSpc>
                <a:spcPct val="100000"/>
              </a:lnSpc>
              <a:spcBef>
                <a:spcPts val="0"/>
              </a:spcBef>
              <a:spcAft>
                <a:spcPts val="150"/>
              </a:spcAft>
              <a:buClrTx/>
              <a:buSzPct val="100000"/>
              <a:buFont typeface="Wingdings" charset="2"/>
              <a:buNone/>
              <a:tabLst/>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a:p>
            <a:pPr lvl="1"/>
            <a:r>
              <a:rPr lang="en-US"/>
              <a:t>Second level</a:t>
            </a:r>
          </a:p>
        </p:txBody>
      </p:sp>
      <p:sp>
        <p:nvSpPr>
          <p:cNvPr id="8"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9" name="Slide Number Placeholder 5">
            <a:extLst>
              <a:ext uri="{FF2B5EF4-FFF2-40B4-BE49-F238E27FC236}">
                <a16:creationId xmlns:a16="http://schemas.microsoft.com/office/drawing/2014/main" id="{A0782066-D61A-45C7-8F21-F2E115434528}"/>
              </a:ext>
            </a:extLst>
          </p:cNvPr>
          <p:cNvSpPr>
            <a:spLocks noGrp="1"/>
          </p:cNvSpPr>
          <p:nvPr>
            <p:ph type="sldNum" sz="quarter" idx="17"/>
          </p:nvPr>
        </p:nvSpPr>
        <p:spPr/>
        <p:txBody>
          <a:bodyPr/>
          <a:lstStyle>
            <a:lvl1pPr>
              <a:defRPr/>
            </a:lvl1pPr>
          </a:lstStyle>
          <a:p>
            <a:pPr>
              <a:defRPr/>
            </a:pPr>
            <a:fld id="{E6E6588C-3915-4F21-8ABB-94509583178B}" type="slidenum">
              <a:rPr lang="en-US"/>
              <a:pPr>
                <a:defRPr/>
              </a:pPr>
              <a:t>‹#›</a:t>
            </a:fld>
            <a:endParaRPr lang="en-US"/>
          </a:p>
        </p:txBody>
      </p:sp>
      <p:sp>
        <p:nvSpPr>
          <p:cNvPr id="10" name="Footer Placeholder 1">
            <a:extLst>
              <a:ext uri="{FF2B5EF4-FFF2-40B4-BE49-F238E27FC236}">
                <a16:creationId xmlns:a16="http://schemas.microsoft.com/office/drawing/2014/main" id="{927F9586-45C9-4C65-BAE9-2F8DCD19CAA6}"/>
              </a:ext>
            </a:extLst>
          </p:cNvPr>
          <p:cNvSpPr>
            <a:spLocks noGrp="1"/>
          </p:cNvSpPr>
          <p:nvPr>
            <p:ph type="ftr" sz="quarter" idx="1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1463801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3796BFDD-2DEA-C248-9E96-6CABEA92DA75}"/>
              </a:ext>
            </a:extLst>
          </p:cNvPr>
          <p:cNvSpPr>
            <a:spLocks noGrp="1"/>
          </p:cNvSpPr>
          <p:nvPr>
            <p:ph sz="quarter" idx="16" hasCustomPrompt="1"/>
          </p:nvPr>
        </p:nvSpPr>
        <p:spPr>
          <a:xfrm>
            <a:off x="6830291" y="1207008"/>
            <a:ext cx="2019300" cy="3532156"/>
          </a:xfrm>
          <a:prstGeom prst="rect">
            <a:avLst/>
          </a:prstGeom>
        </p:spPr>
        <p:txBody>
          <a:bodyPr>
            <a:noAutofit/>
          </a:body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B3B87C38-0E05-7B40-BAD1-AB7BBDDB0B31}"/>
              </a:ext>
            </a:extLst>
          </p:cNvPr>
          <p:cNvSpPr>
            <a:spLocks noGrp="1"/>
          </p:cNvSpPr>
          <p:nvPr>
            <p:ph sz="quarter" idx="15" hasCustomPrompt="1"/>
          </p:nvPr>
        </p:nvSpPr>
        <p:spPr>
          <a:xfrm>
            <a:off x="4648200" y="1207009"/>
            <a:ext cx="2019300" cy="3536442"/>
          </a:xfrm>
          <a:prstGeom prst="rect">
            <a:avLst/>
          </a:prstGeom>
        </p:spPr>
        <p:txBody>
          <a:bodyPr>
            <a:noAutofit/>
          </a:body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2476500" y="1207009"/>
            <a:ext cx="2019300" cy="3536442"/>
          </a:xfrm>
          <a:prstGeom prst="rect">
            <a:avLst/>
          </a:prstGeom>
        </p:spPr>
        <p:txBody>
          <a:bodyPr>
            <a:noAutofit/>
          </a:body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idx="1" hasCustomPrompt="1"/>
          </p:nvPr>
        </p:nvSpPr>
        <p:spPr>
          <a:xfrm>
            <a:off x="306000" y="1207009"/>
            <a:ext cx="2022348" cy="3531842"/>
          </a:xfrm>
          <a:prstGeom prst="rect">
            <a:avLst/>
          </a:prstGeom>
        </p:spPr>
        <p:txBody>
          <a:bodyPr>
            <a:noAutofit/>
          </a:body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E9171A52-54AB-4462-8116-9FD6295FDCEB}"/>
              </a:ext>
            </a:extLst>
          </p:cNvPr>
          <p:cNvSpPr>
            <a:spLocks noGrp="1"/>
          </p:cNvSpPr>
          <p:nvPr>
            <p:ph type="subTitle" idx="17" hasCustomPrompt="1"/>
          </p:nvPr>
        </p:nvSpPr>
        <p:spPr>
          <a:xfrm>
            <a:off x="306000" y="361950"/>
            <a:ext cx="6357600" cy="612648"/>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13" name="Title 1">
            <a:extLst>
              <a:ext uri="{FF2B5EF4-FFF2-40B4-BE49-F238E27FC236}">
                <a16:creationId xmlns:a16="http://schemas.microsoft.com/office/drawing/2014/main" id="{416DE436-A32B-4BFC-977C-AE7775423910}"/>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208208239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1 Col Image Left - Slate">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189F5E54-F022-49A9-8E27-6F8DF02B3D3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6225" y="4888706"/>
            <a:ext cx="1087041"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7"/>
          </p:nvPr>
        </p:nvSpPr>
        <p:spPr>
          <a:xfrm>
            <a:off x="5029200" y="1782763"/>
            <a:ext cx="3657600" cy="2493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5"/>
          </p:nvPr>
        </p:nvSpPr>
        <p:spPr>
          <a:xfrm>
            <a:off x="0" y="0"/>
            <a:ext cx="4572000" cy="5143500"/>
          </a:xfrm>
          <a:prstGeom prst="rect">
            <a:avLst/>
          </a:prstGeom>
          <a:solidFill>
            <a:schemeClr val="accent1">
              <a:alpha val="80000"/>
            </a:schemeClr>
          </a:solidFill>
        </p:spPr>
        <p:txBody>
          <a:bodyPr lIns="484632" tIns="182880" rIns="484632" bIns="2926080" anchor="b"/>
          <a:lstStyle>
            <a:lvl1pPr marL="0" indent="0" algn="l">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7" name="Picture Placeholder 6"/>
          <p:cNvSpPr>
            <a:spLocks noGrp="1"/>
          </p:cNvSpPr>
          <p:nvPr>
            <p:ph type="pic" sz="quarter" idx="13"/>
          </p:nvPr>
        </p:nvSpPr>
        <p:spPr>
          <a:xfrm>
            <a:off x="0" y="0"/>
            <a:ext cx="4572000" cy="5143500"/>
          </a:xfrm>
          <a:prstGeom prst="rect">
            <a:avLst/>
          </a:prstGeom>
        </p:spPr>
        <p:txBody>
          <a:bodyPr lIns="548640" tIns="731520" rIns="548640" anchor="t"/>
          <a:lstStyle>
            <a:lvl1pPr marL="0" indent="0" algn="l">
              <a:buNone/>
              <a:defRPr sz="1600">
                <a:solidFill>
                  <a:schemeClr val="tx2"/>
                </a:solidFill>
              </a:defRPr>
            </a:lvl1pPr>
          </a:lstStyle>
          <a:p>
            <a:pPr lvl="0"/>
            <a:r>
              <a:rPr lang="en-US" noProof="0"/>
              <a:t>Click icon to add picture</a:t>
            </a:r>
          </a:p>
        </p:txBody>
      </p:sp>
      <p:sp>
        <p:nvSpPr>
          <p:cNvPr id="4" name="Content Placeholder 3"/>
          <p:cNvSpPr>
            <a:spLocks noGrp="1"/>
          </p:cNvSpPr>
          <p:nvPr>
            <p:ph sz="half" idx="2"/>
          </p:nvPr>
        </p:nvSpPr>
        <p:spPr>
          <a:xfrm>
            <a:off x="457200" y="2514600"/>
            <a:ext cx="3657600" cy="1762506"/>
          </a:xfrm>
          <a:prstGeom prst="rect">
            <a:avLst/>
          </a:prstGeom>
        </p:spPr>
        <p:txBody>
          <a:bodyPr anchor="t"/>
          <a:lstStyle>
            <a:lvl1pPr marL="0" indent="0" algn="l">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8" name="Slide Number Placeholder 8">
            <a:extLst>
              <a:ext uri="{FF2B5EF4-FFF2-40B4-BE49-F238E27FC236}">
                <a16:creationId xmlns:a16="http://schemas.microsoft.com/office/drawing/2014/main" id="{AC544CB2-7A92-4A9D-A1E4-41608571A2FB}"/>
              </a:ext>
            </a:extLst>
          </p:cNvPr>
          <p:cNvSpPr>
            <a:spLocks noGrp="1"/>
          </p:cNvSpPr>
          <p:nvPr>
            <p:ph type="sldNum" sz="quarter" idx="18"/>
          </p:nvPr>
        </p:nvSpPr>
        <p:spPr/>
        <p:txBody>
          <a:bodyPr/>
          <a:lstStyle>
            <a:lvl1pPr>
              <a:defRPr>
                <a:solidFill>
                  <a:schemeClr val="tx1">
                    <a:lumMod val="60000"/>
                    <a:lumOff val="40000"/>
                  </a:schemeClr>
                </a:solidFill>
              </a:defRPr>
            </a:lvl1pPr>
          </a:lstStyle>
          <a:p>
            <a:pPr>
              <a:defRPr/>
            </a:pPr>
            <a:fld id="{3ABBE4C7-2000-4EBD-8B0D-3BA77B185CC2}" type="slidenum">
              <a:rPr lang="en-US"/>
              <a:pPr>
                <a:defRPr/>
              </a:pPr>
              <a:t>‹#›</a:t>
            </a:fld>
            <a:endParaRPr lang="en-US"/>
          </a:p>
        </p:txBody>
      </p:sp>
      <p:sp>
        <p:nvSpPr>
          <p:cNvPr id="9" name="Footer Placeholder 1">
            <a:extLst>
              <a:ext uri="{FF2B5EF4-FFF2-40B4-BE49-F238E27FC236}">
                <a16:creationId xmlns:a16="http://schemas.microsoft.com/office/drawing/2014/main" id="{911E42DA-D008-46E0-BDC1-B214FC079646}"/>
              </a:ext>
            </a:extLst>
          </p:cNvPr>
          <p:cNvSpPr>
            <a:spLocks noGrp="1"/>
          </p:cNvSpPr>
          <p:nvPr>
            <p:ph type="ftr" sz="quarter" idx="19"/>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90386843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1 Col Image Left - Charcoal">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FCBA14F6-DC41-4968-9D29-56C4F539CB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6225" y="4888706"/>
            <a:ext cx="1087041"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7"/>
          </p:nvPr>
        </p:nvSpPr>
        <p:spPr>
          <a:xfrm>
            <a:off x="5029200" y="1782763"/>
            <a:ext cx="3657600" cy="2493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5"/>
          </p:nvPr>
        </p:nvSpPr>
        <p:spPr>
          <a:xfrm>
            <a:off x="0" y="0"/>
            <a:ext cx="4572000" cy="5143500"/>
          </a:xfrm>
          <a:prstGeom prst="rect">
            <a:avLst/>
          </a:prstGeom>
          <a:solidFill>
            <a:schemeClr val="tx1">
              <a:alpha val="80000"/>
            </a:schemeClr>
          </a:solidFill>
        </p:spPr>
        <p:txBody>
          <a:bodyPr lIns="484632" tIns="182880" rIns="484632" bIns="2926080" anchor="b"/>
          <a:lstStyle>
            <a:lvl1pPr marL="0" indent="0" algn="l">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7" name="Picture Placeholder 6"/>
          <p:cNvSpPr>
            <a:spLocks noGrp="1"/>
          </p:cNvSpPr>
          <p:nvPr>
            <p:ph type="pic" sz="quarter" idx="13"/>
          </p:nvPr>
        </p:nvSpPr>
        <p:spPr>
          <a:xfrm>
            <a:off x="0" y="0"/>
            <a:ext cx="4572000" cy="5143500"/>
          </a:xfrm>
          <a:prstGeom prst="rect">
            <a:avLst/>
          </a:prstGeom>
        </p:spPr>
        <p:txBody>
          <a:bodyPr lIns="548640" tIns="731520" rIns="548640" anchor="t"/>
          <a:lstStyle>
            <a:lvl1pPr marL="0" indent="0" algn="l">
              <a:buNone/>
              <a:defRPr sz="1600">
                <a:solidFill>
                  <a:schemeClr val="tx2"/>
                </a:solidFill>
              </a:defRPr>
            </a:lvl1pPr>
          </a:lstStyle>
          <a:p>
            <a:pPr lvl="0"/>
            <a:r>
              <a:rPr lang="en-US" noProof="0"/>
              <a:t>Click icon to add picture</a:t>
            </a:r>
          </a:p>
        </p:txBody>
      </p:sp>
      <p:sp>
        <p:nvSpPr>
          <p:cNvPr id="4" name="Content Placeholder 3"/>
          <p:cNvSpPr>
            <a:spLocks noGrp="1"/>
          </p:cNvSpPr>
          <p:nvPr>
            <p:ph sz="half" idx="2"/>
          </p:nvPr>
        </p:nvSpPr>
        <p:spPr>
          <a:xfrm>
            <a:off x="457200" y="2514600"/>
            <a:ext cx="3657600" cy="1762506"/>
          </a:xfrm>
          <a:prstGeom prst="rect">
            <a:avLst/>
          </a:prstGeom>
        </p:spPr>
        <p:txBody>
          <a:bodyPr anchor="t"/>
          <a:lstStyle>
            <a:lvl1pPr marL="0" indent="0" algn="l">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8" name="Slide Number Placeholder 8">
            <a:extLst>
              <a:ext uri="{FF2B5EF4-FFF2-40B4-BE49-F238E27FC236}">
                <a16:creationId xmlns:a16="http://schemas.microsoft.com/office/drawing/2014/main" id="{4BF1E24D-0121-4F48-B564-4C686D4166AE}"/>
              </a:ext>
            </a:extLst>
          </p:cNvPr>
          <p:cNvSpPr>
            <a:spLocks noGrp="1"/>
          </p:cNvSpPr>
          <p:nvPr>
            <p:ph type="sldNum" sz="quarter" idx="18"/>
          </p:nvPr>
        </p:nvSpPr>
        <p:spPr/>
        <p:txBody>
          <a:bodyPr/>
          <a:lstStyle>
            <a:lvl1pPr>
              <a:defRPr>
                <a:solidFill>
                  <a:schemeClr val="tx1">
                    <a:lumMod val="60000"/>
                    <a:lumOff val="40000"/>
                  </a:schemeClr>
                </a:solidFill>
              </a:defRPr>
            </a:lvl1pPr>
          </a:lstStyle>
          <a:p>
            <a:pPr>
              <a:defRPr/>
            </a:pPr>
            <a:fld id="{46FE8C5F-17D4-4E3C-99F7-6BE1ED6DCDDF}" type="slidenum">
              <a:rPr lang="en-US"/>
              <a:pPr>
                <a:defRPr/>
              </a:pPr>
              <a:t>‹#›</a:t>
            </a:fld>
            <a:endParaRPr lang="en-US"/>
          </a:p>
        </p:txBody>
      </p:sp>
      <p:sp>
        <p:nvSpPr>
          <p:cNvPr id="9" name="Footer Placeholder 1">
            <a:extLst>
              <a:ext uri="{FF2B5EF4-FFF2-40B4-BE49-F238E27FC236}">
                <a16:creationId xmlns:a16="http://schemas.microsoft.com/office/drawing/2014/main" id="{2250C7FC-91D9-4D7C-90A5-F1C77BAE0610}"/>
              </a:ext>
            </a:extLst>
          </p:cNvPr>
          <p:cNvSpPr>
            <a:spLocks noGrp="1"/>
          </p:cNvSpPr>
          <p:nvPr>
            <p:ph type="ftr" sz="quarter" idx="19"/>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183206963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1 Col Image Left - Orange">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A7933C41-9507-42F3-9454-1B26898856F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6225" y="4888706"/>
            <a:ext cx="1087041"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7"/>
          </p:nvPr>
        </p:nvSpPr>
        <p:spPr>
          <a:xfrm>
            <a:off x="5029200" y="1782763"/>
            <a:ext cx="3657600" cy="2493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5"/>
          </p:nvPr>
        </p:nvSpPr>
        <p:spPr>
          <a:xfrm>
            <a:off x="0" y="0"/>
            <a:ext cx="4572000" cy="5143500"/>
          </a:xfrm>
          <a:prstGeom prst="rect">
            <a:avLst/>
          </a:prstGeom>
          <a:solidFill>
            <a:schemeClr val="accent5">
              <a:alpha val="80000"/>
            </a:schemeClr>
          </a:solidFill>
        </p:spPr>
        <p:txBody>
          <a:bodyPr lIns="484632" tIns="182880" rIns="484632" bIns="2926080" anchor="b"/>
          <a:lstStyle>
            <a:lvl1pPr marL="0" indent="0" algn="l">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7" name="Picture Placeholder 6"/>
          <p:cNvSpPr>
            <a:spLocks noGrp="1"/>
          </p:cNvSpPr>
          <p:nvPr>
            <p:ph type="pic" sz="quarter" idx="13"/>
          </p:nvPr>
        </p:nvSpPr>
        <p:spPr>
          <a:xfrm>
            <a:off x="0" y="0"/>
            <a:ext cx="4572000" cy="5143500"/>
          </a:xfrm>
          <a:prstGeom prst="rect">
            <a:avLst/>
          </a:prstGeom>
        </p:spPr>
        <p:txBody>
          <a:bodyPr lIns="548640" tIns="731520" rIns="548640" anchor="t"/>
          <a:lstStyle>
            <a:lvl1pPr marL="0" indent="0" algn="l">
              <a:buNone/>
              <a:defRPr sz="1600">
                <a:solidFill>
                  <a:schemeClr val="tx2"/>
                </a:solidFill>
              </a:defRPr>
            </a:lvl1pPr>
          </a:lstStyle>
          <a:p>
            <a:pPr lvl="0"/>
            <a:r>
              <a:rPr lang="en-US" noProof="0"/>
              <a:t>Click icon to add picture</a:t>
            </a:r>
          </a:p>
        </p:txBody>
      </p:sp>
      <p:sp>
        <p:nvSpPr>
          <p:cNvPr id="4" name="Content Placeholder 3"/>
          <p:cNvSpPr>
            <a:spLocks noGrp="1"/>
          </p:cNvSpPr>
          <p:nvPr>
            <p:ph sz="half" idx="2"/>
          </p:nvPr>
        </p:nvSpPr>
        <p:spPr>
          <a:xfrm>
            <a:off x="457200" y="2514600"/>
            <a:ext cx="3657600" cy="1762506"/>
          </a:xfrm>
          <a:prstGeom prst="rect">
            <a:avLst/>
          </a:prstGeom>
        </p:spPr>
        <p:txBody>
          <a:bodyPr anchor="t"/>
          <a:lstStyle>
            <a:lvl1pPr marL="0" indent="0" algn="l">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8" name="Slide Number Placeholder 8">
            <a:extLst>
              <a:ext uri="{FF2B5EF4-FFF2-40B4-BE49-F238E27FC236}">
                <a16:creationId xmlns:a16="http://schemas.microsoft.com/office/drawing/2014/main" id="{2DE1AE06-CA07-4DF3-82C4-A8B619D1EF9C}"/>
              </a:ext>
            </a:extLst>
          </p:cNvPr>
          <p:cNvSpPr>
            <a:spLocks noGrp="1"/>
          </p:cNvSpPr>
          <p:nvPr>
            <p:ph type="sldNum" sz="quarter" idx="18"/>
          </p:nvPr>
        </p:nvSpPr>
        <p:spPr/>
        <p:txBody>
          <a:bodyPr/>
          <a:lstStyle>
            <a:lvl1pPr>
              <a:defRPr>
                <a:solidFill>
                  <a:schemeClr val="tx1">
                    <a:lumMod val="60000"/>
                    <a:lumOff val="40000"/>
                  </a:schemeClr>
                </a:solidFill>
              </a:defRPr>
            </a:lvl1pPr>
          </a:lstStyle>
          <a:p>
            <a:pPr>
              <a:defRPr/>
            </a:pPr>
            <a:fld id="{130EF979-FE92-431F-B734-06469422BE85}" type="slidenum">
              <a:rPr lang="en-US"/>
              <a:pPr>
                <a:defRPr/>
              </a:pPr>
              <a:t>‹#›</a:t>
            </a:fld>
            <a:endParaRPr lang="en-US"/>
          </a:p>
        </p:txBody>
      </p:sp>
      <p:sp>
        <p:nvSpPr>
          <p:cNvPr id="9" name="Footer Placeholder 1">
            <a:extLst>
              <a:ext uri="{FF2B5EF4-FFF2-40B4-BE49-F238E27FC236}">
                <a16:creationId xmlns:a16="http://schemas.microsoft.com/office/drawing/2014/main" id="{DB6E901D-2C9D-4CE9-B622-D5873509D019}"/>
              </a:ext>
            </a:extLst>
          </p:cNvPr>
          <p:cNvSpPr>
            <a:spLocks noGrp="1"/>
          </p:cNvSpPr>
          <p:nvPr>
            <p:ph type="ftr" sz="quarter" idx="19"/>
          </p:nvPr>
        </p:nvSpPr>
        <p:spPr/>
        <p:txBody>
          <a:bodyPr/>
          <a:lstStyle>
            <a:lvl1pPr>
              <a:defRPr>
                <a:solidFill>
                  <a:schemeClr val="bg1">
                    <a:lumMod val="85000"/>
                  </a:schemeClr>
                </a:solidFill>
              </a:defRPr>
            </a:lvl1pPr>
          </a:lstStyle>
          <a:p>
            <a:pPr>
              <a:defRPr/>
            </a:pPr>
            <a:r>
              <a:rPr lang="en-US"/>
              <a:t>© </a:t>
            </a:r>
            <a:r>
              <a:rPr lang="en-US" kern="0" err="1"/>
              <a:t>Euromonitor</a:t>
            </a:r>
            <a:r>
              <a:rPr lang="en-US"/>
              <a:t> Internation</a:t>
            </a:r>
            <a:r>
              <a:rPr lang="en-US">
                <a:cs typeface="Tahoma" pitchFamily="34" charset="0"/>
              </a:rPr>
              <a:t>al</a:t>
            </a:r>
          </a:p>
        </p:txBody>
      </p:sp>
    </p:spTree>
    <p:extLst>
      <p:ext uri="{BB962C8B-B14F-4D97-AF65-F5344CB8AC3E}">
        <p14:creationId xmlns:p14="http://schemas.microsoft.com/office/powerpoint/2010/main" val="357713477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1 Quote - Charcoa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397FAC-494D-4245-B621-865C474B0FC4}"/>
              </a:ext>
            </a:extLst>
          </p:cNvPr>
          <p:cNvSpPr/>
          <p:nvPr userDrawn="1"/>
        </p:nvSpPr>
        <p:spPr>
          <a:xfrm>
            <a:off x="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nvGrpSpPr>
          <p:cNvPr id="7" name="Group 6">
            <a:extLst>
              <a:ext uri="{FF2B5EF4-FFF2-40B4-BE49-F238E27FC236}">
                <a16:creationId xmlns:a16="http://schemas.microsoft.com/office/drawing/2014/main" id="{A3B4BDF4-F93F-4D88-95C8-4E6E4C8CFF11}"/>
              </a:ext>
            </a:extLst>
          </p:cNvPr>
          <p:cNvGrpSpPr>
            <a:grpSpLocks noChangeAspect="1"/>
          </p:cNvGrpSpPr>
          <p:nvPr userDrawn="1"/>
        </p:nvGrpSpPr>
        <p:grpSpPr>
          <a:xfrm rot="10800000">
            <a:off x="304802" y="171451"/>
            <a:ext cx="540233" cy="266906"/>
            <a:chOff x="7514215" y="3985644"/>
            <a:chExt cx="1052760" cy="693498"/>
          </a:xfrm>
          <a:solidFill>
            <a:schemeClr val="tx1">
              <a:lumMod val="60000"/>
              <a:lumOff val="40000"/>
            </a:schemeClr>
          </a:solidFill>
        </p:grpSpPr>
        <p:sp>
          <p:nvSpPr>
            <p:cNvPr id="9" name="Rectangular Callout 13">
              <a:extLst>
                <a:ext uri="{FF2B5EF4-FFF2-40B4-BE49-F238E27FC236}">
                  <a16:creationId xmlns:a16="http://schemas.microsoft.com/office/drawing/2014/main" id="{0184F521-73A0-49E2-A1FD-522C25F156F2}"/>
                </a:ext>
              </a:extLst>
            </p:cNvPr>
            <p:cNvSpPr/>
            <p:nvPr/>
          </p:nvSpPr>
          <p:spPr>
            <a:xfrm flipH="1">
              <a:off x="7514215" y="3985644"/>
              <a:ext cx="462210" cy="693498"/>
            </a:xfrm>
            <a:custGeom>
              <a:avLst/>
              <a:gdLst>
                <a:gd name="connsiteX0" fmla="*/ 0 w 460344"/>
                <a:gd name="connsiteY0" fmla="*/ 0 h 457755"/>
                <a:gd name="connsiteX1" fmla="*/ 76724 w 460344"/>
                <a:gd name="connsiteY1" fmla="*/ 0 h 457755"/>
                <a:gd name="connsiteX2" fmla="*/ 76724 w 460344"/>
                <a:gd name="connsiteY2" fmla="*/ 0 h 457755"/>
                <a:gd name="connsiteX3" fmla="*/ 191810 w 460344"/>
                <a:gd name="connsiteY3" fmla="*/ 0 h 457755"/>
                <a:gd name="connsiteX4" fmla="*/ 460344 w 460344"/>
                <a:gd name="connsiteY4" fmla="*/ 0 h 457755"/>
                <a:gd name="connsiteX5" fmla="*/ 460344 w 460344"/>
                <a:gd name="connsiteY5" fmla="*/ 267024 h 457755"/>
                <a:gd name="connsiteX6" fmla="*/ 460344 w 460344"/>
                <a:gd name="connsiteY6" fmla="*/ 267024 h 457755"/>
                <a:gd name="connsiteX7" fmla="*/ 460344 w 460344"/>
                <a:gd name="connsiteY7" fmla="*/ 381463 h 457755"/>
                <a:gd name="connsiteX8" fmla="*/ 460344 w 460344"/>
                <a:gd name="connsiteY8" fmla="*/ 457755 h 457755"/>
                <a:gd name="connsiteX9" fmla="*/ 191810 w 460344"/>
                <a:gd name="connsiteY9" fmla="*/ 457755 h 457755"/>
                <a:gd name="connsiteX10" fmla="*/ 134269 w 460344"/>
                <a:gd name="connsiteY10" fmla="*/ 514974 h 457755"/>
                <a:gd name="connsiteX11" fmla="*/ 76724 w 460344"/>
                <a:gd name="connsiteY11" fmla="*/ 457755 h 457755"/>
                <a:gd name="connsiteX12" fmla="*/ 0 w 460344"/>
                <a:gd name="connsiteY12" fmla="*/ 457755 h 457755"/>
                <a:gd name="connsiteX13" fmla="*/ 0 w 460344"/>
                <a:gd name="connsiteY13" fmla="*/ 381463 h 457755"/>
                <a:gd name="connsiteX14" fmla="*/ 0 w 460344"/>
                <a:gd name="connsiteY14" fmla="*/ 267024 h 457755"/>
                <a:gd name="connsiteX15" fmla="*/ 0 w 460344"/>
                <a:gd name="connsiteY15" fmla="*/ 267024 h 457755"/>
                <a:gd name="connsiteX16" fmla="*/ 0 w 460344"/>
                <a:gd name="connsiteY16" fmla="*/ 0 h 457755"/>
                <a:gd name="connsiteX0" fmla="*/ 0 w 460344"/>
                <a:gd name="connsiteY0" fmla="*/ 0 h 550692"/>
                <a:gd name="connsiteX1" fmla="*/ 76724 w 460344"/>
                <a:gd name="connsiteY1" fmla="*/ 0 h 550692"/>
                <a:gd name="connsiteX2" fmla="*/ 76724 w 460344"/>
                <a:gd name="connsiteY2" fmla="*/ 0 h 550692"/>
                <a:gd name="connsiteX3" fmla="*/ 191810 w 460344"/>
                <a:gd name="connsiteY3" fmla="*/ 0 h 550692"/>
                <a:gd name="connsiteX4" fmla="*/ 460344 w 460344"/>
                <a:gd name="connsiteY4" fmla="*/ 0 h 550692"/>
                <a:gd name="connsiteX5" fmla="*/ 460344 w 460344"/>
                <a:gd name="connsiteY5" fmla="*/ 267024 h 550692"/>
                <a:gd name="connsiteX6" fmla="*/ 460344 w 460344"/>
                <a:gd name="connsiteY6" fmla="*/ 267024 h 550692"/>
                <a:gd name="connsiteX7" fmla="*/ 460344 w 460344"/>
                <a:gd name="connsiteY7" fmla="*/ 381463 h 550692"/>
                <a:gd name="connsiteX8" fmla="*/ 460344 w 460344"/>
                <a:gd name="connsiteY8" fmla="*/ 457755 h 550692"/>
                <a:gd name="connsiteX9" fmla="*/ 191810 w 460344"/>
                <a:gd name="connsiteY9" fmla="*/ 457755 h 550692"/>
                <a:gd name="connsiteX10" fmla="*/ 43781 w 460344"/>
                <a:gd name="connsiteY10" fmla="*/ 550692 h 550692"/>
                <a:gd name="connsiteX11" fmla="*/ 76724 w 460344"/>
                <a:gd name="connsiteY11" fmla="*/ 457755 h 550692"/>
                <a:gd name="connsiteX12" fmla="*/ 0 w 460344"/>
                <a:gd name="connsiteY12" fmla="*/ 457755 h 550692"/>
                <a:gd name="connsiteX13" fmla="*/ 0 w 460344"/>
                <a:gd name="connsiteY13" fmla="*/ 381463 h 550692"/>
                <a:gd name="connsiteX14" fmla="*/ 0 w 460344"/>
                <a:gd name="connsiteY14" fmla="*/ 267024 h 550692"/>
                <a:gd name="connsiteX15" fmla="*/ 0 w 460344"/>
                <a:gd name="connsiteY15" fmla="*/ 267024 h 550692"/>
                <a:gd name="connsiteX16" fmla="*/ 0 w 460344"/>
                <a:gd name="connsiteY16" fmla="*/ 0 h 550692"/>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43781 w 460344"/>
                <a:gd name="connsiteY10" fmla="*/ 550692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88723"/>
                <a:gd name="connsiteX1" fmla="*/ 76724 w 460344"/>
                <a:gd name="connsiteY1" fmla="*/ 0 h 588723"/>
                <a:gd name="connsiteX2" fmla="*/ 76724 w 460344"/>
                <a:gd name="connsiteY2" fmla="*/ 0 h 588723"/>
                <a:gd name="connsiteX3" fmla="*/ 191810 w 460344"/>
                <a:gd name="connsiteY3" fmla="*/ 0 h 588723"/>
                <a:gd name="connsiteX4" fmla="*/ 460344 w 460344"/>
                <a:gd name="connsiteY4" fmla="*/ 0 h 588723"/>
                <a:gd name="connsiteX5" fmla="*/ 460344 w 460344"/>
                <a:gd name="connsiteY5" fmla="*/ 267024 h 588723"/>
                <a:gd name="connsiteX6" fmla="*/ 460344 w 460344"/>
                <a:gd name="connsiteY6" fmla="*/ 267024 h 588723"/>
                <a:gd name="connsiteX7" fmla="*/ 460344 w 460344"/>
                <a:gd name="connsiteY7" fmla="*/ 381463 h 588723"/>
                <a:gd name="connsiteX8" fmla="*/ 460344 w 460344"/>
                <a:gd name="connsiteY8" fmla="*/ 457755 h 588723"/>
                <a:gd name="connsiteX9" fmla="*/ 191810 w 460344"/>
                <a:gd name="connsiteY9" fmla="*/ 457755 h 588723"/>
                <a:gd name="connsiteX10" fmla="*/ 108075 w 460344"/>
                <a:gd name="connsiteY10" fmla="*/ 514973 h 588723"/>
                <a:gd name="connsiteX11" fmla="*/ 524 w 460344"/>
                <a:gd name="connsiteY11" fmla="*/ 588723 h 588723"/>
                <a:gd name="connsiteX12" fmla="*/ 0 w 460344"/>
                <a:gd name="connsiteY12" fmla="*/ 457755 h 588723"/>
                <a:gd name="connsiteX13" fmla="*/ 0 w 460344"/>
                <a:gd name="connsiteY13" fmla="*/ 381463 h 588723"/>
                <a:gd name="connsiteX14" fmla="*/ 0 w 460344"/>
                <a:gd name="connsiteY14" fmla="*/ 267024 h 588723"/>
                <a:gd name="connsiteX15" fmla="*/ 0 w 460344"/>
                <a:gd name="connsiteY15" fmla="*/ 267024 h 588723"/>
                <a:gd name="connsiteX16" fmla="*/ 0 w 460344"/>
                <a:gd name="connsiteY16" fmla="*/ 0 h 588723"/>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09941 w 462210"/>
                <a:gd name="connsiteY10" fmla="*/ 514973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10" h="693498">
                  <a:moveTo>
                    <a:pt x="1866" y="0"/>
                  </a:moveTo>
                  <a:lnTo>
                    <a:pt x="78590" y="0"/>
                  </a:lnTo>
                  <a:lnTo>
                    <a:pt x="78590" y="0"/>
                  </a:lnTo>
                  <a:lnTo>
                    <a:pt x="193676" y="0"/>
                  </a:lnTo>
                  <a:lnTo>
                    <a:pt x="462210" y="0"/>
                  </a:lnTo>
                  <a:lnTo>
                    <a:pt x="462210" y="267024"/>
                  </a:lnTo>
                  <a:lnTo>
                    <a:pt x="462210" y="267024"/>
                  </a:lnTo>
                  <a:lnTo>
                    <a:pt x="462210" y="381463"/>
                  </a:lnTo>
                  <a:lnTo>
                    <a:pt x="462210" y="457755"/>
                  </a:lnTo>
                  <a:lnTo>
                    <a:pt x="227013" y="457755"/>
                  </a:lnTo>
                  <a:lnTo>
                    <a:pt x="114704" y="576885"/>
                  </a:lnTo>
                  <a:cubicBezTo>
                    <a:pt x="69330" y="626074"/>
                    <a:pt x="62053" y="632402"/>
                    <a:pt x="9" y="693498"/>
                  </a:cubicBezTo>
                  <a:cubicBezTo>
                    <a:pt x="-166" y="660954"/>
                    <a:pt x="2041" y="490299"/>
                    <a:pt x="1866" y="457755"/>
                  </a:cubicBezTo>
                  <a:lnTo>
                    <a:pt x="1866" y="381463"/>
                  </a:lnTo>
                  <a:lnTo>
                    <a:pt x="1866" y="267024"/>
                  </a:lnTo>
                  <a:lnTo>
                    <a:pt x="1866" y="267024"/>
                  </a:lnTo>
                  <a:lnTo>
                    <a:pt x="186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Rectangular Callout 13">
              <a:extLst>
                <a:ext uri="{FF2B5EF4-FFF2-40B4-BE49-F238E27FC236}">
                  <a16:creationId xmlns:a16="http://schemas.microsoft.com/office/drawing/2014/main" id="{9C74CDB9-C1FF-449B-ACEF-B3C0868891E3}"/>
                </a:ext>
              </a:extLst>
            </p:cNvPr>
            <p:cNvSpPr/>
            <p:nvPr/>
          </p:nvSpPr>
          <p:spPr>
            <a:xfrm flipH="1">
              <a:off x="8104765" y="3985644"/>
              <a:ext cx="462210" cy="693498"/>
            </a:xfrm>
            <a:custGeom>
              <a:avLst/>
              <a:gdLst>
                <a:gd name="connsiteX0" fmla="*/ 0 w 460344"/>
                <a:gd name="connsiteY0" fmla="*/ 0 h 457755"/>
                <a:gd name="connsiteX1" fmla="*/ 76724 w 460344"/>
                <a:gd name="connsiteY1" fmla="*/ 0 h 457755"/>
                <a:gd name="connsiteX2" fmla="*/ 76724 w 460344"/>
                <a:gd name="connsiteY2" fmla="*/ 0 h 457755"/>
                <a:gd name="connsiteX3" fmla="*/ 191810 w 460344"/>
                <a:gd name="connsiteY3" fmla="*/ 0 h 457755"/>
                <a:gd name="connsiteX4" fmla="*/ 460344 w 460344"/>
                <a:gd name="connsiteY4" fmla="*/ 0 h 457755"/>
                <a:gd name="connsiteX5" fmla="*/ 460344 w 460344"/>
                <a:gd name="connsiteY5" fmla="*/ 267024 h 457755"/>
                <a:gd name="connsiteX6" fmla="*/ 460344 w 460344"/>
                <a:gd name="connsiteY6" fmla="*/ 267024 h 457755"/>
                <a:gd name="connsiteX7" fmla="*/ 460344 w 460344"/>
                <a:gd name="connsiteY7" fmla="*/ 381463 h 457755"/>
                <a:gd name="connsiteX8" fmla="*/ 460344 w 460344"/>
                <a:gd name="connsiteY8" fmla="*/ 457755 h 457755"/>
                <a:gd name="connsiteX9" fmla="*/ 191810 w 460344"/>
                <a:gd name="connsiteY9" fmla="*/ 457755 h 457755"/>
                <a:gd name="connsiteX10" fmla="*/ 134269 w 460344"/>
                <a:gd name="connsiteY10" fmla="*/ 514974 h 457755"/>
                <a:gd name="connsiteX11" fmla="*/ 76724 w 460344"/>
                <a:gd name="connsiteY11" fmla="*/ 457755 h 457755"/>
                <a:gd name="connsiteX12" fmla="*/ 0 w 460344"/>
                <a:gd name="connsiteY12" fmla="*/ 457755 h 457755"/>
                <a:gd name="connsiteX13" fmla="*/ 0 w 460344"/>
                <a:gd name="connsiteY13" fmla="*/ 381463 h 457755"/>
                <a:gd name="connsiteX14" fmla="*/ 0 w 460344"/>
                <a:gd name="connsiteY14" fmla="*/ 267024 h 457755"/>
                <a:gd name="connsiteX15" fmla="*/ 0 w 460344"/>
                <a:gd name="connsiteY15" fmla="*/ 267024 h 457755"/>
                <a:gd name="connsiteX16" fmla="*/ 0 w 460344"/>
                <a:gd name="connsiteY16" fmla="*/ 0 h 457755"/>
                <a:gd name="connsiteX0" fmla="*/ 0 w 460344"/>
                <a:gd name="connsiteY0" fmla="*/ 0 h 550692"/>
                <a:gd name="connsiteX1" fmla="*/ 76724 w 460344"/>
                <a:gd name="connsiteY1" fmla="*/ 0 h 550692"/>
                <a:gd name="connsiteX2" fmla="*/ 76724 w 460344"/>
                <a:gd name="connsiteY2" fmla="*/ 0 h 550692"/>
                <a:gd name="connsiteX3" fmla="*/ 191810 w 460344"/>
                <a:gd name="connsiteY3" fmla="*/ 0 h 550692"/>
                <a:gd name="connsiteX4" fmla="*/ 460344 w 460344"/>
                <a:gd name="connsiteY4" fmla="*/ 0 h 550692"/>
                <a:gd name="connsiteX5" fmla="*/ 460344 w 460344"/>
                <a:gd name="connsiteY5" fmla="*/ 267024 h 550692"/>
                <a:gd name="connsiteX6" fmla="*/ 460344 w 460344"/>
                <a:gd name="connsiteY6" fmla="*/ 267024 h 550692"/>
                <a:gd name="connsiteX7" fmla="*/ 460344 w 460344"/>
                <a:gd name="connsiteY7" fmla="*/ 381463 h 550692"/>
                <a:gd name="connsiteX8" fmla="*/ 460344 w 460344"/>
                <a:gd name="connsiteY8" fmla="*/ 457755 h 550692"/>
                <a:gd name="connsiteX9" fmla="*/ 191810 w 460344"/>
                <a:gd name="connsiteY9" fmla="*/ 457755 h 550692"/>
                <a:gd name="connsiteX10" fmla="*/ 43781 w 460344"/>
                <a:gd name="connsiteY10" fmla="*/ 550692 h 550692"/>
                <a:gd name="connsiteX11" fmla="*/ 76724 w 460344"/>
                <a:gd name="connsiteY11" fmla="*/ 457755 h 550692"/>
                <a:gd name="connsiteX12" fmla="*/ 0 w 460344"/>
                <a:gd name="connsiteY12" fmla="*/ 457755 h 550692"/>
                <a:gd name="connsiteX13" fmla="*/ 0 w 460344"/>
                <a:gd name="connsiteY13" fmla="*/ 381463 h 550692"/>
                <a:gd name="connsiteX14" fmla="*/ 0 w 460344"/>
                <a:gd name="connsiteY14" fmla="*/ 267024 h 550692"/>
                <a:gd name="connsiteX15" fmla="*/ 0 w 460344"/>
                <a:gd name="connsiteY15" fmla="*/ 267024 h 550692"/>
                <a:gd name="connsiteX16" fmla="*/ 0 w 460344"/>
                <a:gd name="connsiteY16" fmla="*/ 0 h 550692"/>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43781 w 460344"/>
                <a:gd name="connsiteY10" fmla="*/ 550692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88723"/>
                <a:gd name="connsiteX1" fmla="*/ 76724 w 460344"/>
                <a:gd name="connsiteY1" fmla="*/ 0 h 588723"/>
                <a:gd name="connsiteX2" fmla="*/ 76724 w 460344"/>
                <a:gd name="connsiteY2" fmla="*/ 0 h 588723"/>
                <a:gd name="connsiteX3" fmla="*/ 191810 w 460344"/>
                <a:gd name="connsiteY3" fmla="*/ 0 h 588723"/>
                <a:gd name="connsiteX4" fmla="*/ 460344 w 460344"/>
                <a:gd name="connsiteY4" fmla="*/ 0 h 588723"/>
                <a:gd name="connsiteX5" fmla="*/ 460344 w 460344"/>
                <a:gd name="connsiteY5" fmla="*/ 267024 h 588723"/>
                <a:gd name="connsiteX6" fmla="*/ 460344 w 460344"/>
                <a:gd name="connsiteY6" fmla="*/ 267024 h 588723"/>
                <a:gd name="connsiteX7" fmla="*/ 460344 w 460344"/>
                <a:gd name="connsiteY7" fmla="*/ 381463 h 588723"/>
                <a:gd name="connsiteX8" fmla="*/ 460344 w 460344"/>
                <a:gd name="connsiteY8" fmla="*/ 457755 h 588723"/>
                <a:gd name="connsiteX9" fmla="*/ 191810 w 460344"/>
                <a:gd name="connsiteY9" fmla="*/ 457755 h 588723"/>
                <a:gd name="connsiteX10" fmla="*/ 108075 w 460344"/>
                <a:gd name="connsiteY10" fmla="*/ 514973 h 588723"/>
                <a:gd name="connsiteX11" fmla="*/ 524 w 460344"/>
                <a:gd name="connsiteY11" fmla="*/ 588723 h 588723"/>
                <a:gd name="connsiteX12" fmla="*/ 0 w 460344"/>
                <a:gd name="connsiteY12" fmla="*/ 457755 h 588723"/>
                <a:gd name="connsiteX13" fmla="*/ 0 w 460344"/>
                <a:gd name="connsiteY13" fmla="*/ 381463 h 588723"/>
                <a:gd name="connsiteX14" fmla="*/ 0 w 460344"/>
                <a:gd name="connsiteY14" fmla="*/ 267024 h 588723"/>
                <a:gd name="connsiteX15" fmla="*/ 0 w 460344"/>
                <a:gd name="connsiteY15" fmla="*/ 267024 h 588723"/>
                <a:gd name="connsiteX16" fmla="*/ 0 w 460344"/>
                <a:gd name="connsiteY16" fmla="*/ 0 h 588723"/>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09941 w 462210"/>
                <a:gd name="connsiteY10" fmla="*/ 514973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10" h="693498">
                  <a:moveTo>
                    <a:pt x="1866" y="0"/>
                  </a:moveTo>
                  <a:lnTo>
                    <a:pt x="78590" y="0"/>
                  </a:lnTo>
                  <a:lnTo>
                    <a:pt x="78590" y="0"/>
                  </a:lnTo>
                  <a:lnTo>
                    <a:pt x="193676" y="0"/>
                  </a:lnTo>
                  <a:lnTo>
                    <a:pt x="462210" y="0"/>
                  </a:lnTo>
                  <a:lnTo>
                    <a:pt x="462210" y="267024"/>
                  </a:lnTo>
                  <a:lnTo>
                    <a:pt x="462210" y="267024"/>
                  </a:lnTo>
                  <a:lnTo>
                    <a:pt x="462210" y="381463"/>
                  </a:lnTo>
                  <a:lnTo>
                    <a:pt x="462210" y="457755"/>
                  </a:lnTo>
                  <a:lnTo>
                    <a:pt x="227013" y="457755"/>
                  </a:lnTo>
                  <a:lnTo>
                    <a:pt x="114704" y="576885"/>
                  </a:lnTo>
                  <a:cubicBezTo>
                    <a:pt x="69330" y="626074"/>
                    <a:pt x="62053" y="632402"/>
                    <a:pt x="9" y="693498"/>
                  </a:cubicBezTo>
                  <a:cubicBezTo>
                    <a:pt x="-166" y="660954"/>
                    <a:pt x="2041" y="490299"/>
                    <a:pt x="1866" y="457755"/>
                  </a:cubicBezTo>
                  <a:lnTo>
                    <a:pt x="1866" y="381463"/>
                  </a:lnTo>
                  <a:lnTo>
                    <a:pt x="1866" y="267024"/>
                  </a:lnTo>
                  <a:lnTo>
                    <a:pt x="1866" y="267024"/>
                  </a:lnTo>
                  <a:lnTo>
                    <a:pt x="186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sp>
        <p:nvSpPr>
          <p:cNvPr id="14" name="Content Placeholder 3"/>
          <p:cNvSpPr>
            <a:spLocks noGrp="1"/>
          </p:cNvSpPr>
          <p:nvPr>
            <p:ph sz="half" idx="14"/>
          </p:nvPr>
        </p:nvSpPr>
        <p:spPr>
          <a:xfrm>
            <a:off x="304802" y="509847"/>
            <a:ext cx="3954737" cy="3840646"/>
          </a:xfrm>
          <a:prstGeom prst="rect">
            <a:avLst/>
          </a:prstGeom>
        </p:spPr>
        <p:txBody>
          <a:bodyPr rIns="91440" bIns="91440" anchor="t"/>
          <a:lstStyle>
            <a:lvl1pPr marL="0" indent="0" algn="l">
              <a:lnSpc>
                <a:spcPct val="100000"/>
              </a:lnSpc>
              <a:spcBef>
                <a:spcPts val="0"/>
              </a:spcBef>
              <a:buNone/>
              <a:defRPr sz="28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21" name="Text Placeholder 20"/>
          <p:cNvSpPr>
            <a:spLocks noGrp="1"/>
          </p:cNvSpPr>
          <p:nvPr>
            <p:ph type="body" sz="quarter" idx="17"/>
          </p:nvPr>
        </p:nvSpPr>
        <p:spPr>
          <a:xfrm>
            <a:off x="304802" y="4452887"/>
            <a:ext cx="3954737" cy="347715"/>
          </a:xfrm>
          <a:prstGeom prst="rect">
            <a:avLst/>
          </a:prstGeom>
        </p:spPr>
        <p:txBody>
          <a:bodyPr tIns="27432"/>
          <a:lstStyle>
            <a:lvl1pPr marL="0" indent="0" algn="r">
              <a:lnSpc>
                <a:spcPts val="1500"/>
              </a:lnSpc>
              <a:spcBef>
                <a:spcPts val="0"/>
              </a:spcBef>
              <a:buNone/>
              <a:defRPr sz="1200" i="1" baseline="0">
                <a:solidFill>
                  <a:schemeClr val="bg1"/>
                </a:solidFill>
                <a:latin typeface="+mj-lt"/>
              </a:defRPr>
            </a:lvl1pPr>
            <a:lvl2pPr marL="457189" indent="0">
              <a:buNone/>
              <a:defRPr sz="1600">
                <a:solidFill>
                  <a:schemeClr val="bg1"/>
                </a:solidFill>
              </a:defRPr>
            </a:lvl2pPr>
            <a:lvl3pPr marL="914378"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Click to edit Master text styles</a:t>
            </a:r>
          </a:p>
        </p:txBody>
      </p:sp>
      <p:sp>
        <p:nvSpPr>
          <p:cNvPr id="8" name="Picture Placeholder 7"/>
          <p:cNvSpPr>
            <a:spLocks noGrp="1"/>
          </p:cNvSpPr>
          <p:nvPr>
            <p:ph type="pic" sz="quarter" idx="15"/>
          </p:nvPr>
        </p:nvSpPr>
        <p:spPr>
          <a:xfrm>
            <a:off x="4572000" y="0"/>
            <a:ext cx="4572000" cy="5143500"/>
          </a:xfrm>
          <a:prstGeom prst="rect">
            <a:avLst/>
          </a:prstGeom>
        </p:spPr>
        <p:txBody>
          <a:bodyPr lIns="365760" tIns="365760" rIns="365760" bIns="365760"/>
          <a:lstStyle>
            <a:lvl1pPr marL="0" indent="0">
              <a:buNone/>
              <a:defRPr sz="1600">
                <a:solidFill>
                  <a:schemeClr val="tx1"/>
                </a:solidFill>
              </a:defRPr>
            </a:lvl1pPr>
          </a:lstStyle>
          <a:p>
            <a:pPr lvl="0"/>
            <a:r>
              <a:rPr lang="en-US" noProof="0"/>
              <a:t>Click icon to add picture</a:t>
            </a:r>
          </a:p>
        </p:txBody>
      </p:sp>
      <p:sp>
        <p:nvSpPr>
          <p:cNvPr id="12"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11" name="Slide Number Placeholder 6">
            <a:extLst>
              <a:ext uri="{FF2B5EF4-FFF2-40B4-BE49-F238E27FC236}">
                <a16:creationId xmlns:a16="http://schemas.microsoft.com/office/drawing/2014/main" id="{0293C112-5607-464F-BCB8-08B0E5A44D3B}"/>
              </a:ext>
            </a:extLst>
          </p:cNvPr>
          <p:cNvSpPr>
            <a:spLocks noGrp="1"/>
          </p:cNvSpPr>
          <p:nvPr>
            <p:ph type="sldNum" sz="quarter" idx="18"/>
          </p:nvPr>
        </p:nvSpPr>
        <p:spPr/>
        <p:txBody>
          <a:bodyPr/>
          <a:lstStyle>
            <a:lvl1pPr>
              <a:defRPr>
                <a:solidFill>
                  <a:schemeClr val="tx1">
                    <a:lumMod val="60000"/>
                    <a:lumOff val="40000"/>
                  </a:schemeClr>
                </a:solidFill>
              </a:defRPr>
            </a:lvl1pPr>
          </a:lstStyle>
          <a:p>
            <a:pPr>
              <a:defRPr/>
            </a:pPr>
            <a:fld id="{DC5D0BD9-1418-4240-BC95-3C3C892FC07A}" type="slidenum">
              <a:rPr lang="en-US"/>
              <a:pPr>
                <a:defRPr/>
              </a:pPr>
              <a:t>‹#›</a:t>
            </a:fld>
            <a:endParaRPr lang="en-US"/>
          </a:p>
        </p:txBody>
      </p:sp>
      <p:sp>
        <p:nvSpPr>
          <p:cNvPr id="13" name="Footer Placeholder 1">
            <a:extLst>
              <a:ext uri="{FF2B5EF4-FFF2-40B4-BE49-F238E27FC236}">
                <a16:creationId xmlns:a16="http://schemas.microsoft.com/office/drawing/2014/main" id="{2705C1B7-5221-4CF4-BB38-FA5EDCB66505}"/>
              </a:ext>
            </a:extLst>
          </p:cNvPr>
          <p:cNvSpPr>
            <a:spLocks noGrp="1"/>
          </p:cNvSpPr>
          <p:nvPr>
            <p:ph type="ftr" sz="quarter" idx="19"/>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70566198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1 Quot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167303-C997-46C4-AE86-0583D6987C49}"/>
              </a:ext>
            </a:extLst>
          </p:cNvPr>
          <p:cNvSpPr/>
          <p:nvPr userDrawn="1"/>
        </p:nvSpPr>
        <p:spPr>
          <a:xfrm>
            <a:off x="0" y="0"/>
            <a:ext cx="457200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nvGrpSpPr>
          <p:cNvPr id="7" name="Group 6">
            <a:extLst>
              <a:ext uri="{FF2B5EF4-FFF2-40B4-BE49-F238E27FC236}">
                <a16:creationId xmlns:a16="http://schemas.microsoft.com/office/drawing/2014/main" id="{D0B5C410-544F-4425-853C-87961DD0DBFF}"/>
              </a:ext>
            </a:extLst>
          </p:cNvPr>
          <p:cNvGrpSpPr>
            <a:grpSpLocks noChangeAspect="1"/>
          </p:cNvGrpSpPr>
          <p:nvPr userDrawn="1"/>
        </p:nvGrpSpPr>
        <p:grpSpPr>
          <a:xfrm rot="10800000">
            <a:off x="304802" y="171451"/>
            <a:ext cx="540233" cy="266906"/>
            <a:chOff x="7514215" y="3985644"/>
            <a:chExt cx="1052760" cy="693498"/>
          </a:xfrm>
          <a:solidFill>
            <a:schemeClr val="accent5">
              <a:lumMod val="60000"/>
              <a:lumOff val="40000"/>
            </a:schemeClr>
          </a:solidFill>
        </p:grpSpPr>
        <p:sp>
          <p:nvSpPr>
            <p:cNvPr id="9" name="Rectangular Callout 13">
              <a:extLst>
                <a:ext uri="{FF2B5EF4-FFF2-40B4-BE49-F238E27FC236}">
                  <a16:creationId xmlns:a16="http://schemas.microsoft.com/office/drawing/2014/main" id="{3C7DB5E9-4C4D-4DAF-BF9B-AE536F80667B}"/>
                </a:ext>
              </a:extLst>
            </p:cNvPr>
            <p:cNvSpPr/>
            <p:nvPr/>
          </p:nvSpPr>
          <p:spPr>
            <a:xfrm flipH="1">
              <a:off x="7514215" y="3985644"/>
              <a:ext cx="462210" cy="693498"/>
            </a:xfrm>
            <a:custGeom>
              <a:avLst/>
              <a:gdLst>
                <a:gd name="connsiteX0" fmla="*/ 0 w 460344"/>
                <a:gd name="connsiteY0" fmla="*/ 0 h 457755"/>
                <a:gd name="connsiteX1" fmla="*/ 76724 w 460344"/>
                <a:gd name="connsiteY1" fmla="*/ 0 h 457755"/>
                <a:gd name="connsiteX2" fmla="*/ 76724 w 460344"/>
                <a:gd name="connsiteY2" fmla="*/ 0 h 457755"/>
                <a:gd name="connsiteX3" fmla="*/ 191810 w 460344"/>
                <a:gd name="connsiteY3" fmla="*/ 0 h 457755"/>
                <a:gd name="connsiteX4" fmla="*/ 460344 w 460344"/>
                <a:gd name="connsiteY4" fmla="*/ 0 h 457755"/>
                <a:gd name="connsiteX5" fmla="*/ 460344 w 460344"/>
                <a:gd name="connsiteY5" fmla="*/ 267024 h 457755"/>
                <a:gd name="connsiteX6" fmla="*/ 460344 w 460344"/>
                <a:gd name="connsiteY6" fmla="*/ 267024 h 457755"/>
                <a:gd name="connsiteX7" fmla="*/ 460344 w 460344"/>
                <a:gd name="connsiteY7" fmla="*/ 381463 h 457755"/>
                <a:gd name="connsiteX8" fmla="*/ 460344 w 460344"/>
                <a:gd name="connsiteY8" fmla="*/ 457755 h 457755"/>
                <a:gd name="connsiteX9" fmla="*/ 191810 w 460344"/>
                <a:gd name="connsiteY9" fmla="*/ 457755 h 457755"/>
                <a:gd name="connsiteX10" fmla="*/ 134269 w 460344"/>
                <a:gd name="connsiteY10" fmla="*/ 514974 h 457755"/>
                <a:gd name="connsiteX11" fmla="*/ 76724 w 460344"/>
                <a:gd name="connsiteY11" fmla="*/ 457755 h 457755"/>
                <a:gd name="connsiteX12" fmla="*/ 0 w 460344"/>
                <a:gd name="connsiteY12" fmla="*/ 457755 h 457755"/>
                <a:gd name="connsiteX13" fmla="*/ 0 w 460344"/>
                <a:gd name="connsiteY13" fmla="*/ 381463 h 457755"/>
                <a:gd name="connsiteX14" fmla="*/ 0 w 460344"/>
                <a:gd name="connsiteY14" fmla="*/ 267024 h 457755"/>
                <a:gd name="connsiteX15" fmla="*/ 0 w 460344"/>
                <a:gd name="connsiteY15" fmla="*/ 267024 h 457755"/>
                <a:gd name="connsiteX16" fmla="*/ 0 w 460344"/>
                <a:gd name="connsiteY16" fmla="*/ 0 h 457755"/>
                <a:gd name="connsiteX0" fmla="*/ 0 w 460344"/>
                <a:gd name="connsiteY0" fmla="*/ 0 h 550692"/>
                <a:gd name="connsiteX1" fmla="*/ 76724 w 460344"/>
                <a:gd name="connsiteY1" fmla="*/ 0 h 550692"/>
                <a:gd name="connsiteX2" fmla="*/ 76724 w 460344"/>
                <a:gd name="connsiteY2" fmla="*/ 0 h 550692"/>
                <a:gd name="connsiteX3" fmla="*/ 191810 w 460344"/>
                <a:gd name="connsiteY3" fmla="*/ 0 h 550692"/>
                <a:gd name="connsiteX4" fmla="*/ 460344 w 460344"/>
                <a:gd name="connsiteY4" fmla="*/ 0 h 550692"/>
                <a:gd name="connsiteX5" fmla="*/ 460344 w 460344"/>
                <a:gd name="connsiteY5" fmla="*/ 267024 h 550692"/>
                <a:gd name="connsiteX6" fmla="*/ 460344 w 460344"/>
                <a:gd name="connsiteY6" fmla="*/ 267024 h 550692"/>
                <a:gd name="connsiteX7" fmla="*/ 460344 w 460344"/>
                <a:gd name="connsiteY7" fmla="*/ 381463 h 550692"/>
                <a:gd name="connsiteX8" fmla="*/ 460344 w 460344"/>
                <a:gd name="connsiteY8" fmla="*/ 457755 h 550692"/>
                <a:gd name="connsiteX9" fmla="*/ 191810 w 460344"/>
                <a:gd name="connsiteY9" fmla="*/ 457755 h 550692"/>
                <a:gd name="connsiteX10" fmla="*/ 43781 w 460344"/>
                <a:gd name="connsiteY10" fmla="*/ 550692 h 550692"/>
                <a:gd name="connsiteX11" fmla="*/ 76724 w 460344"/>
                <a:gd name="connsiteY11" fmla="*/ 457755 h 550692"/>
                <a:gd name="connsiteX12" fmla="*/ 0 w 460344"/>
                <a:gd name="connsiteY12" fmla="*/ 457755 h 550692"/>
                <a:gd name="connsiteX13" fmla="*/ 0 w 460344"/>
                <a:gd name="connsiteY13" fmla="*/ 381463 h 550692"/>
                <a:gd name="connsiteX14" fmla="*/ 0 w 460344"/>
                <a:gd name="connsiteY14" fmla="*/ 267024 h 550692"/>
                <a:gd name="connsiteX15" fmla="*/ 0 w 460344"/>
                <a:gd name="connsiteY15" fmla="*/ 267024 h 550692"/>
                <a:gd name="connsiteX16" fmla="*/ 0 w 460344"/>
                <a:gd name="connsiteY16" fmla="*/ 0 h 550692"/>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43781 w 460344"/>
                <a:gd name="connsiteY10" fmla="*/ 550692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88723"/>
                <a:gd name="connsiteX1" fmla="*/ 76724 w 460344"/>
                <a:gd name="connsiteY1" fmla="*/ 0 h 588723"/>
                <a:gd name="connsiteX2" fmla="*/ 76724 w 460344"/>
                <a:gd name="connsiteY2" fmla="*/ 0 h 588723"/>
                <a:gd name="connsiteX3" fmla="*/ 191810 w 460344"/>
                <a:gd name="connsiteY3" fmla="*/ 0 h 588723"/>
                <a:gd name="connsiteX4" fmla="*/ 460344 w 460344"/>
                <a:gd name="connsiteY4" fmla="*/ 0 h 588723"/>
                <a:gd name="connsiteX5" fmla="*/ 460344 w 460344"/>
                <a:gd name="connsiteY5" fmla="*/ 267024 h 588723"/>
                <a:gd name="connsiteX6" fmla="*/ 460344 w 460344"/>
                <a:gd name="connsiteY6" fmla="*/ 267024 h 588723"/>
                <a:gd name="connsiteX7" fmla="*/ 460344 w 460344"/>
                <a:gd name="connsiteY7" fmla="*/ 381463 h 588723"/>
                <a:gd name="connsiteX8" fmla="*/ 460344 w 460344"/>
                <a:gd name="connsiteY8" fmla="*/ 457755 h 588723"/>
                <a:gd name="connsiteX9" fmla="*/ 191810 w 460344"/>
                <a:gd name="connsiteY9" fmla="*/ 457755 h 588723"/>
                <a:gd name="connsiteX10" fmla="*/ 108075 w 460344"/>
                <a:gd name="connsiteY10" fmla="*/ 514973 h 588723"/>
                <a:gd name="connsiteX11" fmla="*/ 524 w 460344"/>
                <a:gd name="connsiteY11" fmla="*/ 588723 h 588723"/>
                <a:gd name="connsiteX12" fmla="*/ 0 w 460344"/>
                <a:gd name="connsiteY12" fmla="*/ 457755 h 588723"/>
                <a:gd name="connsiteX13" fmla="*/ 0 w 460344"/>
                <a:gd name="connsiteY13" fmla="*/ 381463 h 588723"/>
                <a:gd name="connsiteX14" fmla="*/ 0 w 460344"/>
                <a:gd name="connsiteY14" fmla="*/ 267024 h 588723"/>
                <a:gd name="connsiteX15" fmla="*/ 0 w 460344"/>
                <a:gd name="connsiteY15" fmla="*/ 267024 h 588723"/>
                <a:gd name="connsiteX16" fmla="*/ 0 w 460344"/>
                <a:gd name="connsiteY16" fmla="*/ 0 h 588723"/>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09941 w 462210"/>
                <a:gd name="connsiteY10" fmla="*/ 514973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10" h="693498">
                  <a:moveTo>
                    <a:pt x="1866" y="0"/>
                  </a:moveTo>
                  <a:lnTo>
                    <a:pt x="78590" y="0"/>
                  </a:lnTo>
                  <a:lnTo>
                    <a:pt x="78590" y="0"/>
                  </a:lnTo>
                  <a:lnTo>
                    <a:pt x="193676" y="0"/>
                  </a:lnTo>
                  <a:lnTo>
                    <a:pt x="462210" y="0"/>
                  </a:lnTo>
                  <a:lnTo>
                    <a:pt x="462210" y="267024"/>
                  </a:lnTo>
                  <a:lnTo>
                    <a:pt x="462210" y="267024"/>
                  </a:lnTo>
                  <a:lnTo>
                    <a:pt x="462210" y="381463"/>
                  </a:lnTo>
                  <a:lnTo>
                    <a:pt x="462210" y="457755"/>
                  </a:lnTo>
                  <a:lnTo>
                    <a:pt x="227013" y="457755"/>
                  </a:lnTo>
                  <a:lnTo>
                    <a:pt x="114704" y="576885"/>
                  </a:lnTo>
                  <a:cubicBezTo>
                    <a:pt x="69330" y="626074"/>
                    <a:pt x="62053" y="632402"/>
                    <a:pt x="9" y="693498"/>
                  </a:cubicBezTo>
                  <a:cubicBezTo>
                    <a:pt x="-166" y="660954"/>
                    <a:pt x="2041" y="490299"/>
                    <a:pt x="1866" y="457755"/>
                  </a:cubicBezTo>
                  <a:lnTo>
                    <a:pt x="1866" y="381463"/>
                  </a:lnTo>
                  <a:lnTo>
                    <a:pt x="1866" y="267024"/>
                  </a:lnTo>
                  <a:lnTo>
                    <a:pt x="1866" y="267024"/>
                  </a:lnTo>
                  <a:lnTo>
                    <a:pt x="186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Rectangular Callout 13">
              <a:extLst>
                <a:ext uri="{FF2B5EF4-FFF2-40B4-BE49-F238E27FC236}">
                  <a16:creationId xmlns:a16="http://schemas.microsoft.com/office/drawing/2014/main" id="{E44A5383-C560-4CD0-A328-5074DFD7C64B}"/>
                </a:ext>
              </a:extLst>
            </p:cNvPr>
            <p:cNvSpPr/>
            <p:nvPr/>
          </p:nvSpPr>
          <p:spPr>
            <a:xfrm flipH="1">
              <a:off x="8104765" y="3985644"/>
              <a:ext cx="462210" cy="693498"/>
            </a:xfrm>
            <a:custGeom>
              <a:avLst/>
              <a:gdLst>
                <a:gd name="connsiteX0" fmla="*/ 0 w 460344"/>
                <a:gd name="connsiteY0" fmla="*/ 0 h 457755"/>
                <a:gd name="connsiteX1" fmla="*/ 76724 w 460344"/>
                <a:gd name="connsiteY1" fmla="*/ 0 h 457755"/>
                <a:gd name="connsiteX2" fmla="*/ 76724 w 460344"/>
                <a:gd name="connsiteY2" fmla="*/ 0 h 457755"/>
                <a:gd name="connsiteX3" fmla="*/ 191810 w 460344"/>
                <a:gd name="connsiteY3" fmla="*/ 0 h 457755"/>
                <a:gd name="connsiteX4" fmla="*/ 460344 w 460344"/>
                <a:gd name="connsiteY4" fmla="*/ 0 h 457755"/>
                <a:gd name="connsiteX5" fmla="*/ 460344 w 460344"/>
                <a:gd name="connsiteY5" fmla="*/ 267024 h 457755"/>
                <a:gd name="connsiteX6" fmla="*/ 460344 w 460344"/>
                <a:gd name="connsiteY6" fmla="*/ 267024 h 457755"/>
                <a:gd name="connsiteX7" fmla="*/ 460344 w 460344"/>
                <a:gd name="connsiteY7" fmla="*/ 381463 h 457755"/>
                <a:gd name="connsiteX8" fmla="*/ 460344 w 460344"/>
                <a:gd name="connsiteY8" fmla="*/ 457755 h 457755"/>
                <a:gd name="connsiteX9" fmla="*/ 191810 w 460344"/>
                <a:gd name="connsiteY9" fmla="*/ 457755 h 457755"/>
                <a:gd name="connsiteX10" fmla="*/ 134269 w 460344"/>
                <a:gd name="connsiteY10" fmla="*/ 514974 h 457755"/>
                <a:gd name="connsiteX11" fmla="*/ 76724 w 460344"/>
                <a:gd name="connsiteY11" fmla="*/ 457755 h 457755"/>
                <a:gd name="connsiteX12" fmla="*/ 0 w 460344"/>
                <a:gd name="connsiteY12" fmla="*/ 457755 h 457755"/>
                <a:gd name="connsiteX13" fmla="*/ 0 w 460344"/>
                <a:gd name="connsiteY13" fmla="*/ 381463 h 457755"/>
                <a:gd name="connsiteX14" fmla="*/ 0 w 460344"/>
                <a:gd name="connsiteY14" fmla="*/ 267024 h 457755"/>
                <a:gd name="connsiteX15" fmla="*/ 0 w 460344"/>
                <a:gd name="connsiteY15" fmla="*/ 267024 h 457755"/>
                <a:gd name="connsiteX16" fmla="*/ 0 w 460344"/>
                <a:gd name="connsiteY16" fmla="*/ 0 h 457755"/>
                <a:gd name="connsiteX0" fmla="*/ 0 w 460344"/>
                <a:gd name="connsiteY0" fmla="*/ 0 h 550692"/>
                <a:gd name="connsiteX1" fmla="*/ 76724 w 460344"/>
                <a:gd name="connsiteY1" fmla="*/ 0 h 550692"/>
                <a:gd name="connsiteX2" fmla="*/ 76724 w 460344"/>
                <a:gd name="connsiteY2" fmla="*/ 0 h 550692"/>
                <a:gd name="connsiteX3" fmla="*/ 191810 w 460344"/>
                <a:gd name="connsiteY3" fmla="*/ 0 h 550692"/>
                <a:gd name="connsiteX4" fmla="*/ 460344 w 460344"/>
                <a:gd name="connsiteY4" fmla="*/ 0 h 550692"/>
                <a:gd name="connsiteX5" fmla="*/ 460344 w 460344"/>
                <a:gd name="connsiteY5" fmla="*/ 267024 h 550692"/>
                <a:gd name="connsiteX6" fmla="*/ 460344 w 460344"/>
                <a:gd name="connsiteY6" fmla="*/ 267024 h 550692"/>
                <a:gd name="connsiteX7" fmla="*/ 460344 w 460344"/>
                <a:gd name="connsiteY7" fmla="*/ 381463 h 550692"/>
                <a:gd name="connsiteX8" fmla="*/ 460344 w 460344"/>
                <a:gd name="connsiteY8" fmla="*/ 457755 h 550692"/>
                <a:gd name="connsiteX9" fmla="*/ 191810 w 460344"/>
                <a:gd name="connsiteY9" fmla="*/ 457755 h 550692"/>
                <a:gd name="connsiteX10" fmla="*/ 43781 w 460344"/>
                <a:gd name="connsiteY10" fmla="*/ 550692 h 550692"/>
                <a:gd name="connsiteX11" fmla="*/ 76724 w 460344"/>
                <a:gd name="connsiteY11" fmla="*/ 457755 h 550692"/>
                <a:gd name="connsiteX12" fmla="*/ 0 w 460344"/>
                <a:gd name="connsiteY12" fmla="*/ 457755 h 550692"/>
                <a:gd name="connsiteX13" fmla="*/ 0 w 460344"/>
                <a:gd name="connsiteY13" fmla="*/ 381463 h 550692"/>
                <a:gd name="connsiteX14" fmla="*/ 0 w 460344"/>
                <a:gd name="connsiteY14" fmla="*/ 267024 h 550692"/>
                <a:gd name="connsiteX15" fmla="*/ 0 w 460344"/>
                <a:gd name="connsiteY15" fmla="*/ 267024 h 550692"/>
                <a:gd name="connsiteX16" fmla="*/ 0 w 460344"/>
                <a:gd name="connsiteY16" fmla="*/ 0 h 550692"/>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43781 w 460344"/>
                <a:gd name="connsiteY10" fmla="*/ 550692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88723"/>
                <a:gd name="connsiteX1" fmla="*/ 76724 w 460344"/>
                <a:gd name="connsiteY1" fmla="*/ 0 h 588723"/>
                <a:gd name="connsiteX2" fmla="*/ 76724 w 460344"/>
                <a:gd name="connsiteY2" fmla="*/ 0 h 588723"/>
                <a:gd name="connsiteX3" fmla="*/ 191810 w 460344"/>
                <a:gd name="connsiteY3" fmla="*/ 0 h 588723"/>
                <a:gd name="connsiteX4" fmla="*/ 460344 w 460344"/>
                <a:gd name="connsiteY4" fmla="*/ 0 h 588723"/>
                <a:gd name="connsiteX5" fmla="*/ 460344 w 460344"/>
                <a:gd name="connsiteY5" fmla="*/ 267024 h 588723"/>
                <a:gd name="connsiteX6" fmla="*/ 460344 w 460344"/>
                <a:gd name="connsiteY6" fmla="*/ 267024 h 588723"/>
                <a:gd name="connsiteX7" fmla="*/ 460344 w 460344"/>
                <a:gd name="connsiteY7" fmla="*/ 381463 h 588723"/>
                <a:gd name="connsiteX8" fmla="*/ 460344 w 460344"/>
                <a:gd name="connsiteY8" fmla="*/ 457755 h 588723"/>
                <a:gd name="connsiteX9" fmla="*/ 191810 w 460344"/>
                <a:gd name="connsiteY9" fmla="*/ 457755 h 588723"/>
                <a:gd name="connsiteX10" fmla="*/ 108075 w 460344"/>
                <a:gd name="connsiteY10" fmla="*/ 514973 h 588723"/>
                <a:gd name="connsiteX11" fmla="*/ 524 w 460344"/>
                <a:gd name="connsiteY11" fmla="*/ 588723 h 588723"/>
                <a:gd name="connsiteX12" fmla="*/ 0 w 460344"/>
                <a:gd name="connsiteY12" fmla="*/ 457755 h 588723"/>
                <a:gd name="connsiteX13" fmla="*/ 0 w 460344"/>
                <a:gd name="connsiteY13" fmla="*/ 381463 h 588723"/>
                <a:gd name="connsiteX14" fmla="*/ 0 w 460344"/>
                <a:gd name="connsiteY14" fmla="*/ 267024 h 588723"/>
                <a:gd name="connsiteX15" fmla="*/ 0 w 460344"/>
                <a:gd name="connsiteY15" fmla="*/ 267024 h 588723"/>
                <a:gd name="connsiteX16" fmla="*/ 0 w 460344"/>
                <a:gd name="connsiteY16" fmla="*/ 0 h 588723"/>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09941 w 462210"/>
                <a:gd name="connsiteY10" fmla="*/ 514973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10" h="693498">
                  <a:moveTo>
                    <a:pt x="1866" y="0"/>
                  </a:moveTo>
                  <a:lnTo>
                    <a:pt x="78590" y="0"/>
                  </a:lnTo>
                  <a:lnTo>
                    <a:pt x="78590" y="0"/>
                  </a:lnTo>
                  <a:lnTo>
                    <a:pt x="193676" y="0"/>
                  </a:lnTo>
                  <a:lnTo>
                    <a:pt x="462210" y="0"/>
                  </a:lnTo>
                  <a:lnTo>
                    <a:pt x="462210" y="267024"/>
                  </a:lnTo>
                  <a:lnTo>
                    <a:pt x="462210" y="267024"/>
                  </a:lnTo>
                  <a:lnTo>
                    <a:pt x="462210" y="381463"/>
                  </a:lnTo>
                  <a:lnTo>
                    <a:pt x="462210" y="457755"/>
                  </a:lnTo>
                  <a:lnTo>
                    <a:pt x="227013" y="457755"/>
                  </a:lnTo>
                  <a:lnTo>
                    <a:pt x="114704" y="576885"/>
                  </a:lnTo>
                  <a:cubicBezTo>
                    <a:pt x="69330" y="626074"/>
                    <a:pt x="62053" y="632402"/>
                    <a:pt x="9" y="693498"/>
                  </a:cubicBezTo>
                  <a:cubicBezTo>
                    <a:pt x="-166" y="660954"/>
                    <a:pt x="2041" y="490299"/>
                    <a:pt x="1866" y="457755"/>
                  </a:cubicBezTo>
                  <a:lnTo>
                    <a:pt x="1866" y="381463"/>
                  </a:lnTo>
                  <a:lnTo>
                    <a:pt x="1866" y="267024"/>
                  </a:lnTo>
                  <a:lnTo>
                    <a:pt x="1866" y="267024"/>
                  </a:lnTo>
                  <a:lnTo>
                    <a:pt x="186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sp>
        <p:nvSpPr>
          <p:cNvPr id="14" name="Content Placeholder 3"/>
          <p:cNvSpPr>
            <a:spLocks noGrp="1"/>
          </p:cNvSpPr>
          <p:nvPr>
            <p:ph sz="half" idx="14"/>
          </p:nvPr>
        </p:nvSpPr>
        <p:spPr>
          <a:xfrm>
            <a:off x="304802" y="509847"/>
            <a:ext cx="3954737" cy="3840646"/>
          </a:xfrm>
          <a:prstGeom prst="rect">
            <a:avLst/>
          </a:prstGeom>
        </p:spPr>
        <p:txBody>
          <a:bodyPr rIns="91440" bIns="91440" anchor="t"/>
          <a:lstStyle>
            <a:lvl1pPr marL="0" marR="0" indent="0" algn="l" defTabSz="914378" rtl="0" eaLnBrk="1" fontAlgn="auto" latinLnBrk="0" hangingPunct="1">
              <a:lnSpc>
                <a:spcPct val="100000"/>
              </a:lnSpc>
              <a:spcBef>
                <a:spcPts val="0"/>
              </a:spcBef>
              <a:spcAft>
                <a:spcPts val="150"/>
              </a:spcAft>
              <a:buClrTx/>
              <a:buSzPct val="100000"/>
              <a:buFont typeface="Wingdings" charset="2"/>
              <a:buNone/>
              <a:tabLst/>
              <a:defRPr sz="28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21" name="Text Placeholder 20"/>
          <p:cNvSpPr>
            <a:spLocks noGrp="1"/>
          </p:cNvSpPr>
          <p:nvPr>
            <p:ph type="body" sz="quarter" idx="17"/>
          </p:nvPr>
        </p:nvSpPr>
        <p:spPr>
          <a:xfrm>
            <a:off x="304802" y="4452887"/>
            <a:ext cx="3954737" cy="347715"/>
          </a:xfrm>
          <a:prstGeom prst="rect">
            <a:avLst/>
          </a:prstGeom>
        </p:spPr>
        <p:txBody>
          <a:bodyPr tIns="27432"/>
          <a:lstStyle>
            <a:lvl1pPr marL="0" marR="0" indent="0" algn="r" defTabSz="914378" rtl="0" eaLnBrk="1" fontAlgn="auto" latinLnBrk="0" hangingPunct="1">
              <a:lnSpc>
                <a:spcPts val="1500"/>
              </a:lnSpc>
              <a:spcBef>
                <a:spcPts val="0"/>
              </a:spcBef>
              <a:spcAft>
                <a:spcPts val="150"/>
              </a:spcAft>
              <a:buClrTx/>
              <a:buSzPct val="100000"/>
              <a:buFont typeface="Wingdings" charset="2"/>
              <a:buNone/>
              <a:tabLst/>
              <a:defRPr sz="1200" i="1" baseline="0">
                <a:solidFill>
                  <a:schemeClr val="bg1"/>
                </a:solidFill>
                <a:latin typeface="+mj-lt"/>
              </a:defRPr>
            </a:lvl1pPr>
            <a:lvl2pPr marL="457189" indent="0">
              <a:buNone/>
              <a:defRPr sz="1600">
                <a:solidFill>
                  <a:schemeClr val="bg1"/>
                </a:solidFill>
              </a:defRPr>
            </a:lvl2pPr>
            <a:lvl3pPr marL="914378"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Click to edit Master text styles</a:t>
            </a:r>
          </a:p>
          <a:p>
            <a:pPr lvl="1"/>
            <a:r>
              <a:rPr lang="en-US"/>
              <a:t>Second level</a:t>
            </a:r>
          </a:p>
        </p:txBody>
      </p:sp>
      <p:sp>
        <p:nvSpPr>
          <p:cNvPr id="8" name="Picture Placeholder 7"/>
          <p:cNvSpPr>
            <a:spLocks noGrp="1"/>
          </p:cNvSpPr>
          <p:nvPr>
            <p:ph type="pic" sz="quarter" idx="15"/>
          </p:nvPr>
        </p:nvSpPr>
        <p:spPr>
          <a:xfrm>
            <a:off x="4572000" y="0"/>
            <a:ext cx="4572000" cy="5143500"/>
          </a:xfrm>
          <a:prstGeom prst="rect">
            <a:avLst/>
          </a:prstGeom>
        </p:spPr>
        <p:txBody>
          <a:bodyPr lIns="365760" tIns="365760" rIns="365760" bIns="365760"/>
          <a:lstStyle>
            <a:lvl1pPr marL="0" indent="0">
              <a:buNone/>
              <a:defRPr sz="1600">
                <a:solidFill>
                  <a:schemeClr val="tx1"/>
                </a:solidFill>
              </a:defRPr>
            </a:lvl1pPr>
          </a:lstStyle>
          <a:p>
            <a:pPr lvl="0"/>
            <a:r>
              <a:rPr lang="en-US" noProof="0"/>
              <a:t>Click icon to add picture</a:t>
            </a:r>
          </a:p>
        </p:txBody>
      </p:sp>
      <p:sp>
        <p:nvSpPr>
          <p:cNvPr id="12"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11" name="Slide Number Placeholder 6">
            <a:extLst>
              <a:ext uri="{FF2B5EF4-FFF2-40B4-BE49-F238E27FC236}">
                <a16:creationId xmlns:a16="http://schemas.microsoft.com/office/drawing/2014/main" id="{39BD0766-6639-4893-A2C2-1988A11BA478}"/>
              </a:ext>
            </a:extLst>
          </p:cNvPr>
          <p:cNvSpPr>
            <a:spLocks noGrp="1"/>
          </p:cNvSpPr>
          <p:nvPr>
            <p:ph type="sldNum" sz="quarter" idx="18"/>
          </p:nvPr>
        </p:nvSpPr>
        <p:spPr/>
        <p:txBody>
          <a:bodyPr/>
          <a:lstStyle>
            <a:lvl1pPr>
              <a:defRPr>
                <a:solidFill>
                  <a:schemeClr val="tx1">
                    <a:lumMod val="60000"/>
                    <a:lumOff val="40000"/>
                  </a:schemeClr>
                </a:solidFill>
              </a:defRPr>
            </a:lvl1pPr>
          </a:lstStyle>
          <a:p>
            <a:pPr>
              <a:defRPr/>
            </a:pPr>
            <a:fld id="{0DD5AE7C-BAF4-4190-B5C2-7A142B3BA6AC}" type="slidenum">
              <a:rPr lang="en-US"/>
              <a:pPr>
                <a:defRPr/>
              </a:pPr>
              <a:t>‹#›</a:t>
            </a:fld>
            <a:endParaRPr lang="en-US"/>
          </a:p>
        </p:txBody>
      </p:sp>
      <p:sp>
        <p:nvSpPr>
          <p:cNvPr id="13" name="Footer Placeholder 1">
            <a:extLst>
              <a:ext uri="{FF2B5EF4-FFF2-40B4-BE49-F238E27FC236}">
                <a16:creationId xmlns:a16="http://schemas.microsoft.com/office/drawing/2014/main" id="{AEEE4724-C4E6-40E0-8AA2-763C627E9218}"/>
              </a:ext>
            </a:extLst>
          </p:cNvPr>
          <p:cNvSpPr>
            <a:spLocks noGrp="1"/>
          </p:cNvSpPr>
          <p:nvPr>
            <p:ph type="ftr" sz="quarter" idx="19"/>
          </p:nvPr>
        </p:nvSpPr>
        <p:spPr/>
        <p:txBody>
          <a:bodyPr/>
          <a:lstStyle>
            <a:lvl1pPr>
              <a:defRPr>
                <a:solidFill>
                  <a:schemeClr val="bg1">
                    <a:lumMod val="85000"/>
                  </a:schemeClr>
                </a:solidFill>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226425245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2:2 Text - Soli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4B7C55-C20F-4331-885A-EBB4E628A549}"/>
              </a:ext>
            </a:extLst>
          </p:cNvPr>
          <p:cNvSpPr/>
          <p:nvPr userDrawn="1"/>
        </p:nvSpPr>
        <p:spPr>
          <a:xfrm>
            <a:off x="4572000" y="0"/>
            <a:ext cx="4572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5" name="Rectangle 4">
            <a:extLst>
              <a:ext uri="{FF2B5EF4-FFF2-40B4-BE49-F238E27FC236}">
                <a16:creationId xmlns:a16="http://schemas.microsoft.com/office/drawing/2014/main" id="{11A1BF6D-1D09-462F-87B1-6830EF84D176}"/>
              </a:ext>
            </a:extLst>
          </p:cNvPr>
          <p:cNvSpPr/>
          <p:nvPr userDrawn="1"/>
        </p:nvSpPr>
        <p:spPr>
          <a:xfrm>
            <a:off x="0" y="2571750"/>
            <a:ext cx="4572000" cy="2571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6" name="Picture 8">
            <a:extLst>
              <a:ext uri="{FF2B5EF4-FFF2-40B4-BE49-F238E27FC236}">
                <a16:creationId xmlns:a16="http://schemas.microsoft.com/office/drawing/2014/main" id="{4E47C302-017C-49E6-B841-586C56019C9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6225" y="4888706"/>
            <a:ext cx="1087041"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13"/>
          <p:cNvSpPr>
            <a:spLocks noGrp="1"/>
          </p:cNvSpPr>
          <p:nvPr>
            <p:ph sz="quarter" idx="20"/>
          </p:nvPr>
        </p:nvSpPr>
        <p:spPr>
          <a:xfrm>
            <a:off x="5029200" y="2952751"/>
            <a:ext cx="3657600" cy="1852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19"/>
          </p:nvPr>
        </p:nvSpPr>
        <p:spPr>
          <a:xfrm>
            <a:off x="457200" y="377826"/>
            <a:ext cx="3657600" cy="185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2">
            <a:extLst>
              <a:ext uri="{FF2B5EF4-FFF2-40B4-BE49-F238E27FC236}">
                <a16:creationId xmlns:a16="http://schemas.microsoft.com/office/drawing/2014/main" id="{5E9C15F9-DFAC-4F21-956C-06EA20113BC8}"/>
              </a:ext>
            </a:extLst>
          </p:cNvPr>
          <p:cNvSpPr>
            <a:spLocks noGrp="1"/>
          </p:cNvSpPr>
          <p:nvPr>
            <p:ph type="sldNum" sz="quarter" idx="21"/>
          </p:nvPr>
        </p:nvSpPr>
        <p:spPr/>
        <p:txBody>
          <a:bodyPr/>
          <a:lstStyle>
            <a:lvl1pPr>
              <a:defRPr/>
            </a:lvl1pPr>
          </a:lstStyle>
          <a:p>
            <a:pPr>
              <a:defRPr/>
            </a:pPr>
            <a:fld id="{8C213281-CDB3-46E3-9803-B0DD36588341}" type="slidenum">
              <a:rPr lang="en-US"/>
              <a:pPr>
                <a:defRPr/>
              </a:pPr>
              <a:t>‹#›</a:t>
            </a:fld>
            <a:endParaRPr lang="en-US"/>
          </a:p>
        </p:txBody>
      </p:sp>
      <p:sp>
        <p:nvSpPr>
          <p:cNvPr id="8" name="Footer Placeholder 1">
            <a:extLst>
              <a:ext uri="{FF2B5EF4-FFF2-40B4-BE49-F238E27FC236}">
                <a16:creationId xmlns:a16="http://schemas.microsoft.com/office/drawing/2014/main" id="{46F18867-F12E-4CDF-96BC-5FD42F38CF3A}"/>
              </a:ext>
            </a:extLst>
          </p:cNvPr>
          <p:cNvSpPr>
            <a:spLocks noGrp="1"/>
          </p:cNvSpPr>
          <p:nvPr>
            <p:ph type="ftr" sz="quarter" idx="22"/>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184745612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2 Text - Image w Overlay">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9CF69AE2-A70B-478B-875A-4E7620E0BE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6225" y="4888706"/>
            <a:ext cx="1087041"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ontent Placeholder 15"/>
          <p:cNvSpPr>
            <a:spLocks noGrp="1"/>
          </p:cNvSpPr>
          <p:nvPr>
            <p:ph sz="quarter" idx="24"/>
          </p:nvPr>
        </p:nvSpPr>
        <p:spPr>
          <a:xfrm>
            <a:off x="5029200" y="2952751"/>
            <a:ext cx="3657600" cy="185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3"/>
          </p:nvPr>
        </p:nvSpPr>
        <p:spPr>
          <a:xfrm>
            <a:off x="457200" y="377826"/>
            <a:ext cx="3657600" cy="185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p:cNvSpPr>
            <a:spLocks noGrp="1"/>
          </p:cNvSpPr>
          <p:nvPr>
            <p:ph type="body" sz="quarter" idx="21"/>
          </p:nvPr>
        </p:nvSpPr>
        <p:spPr>
          <a:xfrm>
            <a:off x="0" y="2571750"/>
            <a:ext cx="4572000" cy="2571750"/>
          </a:xfrm>
          <a:prstGeom prst="rect">
            <a:avLst/>
          </a:prstGeom>
          <a:solidFill>
            <a:schemeClr val="tx1">
              <a:alpha val="80000"/>
            </a:schemeClr>
          </a:solidFill>
        </p:spPr>
        <p:txBody>
          <a:bodyPr anchor="b"/>
          <a:lstStyle>
            <a:lvl1pPr>
              <a:defRPr sz="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5" name="Text Placeholder 13"/>
          <p:cNvSpPr>
            <a:spLocks noGrp="1"/>
          </p:cNvSpPr>
          <p:nvPr>
            <p:ph type="body" sz="quarter" idx="22"/>
          </p:nvPr>
        </p:nvSpPr>
        <p:spPr>
          <a:xfrm>
            <a:off x="4572000" y="0"/>
            <a:ext cx="4572000" cy="2571750"/>
          </a:xfrm>
          <a:prstGeom prst="rect">
            <a:avLst/>
          </a:prstGeom>
          <a:solidFill>
            <a:schemeClr val="tx1">
              <a:alpha val="80000"/>
            </a:schemeClr>
          </a:solidFill>
        </p:spPr>
        <p:txBody>
          <a:bodyPr anchor="b"/>
          <a:lstStyle>
            <a:lvl1pPr>
              <a:defRPr sz="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7" name="Picture Placeholder 6"/>
          <p:cNvSpPr>
            <a:spLocks noGrp="1"/>
          </p:cNvSpPr>
          <p:nvPr>
            <p:ph type="pic" sz="quarter" idx="19"/>
          </p:nvPr>
        </p:nvSpPr>
        <p:spPr>
          <a:xfrm>
            <a:off x="4572000" y="0"/>
            <a:ext cx="4572000" cy="2571750"/>
          </a:xfrm>
          <a:prstGeom prst="rect">
            <a:avLst/>
          </a:prstGeom>
        </p:spPr>
        <p:txBody>
          <a:bodyPr tIns="640080" anchor="t" anchorCtr="0"/>
          <a:lstStyle>
            <a:lvl1pPr algn="ctr">
              <a:defRPr>
                <a:solidFill>
                  <a:schemeClr val="bg1"/>
                </a:solidFill>
              </a:defRPr>
            </a:lvl1pPr>
          </a:lstStyle>
          <a:p>
            <a:pPr lvl="0"/>
            <a:r>
              <a:rPr lang="en-US" noProof="0"/>
              <a:t>Click icon to add picture</a:t>
            </a:r>
          </a:p>
        </p:txBody>
      </p:sp>
      <p:sp>
        <p:nvSpPr>
          <p:cNvPr id="12" name="Picture Placeholder 6"/>
          <p:cNvSpPr>
            <a:spLocks noGrp="1"/>
          </p:cNvSpPr>
          <p:nvPr>
            <p:ph type="pic" sz="quarter" idx="20"/>
          </p:nvPr>
        </p:nvSpPr>
        <p:spPr>
          <a:xfrm>
            <a:off x="0" y="2571750"/>
            <a:ext cx="4572000" cy="2571750"/>
          </a:xfrm>
          <a:prstGeom prst="rect">
            <a:avLst/>
          </a:prstGeom>
        </p:spPr>
        <p:txBody>
          <a:bodyPr tIns="640080" anchor="t" anchorCtr="0"/>
          <a:lstStyle>
            <a:lvl1pPr algn="ctr">
              <a:defRPr>
                <a:solidFill>
                  <a:schemeClr val="bg1"/>
                </a:solidFill>
              </a:defRPr>
            </a:lvl1pPr>
          </a:lstStyle>
          <a:p>
            <a:pPr lvl="0"/>
            <a:r>
              <a:rPr lang="en-US" noProof="0"/>
              <a:t>Click icon to add picture</a:t>
            </a:r>
          </a:p>
        </p:txBody>
      </p:sp>
      <p:sp>
        <p:nvSpPr>
          <p:cNvPr id="9" name="Slide Number Placeholder 2">
            <a:extLst>
              <a:ext uri="{FF2B5EF4-FFF2-40B4-BE49-F238E27FC236}">
                <a16:creationId xmlns:a16="http://schemas.microsoft.com/office/drawing/2014/main" id="{2E7162B6-24ED-47AE-B846-4D58BCF50C65}"/>
              </a:ext>
            </a:extLst>
          </p:cNvPr>
          <p:cNvSpPr>
            <a:spLocks noGrp="1"/>
          </p:cNvSpPr>
          <p:nvPr>
            <p:ph type="sldNum" sz="quarter" idx="25"/>
          </p:nvPr>
        </p:nvSpPr>
        <p:spPr/>
        <p:txBody>
          <a:bodyPr/>
          <a:lstStyle>
            <a:lvl1pPr>
              <a:defRPr/>
            </a:lvl1pPr>
          </a:lstStyle>
          <a:p>
            <a:pPr>
              <a:defRPr/>
            </a:pPr>
            <a:fld id="{15A5DDA7-88E0-488E-8074-05010493A4D7}" type="slidenum">
              <a:rPr lang="en-US"/>
              <a:pPr>
                <a:defRPr/>
              </a:pPr>
              <a:t>‹#›</a:t>
            </a:fld>
            <a:endParaRPr lang="en-US"/>
          </a:p>
        </p:txBody>
      </p:sp>
      <p:sp>
        <p:nvSpPr>
          <p:cNvPr id="10" name="Footer Placeholder 3">
            <a:extLst>
              <a:ext uri="{FF2B5EF4-FFF2-40B4-BE49-F238E27FC236}">
                <a16:creationId xmlns:a16="http://schemas.microsoft.com/office/drawing/2014/main" id="{4468DAAE-67AC-4C29-A351-09785A2C6B38}"/>
              </a:ext>
            </a:extLst>
          </p:cNvPr>
          <p:cNvSpPr>
            <a:spLocks noGrp="1"/>
          </p:cNvSpPr>
          <p:nvPr>
            <p:ph type="ftr" sz="quarter" idx="26"/>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312470290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2:2 Soli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6914A-9E9B-4222-B084-AE41DF380B30}"/>
              </a:ext>
            </a:extLst>
          </p:cNvPr>
          <p:cNvSpPr/>
          <p:nvPr userDrawn="1"/>
        </p:nvSpPr>
        <p:spPr>
          <a:xfrm>
            <a:off x="0" y="2571750"/>
            <a:ext cx="4572000" cy="2571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2" name="Rectangle 11">
            <a:extLst>
              <a:ext uri="{FF2B5EF4-FFF2-40B4-BE49-F238E27FC236}">
                <a16:creationId xmlns:a16="http://schemas.microsoft.com/office/drawing/2014/main" id="{1A05E7A7-79A3-4920-B644-49D627BA97F2}"/>
              </a:ext>
            </a:extLst>
          </p:cNvPr>
          <p:cNvSpPr/>
          <p:nvPr userDrawn="1"/>
        </p:nvSpPr>
        <p:spPr>
          <a:xfrm>
            <a:off x="0" y="0"/>
            <a:ext cx="4572000"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3" name="Rectangle 12">
            <a:extLst>
              <a:ext uri="{FF2B5EF4-FFF2-40B4-BE49-F238E27FC236}">
                <a16:creationId xmlns:a16="http://schemas.microsoft.com/office/drawing/2014/main" id="{9C57E046-AC9C-4570-A473-6252958BF840}"/>
              </a:ext>
            </a:extLst>
          </p:cNvPr>
          <p:cNvSpPr/>
          <p:nvPr userDrawn="1"/>
        </p:nvSpPr>
        <p:spPr>
          <a:xfrm>
            <a:off x="4572000" y="0"/>
            <a:ext cx="4572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4" name="Rectangle 13">
            <a:extLst>
              <a:ext uri="{FF2B5EF4-FFF2-40B4-BE49-F238E27FC236}">
                <a16:creationId xmlns:a16="http://schemas.microsoft.com/office/drawing/2014/main" id="{F17BD144-51C4-466E-A0C8-972B639353CA}"/>
              </a:ext>
            </a:extLst>
          </p:cNvPr>
          <p:cNvSpPr/>
          <p:nvPr userDrawn="1"/>
        </p:nvSpPr>
        <p:spPr>
          <a:xfrm>
            <a:off x="4572000" y="2571750"/>
            <a:ext cx="4572000" cy="257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 name="Text Placeholder 2"/>
          <p:cNvSpPr>
            <a:spLocks noGrp="1"/>
          </p:cNvSpPr>
          <p:nvPr>
            <p:ph type="body" idx="1"/>
          </p:nvPr>
        </p:nvSpPr>
        <p:spPr>
          <a:xfrm>
            <a:off x="457200" y="342900"/>
            <a:ext cx="3657600" cy="617220"/>
          </a:xfrm>
          <a:prstGeom prst="rect">
            <a:avLst/>
          </a:prstGeom>
        </p:spPr>
        <p:txBody>
          <a:bodyPr anchor="b"/>
          <a:lstStyle>
            <a:lvl1pPr marL="0" indent="0" algn="ctr">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959383"/>
            <a:ext cx="3657600" cy="1268730"/>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5" name="Text Placeholder 4"/>
          <p:cNvSpPr>
            <a:spLocks noGrp="1"/>
          </p:cNvSpPr>
          <p:nvPr>
            <p:ph type="body" sz="quarter" idx="3"/>
          </p:nvPr>
        </p:nvSpPr>
        <p:spPr>
          <a:xfrm>
            <a:off x="457200" y="2914427"/>
            <a:ext cx="3657600" cy="617220"/>
          </a:xfrm>
          <a:prstGeom prst="rect">
            <a:avLst/>
          </a:prstGeom>
        </p:spPr>
        <p:txBody>
          <a:bodyPr anchor="b"/>
          <a:lstStyle>
            <a:lvl1pPr marL="0" indent="0" algn="ctr">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0" y="3531132"/>
            <a:ext cx="3657600" cy="1268730"/>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15" name="Text Placeholder 4"/>
          <p:cNvSpPr>
            <a:spLocks noGrp="1"/>
          </p:cNvSpPr>
          <p:nvPr>
            <p:ph type="body" sz="quarter" idx="13"/>
          </p:nvPr>
        </p:nvSpPr>
        <p:spPr>
          <a:xfrm>
            <a:off x="5029200" y="342900"/>
            <a:ext cx="3657600" cy="617220"/>
          </a:xfrm>
          <a:prstGeom prst="rect">
            <a:avLst/>
          </a:prstGeom>
        </p:spPr>
        <p:txBody>
          <a:bodyPr anchor="b"/>
          <a:lstStyle>
            <a:lvl1pPr marL="0" indent="0" algn="ctr">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6" name="Content Placeholder 5"/>
          <p:cNvSpPr>
            <a:spLocks noGrp="1"/>
          </p:cNvSpPr>
          <p:nvPr>
            <p:ph sz="quarter" idx="14"/>
          </p:nvPr>
        </p:nvSpPr>
        <p:spPr>
          <a:xfrm>
            <a:off x="5029200" y="959383"/>
            <a:ext cx="3657600" cy="1268730"/>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18" name="Text Placeholder 4"/>
          <p:cNvSpPr>
            <a:spLocks noGrp="1"/>
          </p:cNvSpPr>
          <p:nvPr>
            <p:ph type="body" sz="quarter" idx="15"/>
          </p:nvPr>
        </p:nvSpPr>
        <p:spPr>
          <a:xfrm>
            <a:off x="5029200" y="2914427"/>
            <a:ext cx="3657600" cy="617220"/>
          </a:xfrm>
          <a:prstGeom prst="rect">
            <a:avLst/>
          </a:prstGeom>
        </p:spPr>
        <p:txBody>
          <a:bodyPr anchor="b"/>
          <a:lstStyle>
            <a:lvl1pPr marL="0" indent="0" algn="ctr">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9" name="Content Placeholder 5"/>
          <p:cNvSpPr>
            <a:spLocks noGrp="1"/>
          </p:cNvSpPr>
          <p:nvPr>
            <p:ph sz="quarter" idx="16"/>
          </p:nvPr>
        </p:nvSpPr>
        <p:spPr>
          <a:xfrm>
            <a:off x="5029200" y="3531134"/>
            <a:ext cx="3657600" cy="1268730"/>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20" name="Picture Placeholder 11"/>
          <p:cNvSpPr>
            <a:spLocks noGrp="1"/>
          </p:cNvSpPr>
          <p:nvPr>
            <p:ph type="pic" sz="quarter" idx="18"/>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17" name="Slide Number Placeholder 8">
            <a:extLst>
              <a:ext uri="{FF2B5EF4-FFF2-40B4-BE49-F238E27FC236}">
                <a16:creationId xmlns:a16="http://schemas.microsoft.com/office/drawing/2014/main" id="{C16E9109-E1BD-40C5-BF61-5CCF91B381D0}"/>
              </a:ext>
            </a:extLst>
          </p:cNvPr>
          <p:cNvSpPr>
            <a:spLocks noGrp="1"/>
          </p:cNvSpPr>
          <p:nvPr>
            <p:ph type="sldNum" sz="quarter" idx="19"/>
          </p:nvPr>
        </p:nvSpPr>
        <p:spPr/>
        <p:txBody>
          <a:bodyPr/>
          <a:lstStyle>
            <a:lvl1pPr>
              <a:defRPr>
                <a:solidFill>
                  <a:schemeClr val="tx1">
                    <a:lumMod val="60000"/>
                    <a:lumOff val="40000"/>
                  </a:schemeClr>
                </a:solidFill>
              </a:defRPr>
            </a:lvl1pPr>
          </a:lstStyle>
          <a:p>
            <a:pPr>
              <a:defRPr/>
            </a:pPr>
            <a:fld id="{413FEAE5-C647-4F52-8ECC-5BA27111F741}" type="slidenum">
              <a:rPr lang="en-US"/>
              <a:pPr>
                <a:defRPr/>
              </a:pPr>
              <a:t>‹#›</a:t>
            </a:fld>
            <a:endParaRPr lang="en-US"/>
          </a:p>
        </p:txBody>
      </p:sp>
      <p:sp>
        <p:nvSpPr>
          <p:cNvPr id="21" name="Footer Placeholder 1">
            <a:extLst>
              <a:ext uri="{FF2B5EF4-FFF2-40B4-BE49-F238E27FC236}">
                <a16:creationId xmlns:a16="http://schemas.microsoft.com/office/drawing/2014/main" id="{120A5353-2728-4D53-9765-4B233D940112}"/>
              </a:ext>
            </a:extLst>
          </p:cNvPr>
          <p:cNvSpPr>
            <a:spLocks noGrp="1"/>
          </p:cNvSpPr>
          <p:nvPr>
            <p:ph type="ftr" sz="quarter" idx="20"/>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148360210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2:1 Col Solid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CD45C8-8890-4944-BB9C-038D509FFC03}"/>
              </a:ext>
            </a:extLst>
          </p:cNvPr>
          <p:cNvSpPr/>
          <p:nvPr userDrawn="1"/>
        </p:nvSpPr>
        <p:spPr>
          <a:xfrm>
            <a:off x="0" y="2571750"/>
            <a:ext cx="4572000" cy="2571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Rectangle 7">
            <a:extLst>
              <a:ext uri="{FF2B5EF4-FFF2-40B4-BE49-F238E27FC236}">
                <a16:creationId xmlns:a16="http://schemas.microsoft.com/office/drawing/2014/main" id="{09009C8E-844F-473B-9F32-8C5C2CA64F06}"/>
              </a:ext>
            </a:extLst>
          </p:cNvPr>
          <p:cNvSpPr/>
          <p:nvPr userDrawn="1"/>
        </p:nvSpPr>
        <p:spPr>
          <a:xfrm>
            <a:off x="0" y="0"/>
            <a:ext cx="4572000"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9" name="Picture 8">
            <a:extLst>
              <a:ext uri="{FF2B5EF4-FFF2-40B4-BE49-F238E27FC236}">
                <a16:creationId xmlns:a16="http://schemas.microsoft.com/office/drawing/2014/main" id="{43ACC065-18F4-4AE5-943A-B316CE7523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6225" y="4888706"/>
            <a:ext cx="1087041"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13"/>
          <p:cNvSpPr>
            <a:spLocks noGrp="1"/>
          </p:cNvSpPr>
          <p:nvPr>
            <p:ph sz="quarter" idx="16"/>
          </p:nvPr>
        </p:nvSpPr>
        <p:spPr>
          <a:xfrm>
            <a:off x="5029200" y="1816101"/>
            <a:ext cx="3657600" cy="298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466347" y="342900"/>
            <a:ext cx="3657600" cy="617934"/>
          </a:xfrm>
          <a:prstGeom prst="rect">
            <a:avLst/>
          </a:prstGeom>
        </p:spPr>
        <p:txBody>
          <a:bodyPr anchor="b"/>
          <a:lstStyle>
            <a:lvl1pPr marL="0" indent="0" algn="l">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66346" y="960834"/>
            <a:ext cx="3657600" cy="1268016"/>
          </a:xfrm>
          <a:prstGeom prst="rect">
            <a:avLst/>
          </a:prstGeom>
        </p:spPr>
        <p:txBody>
          <a:bodyPr anchor="t"/>
          <a:lstStyle>
            <a:lvl1pPr marL="0" indent="0" algn="l">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5" name="Text Placeholder 4"/>
          <p:cNvSpPr>
            <a:spLocks noGrp="1"/>
          </p:cNvSpPr>
          <p:nvPr>
            <p:ph type="body" sz="quarter" idx="3"/>
          </p:nvPr>
        </p:nvSpPr>
        <p:spPr>
          <a:xfrm>
            <a:off x="457200" y="2914650"/>
            <a:ext cx="3657600" cy="617934"/>
          </a:xfrm>
          <a:prstGeom prst="rect">
            <a:avLst/>
          </a:prstGeom>
        </p:spPr>
        <p:txBody>
          <a:bodyPr anchor="b"/>
          <a:lstStyle>
            <a:lvl1pPr marL="0" indent="0" algn="l">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2" y="3532584"/>
            <a:ext cx="3657600" cy="1268016"/>
          </a:xfrm>
          <a:prstGeom prst="rect">
            <a:avLst/>
          </a:prstGeom>
        </p:spPr>
        <p:txBody>
          <a:bodyPr anchor="t"/>
          <a:lstStyle>
            <a:lvl1pPr marL="0" indent="0" algn="l">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10" name="Slide Number Placeholder 8">
            <a:extLst>
              <a:ext uri="{FF2B5EF4-FFF2-40B4-BE49-F238E27FC236}">
                <a16:creationId xmlns:a16="http://schemas.microsoft.com/office/drawing/2014/main" id="{1D441F46-71DE-4E3D-B0B5-93600562A635}"/>
              </a:ext>
            </a:extLst>
          </p:cNvPr>
          <p:cNvSpPr>
            <a:spLocks noGrp="1"/>
          </p:cNvSpPr>
          <p:nvPr>
            <p:ph type="sldNum" sz="quarter" idx="17"/>
          </p:nvPr>
        </p:nvSpPr>
        <p:spPr/>
        <p:txBody>
          <a:bodyPr/>
          <a:lstStyle>
            <a:lvl1pPr>
              <a:defRPr>
                <a:solidFill>
                  <a:schemeClr val="tx1">
                    <a:lumMod val="60000"/>
                    <a:lumOff val="40000"/>
                  </a:schemeClr>
                </a:solidFill>
              </a:defRPr>
            </a:lvl1pPr>
          </a:lstStyle>
          <a:p>
            <a:pPr>
              <a:defRPr/>
            </a:pPr>
            <a:fld id="{99E56CD6-2E1A-4ACC-B3CE-2358BDCB4522}" type="slidenum">
              <a:rPr lang="en-US"/>
              <a:pPr>
                <a:defRPr/>
              </a:pPr>
              <a:t>‹#›</a:t>
            </a:fld>
            <a:endParaRPr lang="en-US"/>
          </a:p>
        </p:txBody>
      </p:sp>
      <p:sp>
        <p:nvSpPr>
          <p:cNvPr id="11" name="Footer Placeholder 1">
            <a:extLst>
              <a:ext uri="{FF2B5EF4-FFF2-40B4-BE49-F238E27FC236}">
                <a16:creationId xmlns:a16="http://schemas.microsoft.com/office/drawing/2014/main" id="{9A6A126E-D03E-4635-9761-0E16DC0DDB48}"/>
              </a:ext>
            </a:extLst>
          </p:cNvPr>
          <p:cNvSpPr>
            <a:spLocks noGrp="1"/>
          </p:cNvSpPr>
          <p:nvPr>
            <p:ph type="ftr" sz="quarter" idx="1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417338407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2:1 Col Solid Righ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BEB5D25-0C7C-42B8-9FDB-C5B9632B3CBD}"/>
              </a:ext>
            </a:extLst>
          </p:cNvPr>
          <p:cNvSpPr/>
          <p:nvPr userDrawn="1"/>
        </p:nvSpPr>
        <p:spPr>
          <a:xfrm>
            <a:off x="4572000" y="2571750"/>
            <a:ext cx="4572000" cy="257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9" name="Rectangle 8">
            <a:extLst>
              <a:ext uri="{FF2B5EF4-FFF2-40B4-BE49-F238E27FC236}">
                <a16:creationId xmlns:a16="http://schemas.microsoft.com/office/drawing/2014/main" id="{4025215D-5D7C-44ED-9F78-10A8C60B7F4B}"/>
              </a:ext>
            </a:extLst>
          </p:cNvPr>
          <p:cNvSpPr/>
          <p:nvPr userDrawn="1"/>
        </p:nvSpPr>
        <p:spPr>
          <a:xfrm>
            <a:off x="4572000" y="0"/>
            <a:ext cx="4572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2" name="Content Placeholder 11"/>
          <p:cNvSpPr>
            <a:spLocks noGrp="1"/>
          </p:cNvSpPr>
          <p:nvPr>
            <p:ph sz="quarter" idx="16"/>
          </p:nvPr>
        </p:nvSpPr>
        <p:spPr>
          <a:xfrm>
            <a:off x="457200" y="1816101"/>
            <a:ext cx="3657600" cy="298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038347" y="342900"/>
            <a:ext cx="3657600" cy="617934"/>
          </a:xfrm>
          <a:prstGeom prst="rect">
            <a:avLst/>
          </a:prstGeom>
        </p:spPr>
        <p:txBody>
          <a:bodyPr anchor="b"/>
          <a:lstStyle>
            <a:lvl1pPr marL="0" indent="0" algn="l">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5038346" y="960834"/>
            <a:ext cx="3657600" cy="1268016"/>
          </a:xfrm>
          <a:prstGeom prst="rect">
            <a:avLst/>
          </a:prstGeom>
        </p:spPr>
        <p:txBody>
          <a:bodyPr anchor="t"/>
          <a:lstStyle>
            <a:lvl1pPr marL="0" indent="0" algn="l">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5" name="Text Placeholder 4"/>
          <p:cNvSpPr>
            <a:spLocks noGrp="1"/>
          </p:cNvSpPr>
          <p:nvPr>
            <p:ph type="body" sz="quarter" idx="3"/>
          </p:nvPr>
        </p:nvSpPr>
        <p:spPr>
          <a:xfrm>
            <a:off x="5029200" y="2914650"/>
            <a:ext cx="3657600" cy="617934"/>
          </a:xfrm>
          <a:prstGeom prst="rect">
            <a:avLst/>
          </a:prstGeom>
        </p:spPr>
        <p:txBody>
          <a:bodyPr anchor="b"/>
          <a:lstStyle>
            <a:lvl1pPr marL="0" indent="0" algn="l">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29202" y="3532584"/>
            <a:ext cx="3657600" cy="1265358"/>
          </a:xfrm>
          <a:prstGeom prst="rect">
            <a:avLst/>
          </a:prstGeom>
        </p:spPr>
        <p:txBody>
          <a:bodyPr anchor="t"/>
          <a:lstStyle>
            <a:lvl1pPr marL="0" indent="0" algn="l">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13" name="Picture Placeholder 11"/>
          <p:cNvSpPr>
            <a:spLocks noGrp="1"/>
          </p:cNvSpPr>
          <p:nvPr>
            <p:ph type="pic" sz="quarter" idx="17"/>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10" name="Slide Number Placeholder 8">
            <a:extLst>
              <a:ext uri="{FF2B5EF4-FFF2-40B4-BE49-F238E27FC236}">
                <a16:creationId xmlns:a16="http://schemas.microsoft.com/office/drawing/2014/main" id="{371058D1-E7FA-465F-995A-265CDD6E2225}"/>
              </a:ext>
            </a:extLst>
          </p:cNvPr>
          <p:cNvSpPr>
            <a:spLocks noGrp="1"/>
          </p:cNvSpPr>
          <p:nvPr>
            <p:ph type="sldNum" sz="quarter" idx="18"/>
          </p:nvPr>
        </p:nvSpPr>
        <p:spPr/>
        <p:txBody>
          <a:bodyPr/>
          <a:lstStyle>
            <a:lvl1pPr>
              <a:defRPr>
                <a:solidFill>
                  <a:schemeClr val="tx1">
                    <a:lumMod val="60000"/>
                    <a:lumOff val="40000"/>
                  </a:schemeClr>
                </a:solidFill>
              </a:defRPr>
            </a:lvl1pPr>
          </a:lstStyle>
          <a:p>
            <a:pPr>
              <a:defRPr/>
            </a:pPr>
            <a:fld id="{517078F5-63DB-48B9-BF97-360A44F3E5E5}" type="slidenum">
              <a:rPr lang="en-US"/>
              <a:pPr>
                <a:defRPr/>
              </a:pPr>
              <a:t>‹#›</a:t>
            </a:fld>
            <a:endParaRPr lang="en-US"/>
          </a:p>
        </p:txBody>
      </p:sp>
      <p:sp>
        <p:nvSpPr>
          <p:cNvPr id="11" name="Footer Placeholder 1">
            <a:extLst>
              <a:ext uri="{FF2B5EF4-FFF2-40B4-BE49-F238E27FC236}">
                <a16:creationId xmlns:a16="http://schemas.microsoft.com/office/drawing/2014/main" id="{169B253F-8A1B-4150-BA9D-6D071095B001}"/>
              </a:ext>
            </a:extLst>
          </p:cNvPr>
          <p:cNvSpPr>
            <a:spLocks noGrp="1"/>
          </p:cNvSpPr>
          <p:nvPr>
            <p:ph type="ftr" sz="quarter" idx="19"/>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636576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Quarters">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A386DB5B-1CA0-4E4C-93F4-E5AA9EEEDE5F}"/>
              </a:ext>
            </a:extLst>
          </p:cNvPr>
          <p:cNvSpPr>
            <a:spLocks noGrp="1"/>
          </p:cNvSpPr>
          <p:nvPr>
            <p:ph sz="quarter" idx="16" hasCustomPrompt="1"/>
          </p:nvPr>
        </p:nvSpPr>
        <p:spPr>
          <a:xfrm>
            <a:off x="4648201" y="3067050"/>
            <a:ext cx="4191000" cy="1678686"/>
          </a:xfrm>
          <a:prstGeom prst="rect">
            <a:avLst/>
          </a:prstGeom>
        </p:spPr>
        <p:txBody>
          <a:bodyPr>
            <a:noAutofit/>
          </a:body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p:txBody>
      </p:sp>
      <p:sp>
        <p:nvSpPr>
          <p:cNvPr id="8" name="Content Placeholder 3">
            <a:extLst>
              <a:ext uri="{FF2B5EF4-FFF2-40B4-BE49-F238E27FC236}">
                <a16:creationId xmlns:a16="http://schemas.microsoft.com/office/drawing/2014/main" id="{B01F954C-6C76-3646-BBCC-4BACF4DAC908}"/>
              </a:ext>
            </a:extLst>
          </p:cNvPr>
          <p:cNvSpPr>
            <a:spLocks noGrp="1"/>
          </p:cNvSpPr>
          <p:nvPr>
            <p:ph sz="quarter" idx="15" hasCustomPrompt="1"/>
          </p:nvPr>
        </p:nvSpPr>
        <p:spPr>
          <a:xfrm>
            <a:off x="4648201" y="1207008"/>
            <a:ext cx="4191000" cy="1678686"/>
          </a:xfrm>
          <a:prstGeom prst="rect">
            <a:avLst/>
          </a:prstGeom>
        </p:spPr>
        <p:txBody>
          <a:bodyPr>
            <a:noAutofit/>
          </a:body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306000" y="3076194"/>
            <a:ext cx="4194173" cy="1669542"/>
          </a:xfrm>
          <a:prstGeom prst="rect">
            <a:avLst/>
          </a:prstGeom>
        </p:spPr>
        <p:txBody>
          <a:bodyPr>
            <a:noAutofit/>
          </a:body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p:txBody>
      </p:sp>
      <p:sp>
        <p:nvSpPr>
          <p:cNvPr id="3" name="Content Placeholder 1"/>
          <p:cNvSpPr>
            <a:spLocks noGrp="1"/>
          </p:cNvSpPr>
          <p:nvPr>
            <p:ph idx="1" hasCustomPrompt="1"/>
          </p:nvPr>
        </p:nvSpPr>
        <p:spPr>
          <a:xfrm>
            <a:off x="306000" y="1207008"/>
            <a:ext cx="4194048" cy="1674393"/>
          </a:xfrm>
          <a:prstGeom prst="rect">
            <a:avLst/>
          </a:prstGeom>
        </p:spPr>
        <p:txBody>
          <a:bodyPr>
            <a:noAutofit/>
          </a:body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p:txBody>
      </p:sp>
      <p:sp>
        <p:nvSpPr>
          <p:cNvPr id="11" name="Subtitle 2">
            <a:extLst>
              <a:ext uri="{FF2B5EF4-FFF2-40B4-BE49-F238E27FC236}">
                <a16:creationId xmlns:a16="http://schemas.microsoft.com/office/drawing/2014/main" id="{A55F602A-597C-4F72-9F65-6E4EC74EC8F9}"/>
              </a:ext>
            </a:extLst>
          </p:cNvPr>
          <p:cNvSpPr>
            <a:spLocks noGrp="1"/>
          </p:cNvSpPr>
          <p:nvPr>
            <p:ph type="subTitle" idx="17" hasCustomPrompt="1"/>
          </p:nvPr>
        </p:nvSpPr>
        <p:spPr>
          <a:xfrm>
            <a:off x="306000" y="361950"/>
            <a:ext cx="6357600" cy="621143"/>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13" name="Title 1">
            <a:extLst>
              <a:ext uri="{FF2B5EF4-FFF2-40B4-BE49-F238E27FC236}">
                <a16:creationId xmlns:a16="http://schemas.microsoft.com/office/drawing/2014/main" id="{F5ABAE02-1B22-44BD-A6D3-54059FAF5575}"/>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273124230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3 Col Solid Multi">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B53FCF-F9B5-43A5-91C4-630512D9F899}"/>
              </a:ext>
            </a:extLst>
          </p:cNvPr>
          <p:cNvSpPr/>
          <p:nvPr userDrawn="1"/>
        </p:nvSpPr>
        <p:spPr>
          <a:xfrm>
            <a:off x="0" y="0"/>
            <a:ext cx="3053954"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Rectangle 9">
            <a:extLst>
              <a:ext uri="{FF2B5EF4-FFF2-40B4-BE49-F238E27FC236}">
                <a16:creationId xmlns:a16="http://schemas.microsoft.com/office/drawing/2014/main" id="{81E8427D-BE43-428C-BF5A-AD26E01A7233}"/>
              </a:ext>
            </a:extLst>
          </p:cNvPr>
          <p:cNvSpPr/>
          <p:nvPr userDrawn="1"/>
        </p:nvSpPr>
        <p:spPr>
          <a:xfrm>
            <a:off x="3044429" y="0"/>
            <a:ext cx="3055144"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Rectangle 10">
            <a:extLst>
              <a:ext uri="{FF2B5EF4-FFF2-40B4-BE49-F238E27FC236}">
                <a16:creationId xmlns:a16="http://schemas.microsoft.com/office/drawing/2014/main" id="{4FAB64E4-6419-40CB-A294-32175E50E39A}"/>
              </a:ext>
            </a:extLst>
          </p:cNvPr>
          <p:cNvSpPr/>
          <p:nvPr userDrawn="1"/>
        </p:nvSpPr>
        <p:spPr>
          <a:xfrm>
            <a:off x="6090048" y="0"/>
            <a:ext cx="3053953"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 name="Text Placeholder 2"/>
          <p:cNvSpPr>
            <a:spLocks noGrp="1"/>
          </p:cNvSpPr>
          <p:nvPr>
            <p:ph type="body" idx="1"/>
          </p:nvPr>
        </p:nvSpPr>
        <p:spPr>
          <a:xfrm>
            <a:off x="292608" y="1260872"/>
            <a:ext cx="246888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292608" y="1878806"/>
            <a:ext cx="2468880" cy="1762506"/>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5" name="Text Placeholder 4"/>
          <p:cNvSpPr>
            <a:spLocks noGrp="1"/>
          </p:cNvSpPr>
          <p:nvPr>
            <p:ph type="body" sz="quarter" idx="3"/>
          </p:nvPr>
        </p:nvSpPr>
        <p:spPr>
          <a:xfrm>
            <a:off x="3337560" y="1260872"/>
            <a:ext cx="2468880" cy="617934"/>
          </a:xfrm>
          <a:prstGeom prst="rect">
            <a:avLst/>
          </a:prstGeom>
        </p:spPr>
        <p:txBody>
          <a:bodyPr anchor="b"/>
          <a:lstStyle>
            <a:lvl1pPr marL="0" indent="0" algn="ctr">
              <a:lnSpc>
                <a:spcPts val="2800"/>
              </a:lnSpc>
              <a:spcBef>
                <a:spcPts val="0"/>
              </a:spcBef>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337560" y="1878806"/>
            <a:ext cx="2468880" cy="1762506"/>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13" name="Text Placeholder 4"/>
          <p:cNvSpPr>
            <a:spLocks noGrp="1"/>
          </p:cNvSpPr>
          <p:nvPr>
            <p:ph type="body" sz="quarter" idx="13"/>
          </p:nvPr>
        </p:nvSpPr>
        <p:spPr>
          <a:xfrm>
            <a:off x="6382512" y="1260872"/>
            <a:ext cx="2468880" cy="617934"/>
          </a:xfrm>
          <a:prstGeom prst="rect">
            <a:avLst/>
          </a:prstGeom>
        </p:spPr>
        <p:txBody>
          <a:bodyPr anchor="b"/>
          <a:lstStyle>
            <a:lvl1pPr marL="0" indent="0" algn="ctr">
              <a:lnSpc>
                <a:spcPts val="2800"/>
              </a:lnSpc>
              <a:spcBef>
                <a:spcPts val="0"/>
              </a:spcBef>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4" name="Content Placeholder 5"/>
          <p:cNvSpPr>
            <a:spLocks noGrp="1"/>
          </p:cNvSpPr>
          <p:nvPr>
            <p:ph sz="quarter" idx="14"/>
          </p:nvPr>
        </p:nvSpPr>
        <p:spPr>
          <a:xfrm>
            <a:off x="6382512" y="1878806"/>
            <a:ext cx="2468880" cy="1762506"/>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15" name="Picture Placeholder 11"/>
          <p:cNvSpPr>
            <a:spLocks noGrp="1"/>
          </p:cNvSpPr>
          <p:nvPr>
            <p:ph type="pic" sz="quarter" idx="16"/>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12" name="Slide Number Placeholder 8">
            <a:extLst>
              <a:ext uri="{FF2B5EF4-FFF2-40B4-BE49-F238E27FC236}">
                <a16:creationId xmlns:a16="http://schemas.microsoft.com/office/drawing/2014/main" id="{5D125859-8C44-4657-9D25-99E99BB36AA3}"/>
              </a:ext>
            </a:extLst>
          </p:cNvPr>
          <p:cNvSpPr>
            <a:spLocks noGrp="1"/>
          </p:cNvSpPr>
          <p:nvPr>
            <p:ph type="sldNum" sz="quarter" idx="17"/>
          </p:nvPr>
        </p:nvSpPr>
        <p:spPr/>
        <p:txBody>
          <a:bodyPr/>
          <a:lstStyle>
            <a:lvl1pPr>
              <a:defRPr>
                <a:solidFill>
                  <a:schemeClr val="tx1">
                    <a:lumMod val="60000"/>
                    <a:lumOff val="40000"/>
                  </a:schemeClr>
                </a:solidFill>
              </a:defRPr>
            </a:lvl1pPr>
          </a:lstStyle>
          <a:p>
            <a:pPr>
              <a:defRPr/>
            </a:pPr>
            <a:fld id="{ABA5B7AB-7BC0-4969-B749-53134EFBF71D}" type="slidenum">
              <a:rPr lang="en-US"/>
              <a:pPr>
                <a:defRPr/>
              </a:pPr>
              <a:t>‹#›</a:t>
            </a:fld>
            <a:endParaRPr lang="en-US"/>
          </a:p>
        </p:txBody>
      </p:sp>
      <p:sp>
        <p:nvSpPr>
          <p:cNvPr id="16" name="Footer Placeholder 1">
            <a:extLst>
              <a:ext uri="{FF2B5EF4-FFF2-40B4-BE49-F238E27FC236}">
                <a16:creationId xmlns:a16="http://schemas.microsoft.com/office/drawing/2014/main" id="{1B4442A2-7150-4CAA-90C7-C228C5E6F325}"/>
              </a:ext>
            </a:extLst>
          </p:cNvPr>
          <p:cNvSpPr>
            <a:spLocks noGrp="1"/>
          </p:cNvSpPr>
          <p:nvPr>
            <p:ph type="ftr" sz="quarter" idx="18"/>
          </p:nvPr>
        </p:nvSpPr>
        <p:spPr/>
        <p:txBody>
          <a:bodyPr/>
          <a:lstStyle>
            <a:lvl1pPr>
              <a:defRPr>
                <a:solidFill>
                  <a:schemeClr val="bg2"/>
                </a:solidFill>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378932370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3 Col Solid 1 colo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9E59CC-2AE3-4BF4-B527-8B606379116A}"/>
              </a:ext>
            </a:extLst>
          </p:cNvPr>
          <p:cNvSpPr/>
          <p:nvPr userDrawn="1"/>
        </p:nvSpPr>
        <p:spPr>
          <a:xfrm>
            <a:off x="3044429" y="0"/>
            <a:ext cx="3055144"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Rectangle 9">
            <a:extLst>
              <a:ext uri="{FF2B5EF4-FFF2-40B4-BE49-F238E27FC236}">
                <a16:creationId xmlns:a16="http://schemas.microsoft.com/office/drawing/2014/main" id="{F0ADC6A4-4100-43A6-BE14-3D34A7C90CBA}"/>
              </a:ext>
            </a:extLst>
          </p:cNvPr>
          <p:cNvSpPr/>
          <p:nvPr userDrawn="1"/>
        </p:nvSpPr>
        <p:spPr>
          <a:xfrm>
            <a:off x="0" y="0"/>
            <a:ext cx="3053954"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Rectangle 10">
            <a:extLst>
              <a:ext uri="{FF2B5EF4-FFF2-40B4-BE49-F238E27FC236}">
                <a16:creationId xmlns:a16="http://schemas.microsoft.com/office/drawing/2014/main" id="{68A5FB3B-6503-42C1-8A01-56A8DA35FE66}"/>
              </a:ext>
            </a:extLst>
          </p:cNvPr>
          <p:cNvSpPr/>
          <p:nvPr userDrawn="1"/>
        </p:nvSpPr>
        <p:spPr>
          <a:xfrm>
            <a:off x="6090048" y="0"/>
            <a:ext cx="3053953"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 name="Text Placeholder 2"/>
          <p:cNvSpPr>
            <a:spLocks noGrp="1"/>
          </p:cNvSpPr>
          <p:nvPr>
            <p:ph type="body" idx="1"/>
          </p:nvPr>
        </p:nvSpPr>
        <p:spPr>
          <a:xfrm>
            <a:off x="292608" y="1260872"/>
            <a:ext cx="246888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292608" y="1878806"/>
            <a:ext cx="2468880" cy="1762506"/>
          </a:xfrm>
          <a:prstGeom prst="rect">
            <a:avLst/>
          </a:prstGeom>
        </p:spPr>
        <p:txBody>
          <a:bodyPr anchor="t"/>
          <a:lstStyle>
            <a:lvl1pPr marL="0" marR="0" indent="0" algn="ctr" defTabSz="914378" rtl="0" eaLnBrk="1" fontAlgn="auto" latinLnBrk="0" hangingPunct="1">
              <a:lnSpc>
                <a:spcPct val="100000"/>
              </a:lnSpc>
              <a:spcBef>
                <a:spcPts val="0"/>
              </a:spcBef>
              <a:spcAft>
                <a:spcPts val="150"/>
              </a:spcAft>
              <a:buClrTx/>
              <a:buSzPct val="100000"/>
              <a:buFont typeface="Wingdings" charset="2"/>
              <a:buNone/>
              <a:tabLst/>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a:p>
            <a:pPr lvl="1"/>
            <a:r>
              <a:rPr lang="en-US"/>
              <a:t>Second level</a:t>
            </a:r>
          </a:p>
        </p:txBody>
      </p:sp>
      <p:sp>
        <p:nvSpPr>
          <p:cNvPr id="5" name="Text Placeholder 4"/>
          <p:cNvSpPr>
            <a:spLocks noGrp="1"/>
          </p:cNvSpPr>
          <p:nvPr>
            <p:ph type="body" sz="quarter" idx="3"/>
          </p:nvPr>
        </p:nvSpPr>
        <p:spPr>
          <a:xfrm>
            <a:off x="3337560" y="1260872"/>
            <a:ext cx="2468880" cy="617934"/>
          </a:xfrm>
          <a:prstGeom prst="rect">
            <a:avLst/>
          </a:prstGeom>
        </p:spPr>
        <p:txBody>
          <a:bodyPr anchor="b"/>
          <a:lstStyle>
            <a:lvl1pPr marL="0" indent="0" algn="ctr">
              <a:lnSpc>
                <a:spcPts val="2800"/>
              </a:lnSpc>
              <a:spcBef>
                <a:spcPts val="0"/>
              </a:spcBef>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337560" y="1878806"/>
            <a:ext cx="2468880" cy="1762506"/>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13" name="Text Placeholder 4"/>
          <p:cNvSpPr>
            <a:spLocks noGrp="1"/>
          </p:cNvSpPr>
          <p:nvPr>
            <p:ph type="body" sz="quarter" idx="13"/>
          </p:nvPr>
        </p:nvSpPr>
        <p:spPr>
          <a:xfrm>
            <a:off x="6382512" y="1260872"/>
            <a:ext cx="2468880" cy="617934"/>
          </a:xfrm>
          <a:prstGeom prst="rect">
            <a:avLst/>
          </a:prstGeom>
        </p:spPr>
        <p:txBody>
          <a:bodyPr anchor="b"/>
          <a:lstStyle>
            <a:lvl1pPr marL="0" indent="0" algn="ctr">
              <a:lnSpc>
                <a:spcPts val="2800"/>
              </a:lnSpc>
              <a:spcBef>
                <a:spcPts val="0"/>
              </a:spcBef>
              <a:buFont typeface="Arial" charset="0"/>
              <a:buNone/>
              <a:defRPr sz="2800" b="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4" name="Content Placeholder 5"/>
          <p:cNvSpPr>
            <a:spLocks noGrp="1"/>
          </p:cNvSpPr>
          <p:nvPr>
            <p:ph sz="quarter" idx="14"/>
          </p:nvPr>
        </p:nvSpPr>
        <p:spPr>
          <a:xfrm>
            <a:off x="6382512" y="1878806"/>
            <a:ext cx="2468880" cy="1762506"/>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15" name="Picture Placeholder 11"/>
          <p:cNvSpPr>
            <a:spLocks noGrp="1"/>
          </p:cNvSpPr>
          <p:nvPr>
            <p:ph type="pic" sz="quarter" idx="16"/>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12" name="Slide Number Placeholder 8">
            <a:extLst>
              <a:ext uri="{FF2B5EF4-FFF2-40B4-BE49-F238E27FC236}">
                <a16:creationId xmlns:a16="http://schemas.microsoft.com/office/drawing/2014/main" id="{F159800B-FC68-4AD4-9FF2-961822009638}"/>
              </a:ext>
            </a:extLst>
          </p:cNvPr>
          <p:cNvSpPr>
            <a:spLocks noGrp="1"/>
          </p:cNvSpPr>
          <p:nvPr>
            <p:ph type="sldNum" sz="quarter" idx="17"/>
          </p:nvPr>
        </p:nvSpPr>
        <p:spPr/>
        <p:txBody>
          <a:bodyPr/>
          <a:lstStyle>
            <a:lvl1pPr>
              <a:defRPr>
                <a:solidFill>
                  <a:schemeClr val="tx1">
                    <a:lumMod val="60000"/>
                    <a:lumOff val="40000"/>
                  </a:schemeClr>
                </a:solidFill>
              </a:defRPr>
            </a:lvl1pPr>
          </a:lstStyle>
          <a:p>
            <a:pPr>
              <a:defRPr/>
            </a:pPr>
            <a:fld id="{D176E54E-880A-401D-8475-092E92123BC1}" type="slidenum">
              <a:rPr lang="en-US"/>
              <a:pPr>
                <a:defRPr/>
              </a:pPr>
              <a:t>‹#›</a:t>
            </a:fld>
            <a:endParaRPr lang="en-US"/>
          </a:p>
        </p:txBody>
      </p:sp>
      <p:sp>
        <p:nvSpPr>
          <p:cNvPr id="16" name="Footer Placeholder 1">
            <a:extLst>
              <a:ext uri="{FF2B5EF4-FFF2-40B4-BE49-F238E27FC236}">
                <a16:creationId xmlns:a16="http://schemas.microsoft.com/office/drawing/2014/main" id="{53D632CB-B043-4A5F-8EC0-08C82F153056}"/>
              </a:ext>
            </a:extLst>
          </p:cNvPr>
          <p:cNvSpPr>
            <a:spLocks noGrp="1"/>
          </p:cNvSpPr>
          <p:nvPr>
            <p:ph type="ftr" sz="quarter" idx="1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233099814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6up Content Multi">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EB71D48-5A25-41A7-8109-B99C893FE1CC}"/>
              </a:ext>
            </a:extLst>
          </p:cNvPr>
          <p:cNvSpPr/>
          <p:nvPr userDrawn="1"/>
        </p:nvSpPr>
        <p:spPr>
          <a:xfrm>
            <a:off x="0" y="2571750"/>
            <a:ext cx="3053954" cy="2571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6" name="Rectangle 15">
            <a:extLst>
              <a:ext uri="{FF2B5EF4-FFF2-40B4-BE49-F238E27FC236}">
                <a16:creationId xmlns:a16="http://schemas.microsoft.com/office/drawing/2014/main" id="{8AF3F044-1D00-4E64-9584-0EF227ED08D4}"/>
              </a:ext>
            </a:extLst>
          </p:cNvPr>
          <p:cNvSpPr/>
          <p:nvPr userDrawn="1"/>
        </p:nvSpPr>
        <p:spPr>
          <a:xfrm>
            <a:off x="3044429" y="0"/>
            <a:ext cx="3055144"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7" name="Rectangle 16">
            <a:extLst>
              <a:ext uri="{FF2B5EF4-FFF2-40B4-BE49-F238E27FC236}">
                <a16:creationId xmlns:a16="http://schemas.microsoft.com/office/drawing/2014/main" id="{E53DB234-6847-4B13-B00D-D2C3D494498B}"/>
              </a:ext>
            </a:extLst>
          </p:cNvPr>
          <p:cNvSpPr/>
          <p:nvPr userDrawn="1"/>
        </p:nvSpPr>
        <p:spPr>
          <a:xfrm>
            <a:off x="0" y="0"/>
            <a:ext cx="3053954"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8" name="Rectangle 17">
            <a:extLst>
              <a:ext uri="{FF2B5EF4-FFF2-40B4-BE49-F238E27FC236}">
                <a16:creationId xmlns:a16="http://schemas.microsoft.com/office/drawing/2014/main" id="{CFE9CC28-BDE6-4AB4-8AB9-5994071DD8F0}"/>
              </a:ext>
            </a:extLst>
          </p:cNvPr>
          <p:cNvSpPr/>
          <p:nvPr userDrawn="1"/>
        </p:nvSpPr>
        <p:spPr>
          <a:xfrm>
            <a:off x="6090048" y="0"/>
            <a:ext cx="3053953" cy="2571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9" name="Rectangle 18">
            <a:extLst>
              <a:ext uri="{FF2B5EF4-FFF2-40B4-BE49-F238E27FC236}">
                <a16:creationId xmlns:a16="http://schemas.microsoft.com/office/drawing/2014/main" id="{FC09E995-458A-4D22-A110-9ED2AC4AF2EE}"/>
              </a:ext>
            </a:extLst>
          </p:cNvPr>
          <p:cNvSpPr/>
          <p:nvPr userDrawn="1"/>
        </p:nvSpPr>
        <p:spPr>
          <a:xfrm>
            <a:off x="3044429" y="2571750"/>
            <a:ext cx="3055144" cy="257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20" name="Rectangle 19">
            <a:extLst>
              <a:ext uri="{FF2B5EF4-FFF2-40B4-BE49-F238E27FC236}">
                <a16:creationId xmlns:a16="http://schemas.microsoft.com/office/drawing/2014/main" id="{A8954A01-E6D8-44BB-98E6-1914C55DD90F}"/>
              </a:ext>
            </a:extLst>
          </p:cNvPr>
          <p:cNvSpPr/>
          <p:nvPr userDrawn="1"/>
        </p:nvSpPr>
        <p:spPr>
          <a:xfrm>
            <a:off x="6090048" y="2571750"/>
            <a:ext cx="3053953"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 name="Text Placeholder 2"/>
          <p:cNvSpPr>
            <a:spLocks noGrp="1"/>
          </p:cNvSpPr>
          <p:nvPr>
            <p:ph type="body" idx="1"/>
          </p:nvPr>
        </p:nvSpPr>
        <p:spPr>
          <a:xfrm>
            <a:off x="315468" y="23657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15468" y="862484"/>
            <a:ext cx="2423160" cy="1480667"/>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24" name="Text Placeholder 2"/>
          <p:cNvSpPr>
            <a:spLocks noGrp="1"/>
          </p:cNvSpPr>
          <p:nvPr>
            <p:ph type="body" idx="13"/>
          </p:nvPr>
        </p:nvSpPr>
        <p:spPr>
          <a:xfrm>
            <a:off x="3360420" y="23657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5" name="Content Placeholder 3"/>
          <p:cNvSpPr>
            <a:spLocks noGrp="1"/>
          </p:cNvSpPr>
          <p:nvPr>
            <p:ph sz="half" idx="14"/>
          </p:nvPr>
        </p:nvSpPr>
        <p:spPr>
          <a:xfrm>
            <a:off x="3360420" y="862484"/>
            <a:ext cx="2423160" cy="1480667"/>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26" name="Text Placeholder 2"/>
          <p:cNvSpPr>
            <a:spLocks noGrp="1"/>
          </p:cNvSpPr>
          <p:nvPr>
            <p:ph type="body" idx="15"/>
          </p:nvPr>
        </p:nvSpPr>
        <p:spPr>
          <a:xfrm>
            <a:off x="6405372" y="23657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7" name="Content Placeholder 3"/>
          <p:cNvSpPr>
            <a:spLocks noGrp="1"/>
          </p:cNvSpPr>
          <p:nvPr>
            <p:ph sz="half" idx="16"/>
          </p:nvPr>
        </p:nvSpPr>
        <p:spPr>
          <a:xfrm>
            <a:off x="6405372" y="862484"/>
            <a:ext cx="2423160" cy="1480667"/>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28" name="Text Placeholder 2"/>
          <p:cNvSpPr>
            <a:spLocks noGrp="1"/>
          </p:cNvSpPr>
          <p:nvPr>
            <p:ph type="body" idx="17"/>
          </p:nvPr>
        </p:nvSpPr>
        <p:spPr>
          <a:xfrm>
            <a:off x="315468" y="281754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9" name="Content Placeholder 3"/>
          <p:cNvSpPr>
            <a:spLocks noGrp="1"/>
          </p:cNvSpPr>
          <p:nvPr>
            <p:ph sz="half" idx="18"/>
          </p:nvPr>
        </p:nvSpPr>
        <p:spPr>
          <a:xfrm>
            <a:off x="315468" y="3443455"/>
            <a:ext cx="2423160" cy="1480667"/>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30" name="Text Placeholder 2"/>
          <p:cNvSpPr>
            <a:spLocks noGrp="1"/>
          </p:cNvSpPr>
          <p:nvPr>
            <p:ph type="body" idx="19"/>
          </p:nvPr>
        </p:nvSpPr>
        <p:spPr>
          <a:xfrm>
            <a:off x="3360420" y="281754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1" name="Content Placeholder 3"/>
          <p:cNvSpPr>
            <a:spLocks noGrp="1"/>
          </p:cNvSpPr>
          <p:nvPr>
            <p:ph sz="half" idx="20"/>
          </p:nvPr>
        </p:nvSpPr>
        <p:spPr>
          <a:xfrm>
            <a:off x="3360420" y="3443455"/>
            <a:ext cx="2423160" cy="1480667"/>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32" name="Text Placeholder 2"/>
          <p:cNvSpPr>
            <a:spLocks noGrp="1"/>
          </p:cNvSpPr>
          <p:nvPr>
            <p:ph type="body" idx="21"/>
          </p:nvPr>
        </p:nvSpPr>
        <p:spPr>
          <a:xfrm>
            <a:off x="6405372" y="281754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3" name="Content Placeholder 3"/>
          <p:cNvSpPr>
            <a:spLocks noGrp="1"/>
          </p:cNvSpPr>
          <p:nvPr>
            <p:ph sz="half" idx="22"/>
          </p:nvPr>
        </p:nvSpPr>
        <p:spPr>
          <a:xfrm>
            <a:off x="6405372" y="3443455"/>
            <a:ext cx="2423160" cy="1480667"/>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22" name="Picture Placeholder 11"/>
          <p:cNvSpPr>
            <a:spLocks noGrp="1"/>
          </p:cNvSpPr>
          <p:nvPr>
            <p:ph type="pic" sz="quarter" idx="24"/>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21" name="Slide Number Placeholder 8">
            <a:extLst>
              <a:ext uri="{FF2B5EF4-FFF2-40B4-BE49-F238E27FC236}">
                <a16:creationId xmlns:a16="http://schemas.microsoft.com/office/drawing/2014/main" id="{AF4BAE7F-7279-4C2B-8C63-82798ABD394A}"/>
              </a:ext>
            </a:extLst>
          </p:cNvPr>
          <p:cNvSpPr>
            <a:spLocks noGrp="1"/>
          </p:cNvSpPr>
          <p:nvPr>
            <p:ph type="sldNum" sz="quarter" idx="25"/>
          </p:nvPr>
        </p:nvSpPr>
        <p:spPr/>
        <p:txBody>
          <a:bodyPr/>
          <a:lstStyle>
            <a:lvl1pPr>
              <a:defRPr>
                <a:solidFill>
                  <a:schemeClr val="tx1">
                    <a:lumMod val="60000"/>
                    <a:lumOff val="40000"/>
                  </a:schemeClr>
                </a:solidFill>
              </a:defRPr>
            </a:lvl1pPr>
          </a:lstStyle>
          <a:p>
            <a:pPr>
              <a:defRPr/>
            </a:pPr>
            <a:fld id="{EA0D7E32-E76B-444D-8ED4-C0F39E4EDA1E}" type="slidenum">
              <a:rPr lang="en-US"/>
              <a:pPr>
                <a:defRPr/>
              </a:pPr>
              <a:t>‹#›</a:t>
            </a:fld>
            <a:endParaRPr lang="en-US"/>
          </a:p>
        </p:txBody>
      </p:sp>
      <p:sp>
        <p:nvSpPr>
          <p:cNvPr id="23" name="Footer Placeholder 1">
            <a:extLst>
              <a:ext uri="{FF2B5EF4-FFF2-40B4-BE49-F238E27FC236}">
                <a16:creationId xmlns:a16="http://schemas.microsoft.com/office/drawing/2014/main" id="{529E3AC0-8979-414B-9107-91E9C5960136}"/>
              </a:ext>
            </a:extLst>
          </p:cNvPr>
          <p:cNvSpPr>
            <a:spLocks noGrp="1"/>
          </p:cNvSpPr>
          <p:nvPr>
            <p:ph type="ftr" sz="quarter" idx="26"/>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167757151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6up Content 1 Colo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DAB8C63-07E5-42E7-9B37-2C633C72199D}"/>
              </a:ext>
            </a:extLst>
          </p:cNvPr>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 name="Text Placeholder 2"/>
          <p:cNvSpPr>
            <a:spLocks noGrp="1"/>
          </p:cNvSpPr>
          <p:nvPr>
            <p:ph type="body" idx="1"/>
          </p:nvPr>
        </p:nvSpPr>
        <p:spPr>
          <a:xfrm>
            <a:off x="315468" y="23657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15468" y="862484"/>
            <a:ext cx="2423160" cy="1480667"/>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24" name="Text Placeholder 2"/>
          <p:cNvSpPr>
            <a:spLocks noGrp="1"/>
          </p:cNvSpPr>
          <p:nvPr>
            <p:ph type="body" idx="13"/>
          </p:nvPr>
        </p:nvSpPr>
        <p:spPr>
          <a:xfrm>
            <a:off x="3360420" y="23657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5" name="Content Placeholder 3"/>
          <p:cNvSpPr>
            <a:spLocks noGrp="1"/>
          </p:cNvSpPr>
          <p:nvPr>
            <p:ph sz="half" idx="14"/>
          </p:nvPr>
        </p:nvSpPr>
        <p:spPr>
          <a:xfrm>
            <a:off x="3360420" y="862484"/>
            <a:ext cx="2423160" cy="1480667"/>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26" name="Text Placeholder 2"/>
          <p:cNvSpPr>
            <a:spLocks noGrp="1"/>
          </p:cNvSpPr>
          <p:nvPr>
            <p:ph type="body" idx="15"/>
          </p:nvPr>
        </p:nvSpPr>
        <p:spPr>
          <a:xfrm>
            <a:off x="6405372" y="23657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7" name="Content Placeholder 3"/>
          <p:cNvSpPr>
            <a:spLocks noGrp="1"/>
          </p:cNvSpPr>
          <p:nvPr>
            <p:ph sz="half" idx="16"/>
          </p:nvPr>
        </p:nvSpPr>
        <p:spPr>
          <a:xfrm>
            <a:off x="6405372" y="862484"/>
            <a:ext cx="2423160" cy="1480667"/>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28" name="Text Placeholder 2"/>
          <p:cNvSpPr>
            <a:spLocks noGrp="1"/>
          </p:cNvSpPr>
          <p:nvPr>
            <p:ph type="body" idx="17"/>
          </p:nvPr>
        </p:nvSpPr>
        <p:spPr>
          <a:xfrm>
            <a:off x="315468" y="281754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9" name="Content Placeholder 3"/>
          <p:cNvSpPr>
            <a:spLocks noGrp="1"/>
          </p:cNvSpPr>
          <p:nvPr>
            <p:ph sz="half" idx="18"/>
          </p:nvPr>
        </p:nvSpPr>
        <p:spPr>
          <a:xfrm>
            <a:off x="315468" y="3443455"/>
            <a:ext cx="2423160" cy="1480667"/>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30" name="Text Placeholder 2"/>
          <p:cNvSpPr>
            <a:spLocks noGrp="1"/>
          </p:cNvSpPr>
          <p:nvPr>
            <p:ph type="body" idx="19"/>
          </p:nvPr>
        </p:nvSpPr>
        <p:spPr>
          <a:xfrm>
            <a:off x="3360420" y="281754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1" name="Content Placeholder 3"/>
          <p:cNvSpPr>
            <a:spLocks noGrp="1"/>
          </p:cNvSpPr>
          <p:nvPr>
            <p:ph sz="half" idx="20"/>
          </p:nvPr>
        </p:nvSpPr>
        <p:spPr>
          <a:xfrm>
            <a:off x="3360420" y="3443455"/>
            <a:ext cx="2423160" cy="1480667"/>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32" name="Text Placeholder 2"/>
          <p:cNvSpPr>
            <a:spLocks noGrp="1"/>
          </p:cNvSpPr>
          <p:nvPr>
            <p:ph type="body" idx="21"/>
          </p:nvPr>
        </p:nvSpPr>
        <p:spPr>
          <a:xfrm>
            <a:off x="6405372" y="281754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3" name="Content Placeholder 3"/>
          <p:cNvSpPr>
            <a:spLocks noGrp="1"/>
          </p:cNvSpPr>
          <p:nvPr>
            <p:ph sz="half" idx="22"/>
          </p:nvPr>
        </p:nvSpPr>
        <p:spPr>
          <a:xfrm>
            <a:off x="6405372" y="3443455"/>
            <a:ext cx="2423160" cy="1480667"/>
          </a:xfrm>
          <a:prstGeom prst="rect">
            <a:avLst/>
          </a:prstGeom>
        </p:spPr>
        <p:txBody>
          <a:bodyPr anchor="t"/>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17" name="Picture Placeholder 11"/>
          <p:cNvSpPr>
            <a:spLocks noGrp="1"/>
          </p:cNvSpPr>
          <p:nvPr>
            <p:ph type="pic" sz="quarter" idx="24"/>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16" name="Slide Number Placeholder 8">
            <a:extLst>
              <a:ext uri="{FF2B5EF4-FFF2-40B4-BE49-F238E27FC236}">
                <a16:creationId xmlns:a16="http://schemas.microsoft.com/office/drawing/2014/main" id="{0196BB30-0886-4E94-ABC7-96E8D33B5732}"/>
              </a:ext>
            </a:extLst>
          </p:cNvPr>
          <p:cNvSpPr>
            <a:spLocks noGrp="1"/>
          </p:cNvSpPr>
          <p:nvPr>
            <p:ph type="sldNum" sz="quarter" idx="25"/>
          </p:nvPr>
        </p:nvSpPr>
        <p:spPr/>
        <p:txBody>
          <a:bodyPr/>
          <a:lstStyle>
            <a:lvl1pPr>
              <a:defRPr>
                <a:solidFill>
                  <a:schemeClr val="tx1">
                    <a:lumMod val="60000"/>
                    <a:lumOff val="40000"/>
                  </a:schemeClr>
                </a:solidFill>
              </a:defRPr>
            </a:lvl1pPr>
          </a:lstStyle>
          <a:p>
            <a:pPr>
              <a:defRPr/>
            </a:pPr>
            <a:fld id="{23ADF59F-8640-4B1F-B9BF-B0CF03B39A6A}" type="slidenum">
              <a:rPr lang="en-US"/>
              <a:pPr>
                <a:defRPr/>
              </a:pPr>
              <a:t>‹#›</a:t>
            </a:fld>
            <a:endParaRPr lang="en-US"/>
          </a:p>
        </p:txBody>
      </p:sp>
      <p:sp>
        <p:nvSpPr>
          <p:cNvPr id="18" name="Footer Placeholder 1">
            <a:extLst>
              <a:ext uri="{FF2B5EF4-FFF2-40B4-BE49-F238E27FC236}">
                <a16:creationId xmlns:a16="http://schemas.microsoft.com/office/drawing/2014/main" id="{C448C085-903F-416B-BAC4-C54C6091683F}"/>
              </a:ext>
            </a:extLst>
          </p:cNvPr>
          <p:cNvSpPr>
            <a:spLocks noGrp="1"/>
          </p:cNvSpPr>
          <p:nvPr>
            <p:ph type="ftr" sz="quarter" idx="26"/>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19352420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6up Short Text - Image Overlay">
    <p:spTree>
      <p:nvGrpSpPr>
        <p:cNvPr id="1" name=""/>
        <p:cNvGrpSpPr/>
        <p:nvPr/>
      </p:nvGrpSpPr>
      <p:grpSpPr>
        <a:xfrm>
          <a:off x="0" y="0"/>
          <a:ext cx="0" cy="0"/>
          <a:chOff x="0" y="0"/>
          <a:chExt cx="0" cy="0"/>
        </a:xfrm>
      </p:grpSpPr>
      <p:sp>
        <p:nvSpPr>
          <p:cNvPr id="4" name="Text Placeholder 3"/>
          <p:cNvSpPr>
            <a:spLocks noGrp="1"/>
          </p:cNvSpPr>
          <p:nvPr>
            <p:ph type="body" sz="quarter" idx="30"/>
          </p:nvPr>
        </p:nvSpPr>
        <p:spPr>
          <a:xfrm>
            <a:off x="0" y="0"/>
            <a:ext cx="9144000" cy="5143500"/>
          </a:xfrm>
          <a:prstGeom prst="rect">
            <a:avLst/>
          </a:prstGeom>
          <a:solidFill>
            <a:schemeClr val="tx1">
              <a:alpha val="80000"/>
            </a:schemeClr>
          </a:solidFill>
          <a:ln>
            <a:noFill/>
          </a:ln>
        </p:spPr>
        <p:txBody>
          <a:bodyPr anchor="b"/>
          <a:lstStyle>
            <a:lvl1pPr>
              <a:defRPr sz="600">
                <a:solidFill>
                  <a:schemeClr val="bg1"/>
                </a:solidFill>
              </a:defRPr>
            </a:lvl1pPr>
            <a:lvl2pPr>
              <a:defRPr sz="600">
                <a:solidFill>
                  <a:schemeClr val="bg1"/>
                </a:solidFill>
              </a:defRPr>
            </a:lvl2pPr>
            <a:lvl3pPr>
              <a:defRPr sz="600">
                <a:solidFill>
                  <a:schemeClr val="bg1"/>
                </a:solidFill>
              </a:defRPr>
            </a:lvl3pPr>
            <a:lvl4pPr>
              <a:defRPr sz="600">
                <a:solidFill>
                  <a:schemeClr val="bg1"/>
                </a:solidFill>
              </a:defRPr>
            </a:lvl4pPr>
            <a:lvl5pPr>
              <a:defRPr sz="600">
                <a:solidFill>
                  <a:schemeClr val="bg1"/>
                </a:solidFill>
              </a:defRPr>
            </a:lvl5pPr>
          </a:lstStyle>
          <a:p>
            <a:pPr lvl="0"/>
            <a:r>
              <a:rPr lang="en-US"/>
              <a:t>Click to edit Master text styles</a:t>
            </a:r>
          </a:p>
        </p:txBody>
      </p:sp>
      <p:sp>
        <p:nvSpPr>
          <p:cNvPr id="7" name="Text Placeholder 6"/>
          <p:cNvSpPr>
            <a:spLocks noGrp="1"/>
          </p:cNvSpPr>
          <p:nvPr>
            <p:ph type="body" sz="quarter" idx="13"/>
          </p:nvPr>
        </p:nvSpPr>
        <p:spPr>
          <a:xfrm>
            <a:off x="315468" y="1168363"/>
            <a:ext cx="2423160" cy="860462"/>
          </a:xfrm>
          <a:prstGeom prst="rect">
            <a:avLst/>
          </a:prstGeom>
        </p:spPr>
        <p:txBody>
          <a:bodyPr/>
          <a:lstStyle>
            <a:lvl1pPr algn="ct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3" name="Text Placeholder 2"/>
          <p:cNvSpPr>
            <a:spLocks noGrp="1"/>
          </p:cNvSpPr>
          <p:nvPr>
            <p:ph type="body" idx="1"/>
          </p:nvPr>
        </p:nvSpPr>
        <p:spPr>
          <a:xfrm>
            <a:off x="315468" y="54292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5" name="Text Placeholder 6"/>
          <p:cNvSpPr>
            <a:spLocks noGrp="1"/>
          </p:cNvSpPr>
          <p:nvPr>
            <p:ph type="body" sz="quarter" idx="14"/>
          </p:nvPr>
        </p:nvSpPr>
        <p:spPr>
          <a:xfrm>
            <a:off x="3360420" y="1168363"/>
            <a:ext cx="2423160" cy="860462"/>
          </a:xfrm>
          <a:prstGeom prst="rect">
            <a:avLst/>
          </a:prstGeom>
        </p:spPr>
        <p:txBody>
          <a:bodyPr/>
          <a:lstStyle>
            <a:lvl1pPr algn="ct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26" name="Text Placeholder 2"/>
          <p:cNvSpPr>
            <a:spLocks noGrp="1"/>
          </p:cNvSpPr>
          <p:nvPr>
            <p:ph type="body" idx="15"/>
          </p:nvPr>
        </p:nvSpPr>
        <p:spPr>
          <a:xfrm>
            <a:off x="3360420" y="54292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7" name="Text Placeholder 6"/>
          <p:cNvSpPr>
            <a:spLocks noGrp="1"/>
          </p:cNvSpPr>
          <p:nvPr>
            <p:ph type="body" sz="quarter" idx="16"/>
          </p:nvPr>
        </p:nvSpPr>
        <p:spPr>
          <a:xfrm>
            <a:off x="6405372" y="1168363"/>
            <a:ext cx="2423160" cy="860462"/>
          </a:xfrm>
          <a:prstGeom prst="rect">
            <a:avLst/>
          </a:prstGeom>
        </p:spPr>
        <p:txBody>
          <a:bodyPr/>
          <a:lstStyle>
            <a:lvl1pPr algn="ct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28" name="Text Placeholder 2"/>
          <p:cNvSpPr>
            <a:spLocks noGrp="1"/>
          </p:cNvSpPr>
          <p:nvPr>
            <p:ph type="body" idx="17"/>
          </p:nvPr>
        </p:nvSpPr>
        <p:spPr>
          <a:xfrm>
            <a:off x="6405372" y="542925"/>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9" name="Text Placeholder 6"/>
          <p:cNvSpPr>
            <a:spLocks noGrp="1"/>
          </p:cNvSpPr>
          <p:nvPr>
            <p:ph type="body" sz="quarter" idx="18"/>
          </p:nvPr>
        </p:nvSpPr>
        <p:spPr>
          <a:xfrm>
            <a:off x="315468" y="3742771"/>
            <a:ext cx="2423160" cy="860462"/>
          </a:xfrm>
          <a:prstGeom prst="rect">
            <a:avLst/>
          </a:prstGeom>
        </p:spPr>
        <p:txBody>
          <a:bodyPr/>
          <a:lstStyle>
            <a:lvl1pPr algn="ct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30" name="Text Placeholder 2"/>
          <p:cNvSpPr>
            <a:spLocks noGrp="1"/>
          </p:cNvSpPr>
          <p:nvPr>
            <p:ph type="body" idx="19"/>
          </p:nvPr>
        </p:nvSpPr>
        <p:spPr>
          <a:xfrm>
            <a:off x="315468" y="3112017"/>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3" name="Text Placeholder 6"/>
          <p:cNvSpPr>
            <a:spLocks noGrp="1"/>
          </p:cNvSpPr>
          <p:nvPr>
            <p:ph type="body" sz="quarter" idx="20"/>
          </p:nvPr>
        </p:nvSpPr>
        <p:spPr>
          <a:xfrm>
            <a:off x="3360420" y="3742771"/>
            <a:ext cx="2423160" cy="860462"/>
          </a:xfrm>
          <a:prstGeom prst="rect">
            <a:avLst/>
          </a:prstGeom>
        </p:spPr>
        <p:txBody>
          <a:bodyPr/>
          <a:lstStyle>
            <a:lvl1pPr algn="ct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34" name="Text Placeholder 2"/>
          <p:cNvSpPr>
            <a:spLocks noGrp="1"/>
          </p:cNvSpPr>
          <p:nvPr>
            <p:ph type="body" idx="21"/>
          </p:nvPr>
        </p:nvSpPr>
        <p:spPr>
          <a:xfrm>
            <a:off x="3360420" y="3112017"/>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5" name="Text Placeholder 6"/>
          <p:cNvSpPr>
            <a:spLocks noGrp="1"/>
          </p:cNvSpPr>
          <p:nvPr>
            <p:ph type="body" sz="quarter" idx="22"/>
          </p:nvPr>
        </p:nvSpPr>
        <p:spPr>
          <a:xfrm>
            <a:off x="6405372" y="3742771"/>
            <a:ext cx="2423160" cy="860462"/>
          </a:xfrm>
          <a:prstGeom prst="rect">
            <a:avLst/>
          </a:prstGeom>
        </p:spPr>
        <p:txBody>
          <a:bodyPr/>
          <a:lstStyle>
            <a:lvl1pPr algn="ct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36" name="Text Placeholder 2"/>
          <p:cNvSpPr>
            <a:spLocks noGrp="1"/>
          </p:cNvSpPr>
          <p:nvPr>
            <p:ph type="body" idx="23"/>
          </p:nvPr>
        </p:nvSpPr>
        <p:spPr>
          <a:xfrm>
            <a:off x="6405372" y="3112017"/>
            <a:ext cx="2423160" cy="617934"/>
          </a:xfrm>
          <a:prstGeom prst="rect">
            <a:avLst/>
          </a:prstGeom>
        </p:spPr>
        <p:txBody>
          <a:bodyPr anchor="b"/>
          <a:lstStyle>
            <a:lvl1pPr marL="0" indent="0" algn="ctr">
              <a:lnSpc>
                <a:spcPts val="2800"/>
              </a:lnSpc>
              <a:spcBef>
                <a:spcPts val="0"/>
              </a:spcBef>
              <a:buFont typeface="Arial" charset="0"/>
              <a:buNone/>
              <a:defRPr sz="2800" b="0" baseline="0">
                <a:solidFill>
                  <a:schemeClr val="bg1"/>
                </a:solidFill>
                <a:latin typeface="+mj-lt"/>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8" name="Picture Placeholder 37"/>
          <p:cNvSpPr>
            <a:spLocks noGrp="1"/>
          </p:cNvSpPr>
          <p:nvPr>
            <p:ph type="pic" sz="quarter" idx="24"/>
          </p:nvPr>
        </p:nvSpPr>
        <p:spPr>
          <a:xfrm>
            <a:off x="0" y="0"/>
            <a:ext cx="3044952" cy="2571750"/>
          </a:xfrm>
          <a:prstGeom prst="rect">
            <a:avLst/>
          </a:prstGeom>
          <a:noFill/>
          <a:ln>
            <a:noFill/>
          </a:ln>
        </p:spPr>
        <p:txBody>
          <a:bodyPr lIns="182880" tIns="182880" rIns="182880" anchor="b"/>
          <a:lstStyle>
            <a:lvl1pPr marL="0" marR="0" indent="0" algn="ctr" defTabSz="914378" rtl="0" eaLnBrk="1" fontAlgn="auto" latinLnBrk="0" hangingPunct="1">
              <a:lnSpc>
                <a:spcPts val="1900"/>
              </a:lnSpc>
              <a:spcBef>
                <a:spcPts val="150"/>
              </a:spcBef>
              <a:spcAft>
                <a:spcPts val="150"/>
              </a:spcAft>
              <a:buClrTx/>
              <a:buSzPct val="100000"/>
              <a:buFont typeface="Wingdings" charset="2"/>
              <a:buNone/>
              <a:tabLst/>
              <a:defRPr>
                <a:solidFill>
                  <a:schemeClr val="accent3"/>
                </a:solidFill>
              </a:defRPr>
            </a:lvl1pPr>
          </a:lstStyle>
          <a:p>
            <a:pPr lvl="0"/>
            <a:r>
              <a:rPr lang="en-US" noProof="0"/>
              <a:t>Click icon to add picture</a:t>
            </a:r>
            <a:endParaRPr lang="en-US" noProof="0" dirty="0"/>
          </a:p>
        </p:txBody>
      </p:sp>
      <p:sp>
        <p:nvSpPr>
          <p:cNvPr id="39" name="Picture Placeholder 37"/>
          <p:cNvSpPr>
            <a:spLocks noGrp="1"/>
          </p:cNvSpPr>
          <p:nvPr>
            <p:ph type="pic" sz="quarter" idx="25"/>
          </p:nvPr>
        </p:nvSpPr>
        <p:spPr>
          <a:xfrm>
            <a:off x="3049524" y="0"/>
            <a:ext cx="3044952" cy="2571750"/>
          </a:xfrm>
          <a:prstGeom prst="rect">
            <a:avLst/>
          </a:prstGeom>
          <a:noFill/>
          <a:ln>
            <a:noFill/>
          </a:ln>
        </p:spPr>
        <p:txBody>
          <a:bodyPr lIns="182880" tIns="182880" rIns="182880" anchor="b"/>
          <a:lstStyle>
            <a:lvl1pPr marL="0" marR="0" indent="0" algn="ctr" defTabSz="914378" rtl="0" eaLnBrk="1" fontAlgn="auto" latinLnBrk="0" hangingPunct="1">
              <a:lnSpc>
                <a:spcPts val="1900"/>
              </a:lnSpc>
              <a:spcBef>
                <a:spcPts val="150"/>
              </a:spcBef>
              <a:spcAft>
                <a:spcPts val="150"/>
              </a:spcAft>
              <a:buClrTx/>
              <a:buSzPct val="100000"/>
              <a:buFont typeface="Wingdings" charset="2"/>
              <a:buNone/>
              <a:tabLst/>
              <a:defRPr>
                <a:solidFill>
                  <a:schemeClr val="accent3"/>
                </a:solidFill>
              </a:defRPr>
            </a:lvl1pPr>
          </a:lstStyle>
          <a:p>
            <a:pPr lvl="0"/>
            <a:r>
              <a:rPr lang="en-US" noProof="0"/>
              <a:t>Click icon to add picture</a:t>
            </a:r>
          </a:p>
        </p:txBody>
      </p:sp>
      <p:sp>
        <p:nvSpPr>
          <p:cNvPr id="40" name="Picture Placeholder 37"/>
          <p:cNvSpPr>
            <a:spLocks noGrp="1"/>
          </p:cNvSpPr>
          <p:nvPr>
            <p:ph type="pic" sz="quarter" idx="26"/>
          </p:nvPr>
        </p:nvSpPr>
        <p:spPr>
          <a:xfrm>
            <a:off x="6099048" y="0"/>
            <a:ext cx="3044952" cy="2571750"/>
          </a:xfrm>
          <a:prstGeom prst="rect">
            <a:avLst/>
          </a:prstGeom>
          <a:noFill/>
          <a:ln>
            <a:noFill/>
          </a:ln>
        </p:spPr>
        <p:txBody>
          <a:bodyPr lIns="182880" tIns="182880" rIns="182880" anchor="b"/>
          <a:lstStyle>
            <a:lvl1pPr marL="0" marR="0" indent="0" algn="ctr" defTabSz="914378" rtl="0" eaLnBrk="1" fontAlgn="auto" latinLnBrk="0" hangingPunct="1">
              <a:lnSpc>
                <a:spcPts val="1900"/>
              </a:lnSpc>
              <a:spcBef>
                <a:spcPts val="150"/>
              </a:spcBef>
              <a:spcAft>
                <a:spcPts val="150"/>
              </a:spcAft>
              <a:buClrTx/>
              <a:buSzPct val="100000"/>
              <a:buFont typeface="Wingdings" charset="2"/>
              <a:buNone/>
              <a:tabLst/>
              <a:defRPr>
                <a:solidFill>
                  <a:schemeClr val="accent3"/>
                </a:solidFill>
              </a:defRPr>
            </a:lvl1pPr>
          </a:lstStyle>
          <a:p>
            <a:pPr lvl="0"/>
            <a:r>
              <a:rPr lang="en-US" noProof="0"/>
              <a:t>Click icon to add picture</a:t>
            </a:r>
          </a:p>
        </p:txBody>
      </p:sp>
      <p:sp>
        <p:nvSpPr>
          <p:cNvPr id="41" name="Picture Placeholder 37"/>
          <p:cNvSpPr>
            <a:spLocks noGrp="1"/>
          </p:cNvSpPr>
          <p:nvPr>
            <p:ph type="pic" sz="quarter" idx="27"/>
          </p:nvPr>
        </p:nvSpPr>
        <p:spPr>
          <a:xfrm>
            <a:off x="0" y="2571750"/>
            <a:ext cx="3044952" cy="2571750"/>
          </a:xfrm>
          <a:prstGeom prst="rect">
            <a:avLst/>
          </a:prstGeom>
          <a:noFill/>
          <a:ln>
            <a:noFill/>
          </a:ln>
        </p:spPr>
        <p:txBody>
          <a:bodyPr lIns="182880" tIns="182880" rIns="182880" anchor="b"/>
          <a:lstStyle>
            <a:lvl1pPr marL="0" marR="0" indent="0" algn="ctr" defTabSz="914378" rtl="0" eaLnBrk="1" fontAlgn="auto" latinLnBrk="0" hangingPunct="1">
              <a:lnSpc>
                <a:spcPts val="1900"/>
              </a:lnSpc>
              <a:spcBef>
                <a:spcPts val="150"/>
              </a:spcBef>
              <a:spcAft>
                <a:spcPts val="150"/>
              </a:spcAft>
              <a:buClrTx/>
              <a:buSzPct val="100000"/>
              <a:buFont typeface="Wingdings" charset="2"/>
              <a:buNone/>
              <a:tabLst/>
              <a:defRPr>
                <a:solidFill>
                  <a:schemeClr val="accent3"/>
                </a:solidFill>
              </a:defRPr>
            </a:lvl1pPr>
          </a:lstStyle>
          <a:p>
            <a:pPr lvl="0"/>
            <a:r>
              <a:rPr lang="en-US" noProof="0"/>
              <a:t>Click icon to add picture</a:t>
            </a:r>
            <a:endParaRPr lang="en-US" noProof="0" dirty="0"/>
          </a:p>
        </p:txBody>
      </p:sp>
      <p:sp>
        <p:nvSpPr>
          <p:cNvPr id="42" name="Picture Placeholder 37"/>
          <p:cNvSpPr>
            <a:spLocks noGrp="1"/>
          </p:cNvSpPr>
          <p:nvPr>
            <p:ph type="pic" sz="quarter" idx="28"/>
          </p:nvPr>
        </p:nvSpPr>
        <p:spPr>
          <a:xfrm>
            <a:off x="3049524" y="2571750"/>
            <a:ext cx="3044952" cy="2571750"/>
          </a:xfrm>
          <a:prstGeom prst="rect">
            <a:avLst/>
          </a:prstGeom>
          <a:noFill/>
          <a:ln>
            <a:noFill/>
          </a:ln>
        </p:spPr>
        <p:txBody>
          <a:bodyPr lIns="182880" tIns="182880" rIns="182880" anchor="b"/>
          <a:lstStyle>
            <a:lvl1pPr marL="0" marR="0" indent="0" algn="ctr" defTabSz="914378" rtl="0" eaLnBrk="1" fontAlgn="auto" latinLnBrk="0" hangingPunct="1">
              <a:lnSpc>
                <a:spcPts val="1900"/>
              </a:lnSpc>
              <a:spcBef>
                <a:spcPts val="150"/>
              </a:spcBef>
              <a:spcAft>
                <a:spcPts val="150"/>
              </a:spcAft>
              <a:buClrTx/>
              <a:buSzPct val="100000"/>
              <a:buFont typeface="Wingdings" charset="2"/>
              <a:buNone/>
              <a:tabLst/>
              <a:defRPr>
                <a:solidFill>
                  <a:schemeClr val="accent3"/>
                </a:solidFill>
              </a:defRPr>
            </a:lvl1pPr>
          </a:lstStyle>
          <a:p>
            <a:pPr lvl="0"/>
            <a:r>
              <a:rPr lang="en-US" noProof="0"/>
              <a:t>Click icon to add picture</a:t>
            </a:r>
          </a:p>
        </p:txBody>
      </p:sp>
      <p:sp>
        <p:nvSpPr>
          <p:cNvPr id="43" name="Picture Placeholder 37"/>
          <p:cNvSpPr>
            <a:spLocks noGrp="1"/>
          </p:cNvSpPr>
          <p:nvPr>
            <p:ph type="pic" sz="quarter" idx="29"/>
          </p:nvPr>
        </p:nvSpPr>
        <p:spPr>
          <a:xfrm>
            <a:off x="6099048" y="2571750"/>
            <a:ext cx="3044952" cy="2571750"/>
          </a:xfrm>
          <a:prstGeom prst="rect">
            <a:avLst/>
          </a:prstGeom>
          <a:noFill/>
          <a:ln>
            <a:noFill/>
          </a:ln>
        </p:spPr>
        <p:txBody>
          <a:bodyPr lIns="182880" tIns="182880" rIns="182880" anchor="b"/>
          <a:lstStyle>
            <a:lvl1pPr marL="0" marR="0" indent="0" algn="ctr" defTabSz="914378" rtl="0" eaLnBrk="1" fontAlgn="auto" latinLnBrk="0" hangingPunct="1">
              <a:lnSpc>
                <a:spcPts val="1900"/>
              </a:lnSpc>
              <a:spcBef>
                <a:spcPts val="150"/>
              </a:spcBef>
              <a:spcAft>
                <a:spcPts val="150"/>
              </a:spcAft>
              <a:buClrTx/>
              <a:buSzPct val="100000"/>
              <a:buFont typeface="Wingdings" charset="2"/>
              <a:buNone/>
              <a:tabLst/>
              <a:defRPr>
                <a:solidFill>
                  <a:schemeClr val="accent3"/>
                </a:solidFill>
              </a:defRPr>
            </a:lvl1pPr>
          </a:lstStyle>
          <a:p>
            <a:pPr lvl="0"/>
            <a:r>
              <a:rPr lang="en-US" noProof="0"/>
              <a:t>Click icon to add picture</a:t>
            </a:r>
          </a:p>
        </p:txBody>
      </p:sp>
      <p:sp>
        <p:nvSpPr>
          <p:cNvPr id="23" name="Picture Placeholder 11"/>
          <p:cNvSpPr>
            <a:spLocks noGrp="1"/>
          </p:cNvSpPr>
          <p:nvPr>
            <p:ph type="pic" sz="quarter" idx="32"/>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22" name="Slide Number Placeholder 8">
            <a:extLst>
              <a:ext uri="{FF2B5EF4-FFF2-40B4-BE49-F238E27FC236}">
                <a16:creationId xmlns:a16="http://schemas.microsoft.com/office/drawing/2014/main" id="{E87B6B01-918D-4100-8A0D-4C19293CD513}"/>
              </a:ext>
            </a:extLst>
          </p:cNvPr>
          <p:cNvSpPr>
            <a:spLocks noGrp="1"/>
          </p:cNvSpPr>
          <p:nvPr>
            <p:ph type="sldNum" sz="quarter" idx="33"/>
          </p:nvPr>
        </p:nvSpPr>
        <p:spPr/>
        <p:txBody>
          <a:bodyPr/>
          <a:lstStyle>
            <a:lvl1pPr>
              <a:defRPr>
                <a:solidFill>
                  <a:schemeClr val="tx1">
                    <a:lumMod val="60000"/>
                    <a:lumOff val="40000"/>
                  </a:schemeClr>
                </a:solidFill>
              </a:defRPr>
            </a:lvl1pPr>
          </a:lstStyle>
          <a:p>
            <a:pPr>
              <a:defRPr/>
            </a:pPr>
            <a:fld id="{FDEA6C63-416C-4403-A650-3FBBFB61110A}" type="slidenum">
              <a:rPr lang="en-US"/>
              <a:pPr>
                <a:defRPr/>
              </a:pPr>
              <a:t>‹#›</a:t>
            </a:fld>
            <a:endParaRPr lang="en-US"/>
          </a:p>
        </p:txBody>
      </p:sp>
      <p:sp>
        <p:nvSpPr>
          <p:cNvPr id="24" name="Footer Placeholder 1">
            <a:extLst>
              <a:ext uri="{FF2B5EF4-FFF2-40B4-BE49-F238E27FC236}">
                <a16:creationId xmlns:a16="http://schemas.microsoft.com/office/drawing/2014/main" id="{4AF133FE-0906-42D1-A9F5-47292E5BF366}"/>
              </a:ext>
            </a:extLst>
          </p:cNvPr>
          <p:cNvSpPr>
            <a:spLocks noGrp="1"/>
          </p:cNvSpPr>
          <p:nvPr>
            <p:ph type="ftr" sz="quarter" idx="34"/>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Tree>
    <p:extLst>
      <p:ext uri="{BB962C8B-B14F-4D97-AF65-F5344CB8AC3E}">
        <p14:creationId xmlns:p14="http://schemas.microsoft.com/office/powerpoint/2010/main" val="66864857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9 Up">
    <p:spTree>
      <p:nvGrpSpPr>
        <p:cNvPr id="1" name=""/>
        <p:cNvGrpSpPr/>
        <p:nvPr/>
      </p:nvGrpSpPr>
      <p:grpSpPr>
        <a:xfrm>
          <a:off x="0" y="0"/>
          <a:ext cx="0" cy="0"/>
          <a:chOff x="0" y="0"/>
          <a:chExt cx="0" cy="0"/>
        </a:xfrm>
      </p:grpSpPr>
      <p:sp>
        <p:nvSpPr>
          <p:cNvPr id="62" name="Content Placeholder 5"/>
          <p:cNvSpPr>
            <a:spLocks noGrp="1"/>
          </p:cNvSpPr>
          <p:nvPr>
            <p:ph sz="quarter" idx="24"/>
          </p:nvPr>
        </p:nvSpPr>
        <p:spPr>
          <a:xfrm>
            <a:off x="0" y="3429000"/>
            <a:ext cx="3044952" cy="1714500"/>
          </a:xfrm>
          <a:prstGeom prst="rect">
            <a:avLst/>
          </a:prstGeom>
          <a:solidFill>
            <a:schemeClr val="tx1"/>
          </a:solidFill>
        </p:spPr>
        <p:txBody>
          <a:bodyPr lIns="155448" tIns="155448" rIns="155448" bIns="155448" anchor="t"/>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65" name="Content Placeholder 5"/>
          <p:cNvSpPr>
            <a:spLocks noGrp="1"/>
          </p:cNvSpPr>
          <p:nvPr>
            <p:ph sz="quarter" idx="27"/>
          </p:nvPr>
        </p:nvSpPr>
        <p:spPr>
          <a:xfrm>
            <a:off x="0" y="0"/>
            <a:ext cx="3044952" cy="1714500"/>
          </a:xfrm>
          <a:prstGeom prst="rect">
            <a:avLst/>
          </a:prstGeom>
          <a:solidFill>
            <a:schemeClr val="accent3"/>
          </a:solidFill>
        </p:spPr>
        <p:txBody>
          <a:bodyPr lIns="155448" tIns="155448" rIns="155448" bIns="155448" anchor="t"/>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66" name="Content Placeholder 5"/>
          <p:cNvSpPr>
            <a:spLocks noGrp="1"/>
          </p:cNvSpPr>
          <p:nvPr>
            <p:ph sz="quarter" idx="28"/>
          </p:nvPr>
        </p:nvSpPr>
        <p:spPr>
          <a:xfrm>
            <a:off x="0" y="1714500"/>
            <a:ext cx="3044952" cy="1714500"/>
          </a:xfrm>
          <a:prstGeom prst="rect">
            <a:avLst/>
          </a:prstGeom>
          <a:solidFill>
            <a:schemeClr val="accent1"/>
          </a:solidFill>
        </p:spPr>
        <p:txBody>
          <a:bodyPr lIns="155448" tIns="155448" rIns="155448" bIns="155448" anchor="t"/>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67" name="Content Placeholder 5"/>
          <p:cNvSpPr>
            <a:spLocks noGrp="1"/>
          </p:cNvSpPr>
          <p:nvPr>
            <p:ph sz="quarter" idx="29"/>
          </p:nvPr>
        </p:nvSpPr>
        <p:spPr>
          <a:xfrm>
            <a:off x="3049524" y="3429000"/>
            <a:ext cx="3044952" cy="1714500"/>
          </a:xfrm>
          <a:prstGeom prst="rect">
            <a:avLst/>
          </a:prstGeom>
          <a:solidFill>
            <a:schemeClr val="accent1"/>
          </a:solidFill>
        </p:spPr>
        <p:txBody>
          <a:bodyPr lIns="155448" tIns="155448" rIns="155448" bIns="155448" anchor="t"/>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68" name="Content Placeholder 5"/>
          <p:cNvSpPr>
            <a:spLocks noGrp="1"/>
          </p:cNvSpPr>
          <p:nvPr>
            <p:ph sz="quarter" idx="30"/>
          </p:nvPr>
        </p:nvSpPr>
        <p:spPr>
          <a:xfrm>
            <a:off x="3049524" y="0"/>
            <a:ext cx="3044952" cy="1714500"/>
          </a:xfrm>
          <a:prstGeom prst="rect">
            <a:avLst/>
          </a:prstGeom>
          <a:solidFill>
            <a:schemeClr val="bg2"/>
          </a:solidFill>
        </p:spPr>
        <p:txBody>
          <a:bodyPr lIns="155448" tIns="155448" rIns="155448" bIns="155448" anchor="t"/>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69" name="Content Placeholder 5"/>
          <p:cNvSpPr>
            <a:spLocks noGrp="1"/>
          </p:cNvSpPr>
          <p:nvPr>
            <p:ph sz="quarter" idx="31"/>
          </p:nvPr>
        </p:nvSpPr>
        <p:spPr>
          <a:xfrm>
            <a:off x="3049524" y="1714500"/>
            <a:ext cx="3044952" cy="1714500"/>
          </a:xfrm>
          <a:prstGeom prst="rect">
            <a:avLst/>
          </a:prstGeom>
          <a:solidFill>
            <a:schemeClr val="tx1"/>
          </a:solidFill>
        </p:spPr>
        <p:txBody>
          <a:bodyPr lIns="155448" tIns="155448" rIns="155448" bIns="155448" anchor="t"/>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70" name="Content Placeholder 5"/>
          <p:cNvSpPr>
            <a:spLocks noGrp="1"/>
          </p:cNvSpPr>
          <p:nvPr>
            <p:ph sz="quarter" idx="32"/>
          </p:nvPr>
        </p:nvSpPr>
        <p:spPr>
          <a:xfrm>
            <a:off x="6099048" y="3429000"/>
            <a:ext cx="3044952" cy="1714500"/>
          </a:xfrm>
          <a:prstGeom prst="rect">
            <a:avLst/>
          </a:prstGeom>
          <a:solidFill>
            <a:schemeClr val="accent3"/>
          </a:solidFill>
        </p:spPr>
        <p:txBody>
          <a:bodyPr lIns="155448" tIns="155448" rIns="155448" bIns="155448" anchor="t"/>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71" name="Content Placeholder 5"/>
          <p:cNvSpPr>
            <a:spLocks noGrp="1"/>
          </p:cNvSpPr>
          <p:nvPr>
            <p:ph sz="quarter" idx="33"/>
          </p:nvPr>
        </p:nvSpPr>
        <p:spPr>
          <a:xfrm>
            <a:off x="6099048" y="0"/>
            <a:ext cx="3044952" cy="1714500"/>
          </a:xfrm>
          <a:prstGeom prst="rect">
            <a:avLst/>
          </a:prstGeom>
          <a:solidFill>
            <a:schemeClr val="tx1"/>
          </a:solidFill>
        </p:spPr>
        <p:txBody>
          <a:bodyPr lIns="155448" tIns="155448" rIns="155448" bIns="155448" anchor="t"/>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72" name="Content Placeholder 5"/>
          <p:cNvSpPr>
            <a:spLocks noGrp="1"/>
          </p:cNvSpPr>
          <p:nvPr>
            <p:ph sz="quarter" idx="34"/>
          </p:nvPr>
        </p:nvSpPr>
        <p:spPr>
          <a:xfrm>
            <a:off x="6099048" y="1714500"/>
            <a:ext cx="3044952" cy="1714500"/>
          </a:xfrm>
          <a:prstGeom prst="rect">
            <a:avLst/>
          </a:prstGeom>
          <a:solidFill>
            <a:schemeClr val="bg2"/>
          </a:solidFill>
        </p:spPr>
        <p:txBody>
          <a:bodyPr lIns="155448" tIns="155448" rIns="155448" bIns="155448" anchor="t"/>
          <a:lstStyle>
            <a:lvl1pPr marL="0" indent="0" algn="l">
              <a:lnSpc>
                <a:spcPts val="18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a:t>Click to edit Master text styles</a:t>
            </a:r>
          </a:p>
        </p:txBody>
      </p:sp>
      <p:sp>
        <p:nvSpPr>
          <p:cNvPr id="13" name="Picture Placeholder 11"/>
          <p:cNvSpPr>
            <a:spLocks noGrp="1"/>
          </p:cNvSpPr>
          <p:nvPr>
            <p:ph type="pic" sz="quarter" idx="16"/>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12" name="Slide Number Placeholder 6">
            <a:extLst>
              <a:ext uri="{FF2B5EF4-FFF2-40B4-BE49-F238E27FC236}">
                <a16:creationId xmlns:a16="http://schemas.microsoft.com/office/drawing/2014/main" id="{E71166F6-B89A-41D4-9E02-4BF477F2E51F}"/>
              </a:ext>
            </a:extLst>
          </p:cNvPr>
          <p:cNvSpPr>
            <a:spLocks noGrp="1"/>
          </p:cNvSpPr>
          <p:nvPr>
            <p:ph type="sldNum" sz="quarter" idx="35"/>
          </p:nvPr>
        </p:nvSpPr>
        <p:spPr/>
        <p:txBody>
          <a:bodyPr/>
          <a:lstStyle>
            <a:lvl1pPr>
              <a:defRPr>
                <a:solidFill>
                  <a:schemeClr val="tx1">
                    <a:lumMod val="60000"/>
                    <a:lumOff val="40000"/>
                  </a:schemeClr>
                </a:solidFill>
              </a:defRPr>
            </a:lvl1pPr>
          </a:lstStyle>
          <a:p>
            <a:pPr>
              <a:defRPr/>
            </a:pPr>
            <a:fld id="{DA5A9ACB-396D-476E-B52D-0EA76AD560B7}" type="slidenum">
              <a:rPr lang="en-US"/>
              <a:pPr>
                <a:defRPr/>
              </a:pPr>
              <a:t>‹#›</a:t>
            </a:fld>
            <a:endParaRPr lang="en-US"/>
          </a:p>
        </p:txBody>
      </p:sp>
      <p:sp>
        <p:nvSpPr>
          <p:cNvPr id="14" name="Footer Placeholder 1">
            <a:extLst>
              <a:ext uri="{FF2B5EF4-FFF2-40B4-BE49-F238E27FC236}">
                <a16:creationId xmlns:a16="http://schemas.microsoft.com/office/drawing/2014/main" id="{5D9639DB-A904-4946-8055-13F3A0863379}"/>
              </a:ext>
            </a:extLst>
          </p:cNvPr>
          <p:cNvSpPr>
            <a:spLocks noGrp="1"/>
          </p:cNvSpPr>
          <p:nvPr>
            <p:ph type="ftr" sz="quarter" idx="36"/>
          </p:nvPr>
        </p:nvSpPr>
        <p:spPr/>
        <p:txBody>
          <a:bodyPr/>
          <a:lstStyle>
            <a:lvl1pPr algn="l">
              <a:defRPr/>
            </a:lvl1pPr>
          </a:lstStyle>
          <a:p>
            <a:pPr>
              <a:defRPr/>
            </a:pPr>
            <a:r>
              <a:rPr lang="en-US"/>
              <a:t>© </a:t>
            </a:r>
            <a:r>
              <a:rPr lang="en-US" kern="0" err="1"/>
              <a:t>Euromonitor</a:t>
            </a:r>
            <a:r>
              <a:rPr lang="en-US"/>
              <a:t> Internation</a:t>
            </a:r>
            <a:r>
              <a:rPr lang="en-US">
                <a:cs typeface="Tahoma" pitchFamily="34" charset="0"/>
              </a:rPr>
              <a:t>al</a:t>
            </a:r>
          </a:p>
        </p:txBody>
      </p:sp>
    </p:spTree>
    <p:extLst>
      <p:ext uri="{BB962C8B-B14F-4D97-AF65-F5344CB8AC3E}">
        <p14:creationId xmlns:p14="http://schemas.microsoft.com/office/powerpoint/2010/main" val="138630132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ontent, 2 facts - Charcoa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FF63B7-7C0F-4123-87D7-83AE62072936}"/>
              </a:ext>
            </a:extLst>
          </p:cNvPr>
          <p:cNvSpPr/>
          <p:nvPr userDrawn="1"/>
        </p:nvSpPr>
        <p:spPr>
          <a:xfrm>
            <a:off x="6094810" y="0"/>
            <a:ext cx="3049190" cy="2571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Rectangle 9">
            <a:extLst>
              <a:ext uri="{FF2B5EF4-FFF2-40B4-BE49-F238E27FC236}">
                <a16:creationId xmlns:a16="http://schemas.microsoft.com/office/drawing/2014/main" id="{0FE3102D-6C5B-48C6-8055-1A81D164C532}"/>
              </a:ext>
            </a:extLst>
          </p:cNvPr>
          <p:cNvSpPr/>
          <p:nvPr userDrawn="1"/>
        </p:nvSpPr>
        <p:spPr>
          <a:xfrm>
            <a:off x="6094810" y="2571750"/>
            <a:ext cx="3049190" cy="2571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Text Placeholder 5"/>
          <p:cNvSpPr>
            <a:spLocks noGrp="1"/>
          </p:cNvSpPr>
          <p:nvPr>
            <p:ph type="body" sz="quarter" idx="17"/>
          </p:nvPr>
        </p:nvSpPr>
        <p:spPr>
          <a:xfrm>
            <a:off x="6247654" y="658472"/>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9" name="Text Placeholder 8"/>
          <p:cNvSpPr>
            <a:spLocks noGrp="1"/>
          </p:cNvSpPr>
          <p:nvPr>
            <p:ph type="body" sz="quarter" idx="22"/>
          </p:nvPr>
        </p:nvSpPr>
        <p:spPr>
          <a:xfrm>
            <a:off x="6248400" y="1257301"/>
            <a:ext cx="2743200" cy="654050"/>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5" name="Text Placeholder 5"/>
          <p:cNvSpPr>
            <a:spLocks noGrp="1"/>
          </p:cNvSpPr>
          <p:nvPr>
            <p:ph type="body" sz="quarter" idx="23"/>
          </p:nvPr>
        </p:nvSpPr>
        <p:spPr>
          <a:xfrm>
            <a:off x="6247654" y="3232299"/>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18" name="Text Placeholder 8"/>
          <p:cNvSpPr>
            <a:spLocks noGrp="1"/>
          </p:cNvSpPr>
          <p:nvPr>
            <p:ph type="body" sz="quarter" idx="24"/>
          </p:nvPr>
        </p:nvSpPr>
        <p:spPr>
          <a:xfrm>
            <a:off x="6248400" y="3831127"/>
            <a:ext cx="2743200" cy="654050"/>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1" name="Content Placeholder 10"/>
          <p:cNvSpPr>
            <a:spLocks noGrp="1"/>
          </p:cNvSpPr>
          <p:nvPr>
            <p:ph sz="quarter" idx="21"/>
          </p:nvPr>
        </p:nvSpPr>
        <p:spPr>
          <a:xfrm>
            <a:off x="2" y="0"/>
            <a:ext cx="6094413" cy="5143500"/>
          </a:xfrm>
          <a:prstGeom prst="rect">
            <a:avLst/>
          </a:prstGeom>
        </p:spPr>
        <p:txBody>
          <a:bodyPr lIns="274320" tIns="457200" rIns="274320"/>
          <a:lstStyle/>
          <a:p>
            <a:pPr lvl="0"/>
            <a:r>
              <a:rPr lang="en-US"/>
              <a:t>Click to edit Master text styles</a:t>
            </a:r>
          </a:p>
        </p:txBody>
      </p:sp>
      <p:sp>
        <p:nvSpPr>
          <p:cNvPr id="12" name="Picture Placeholder 11"/>
          <p:cNvSpPr>
            <a:spLocks noGrp="1"/>
          </p:cNvSpPr>
          <p:nvPr>
            <p:ph type="pic" sz="quarter" idx="25"/>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13" name="Footer Placeholder 1">
            <a:extLst>
              <a:ext uri="{FF2B5EF4-FFF2-40B4-BE49-F238E27FC236}">
                <a16:creationId xmlns:a16="http://schemas.microsoft.com/office/drawing/2014/main" id="{5DB1854F-E9BC-4DBE-B42A-8F46B364983A}"/>
              </a:ext>
            </a:extLst>
          </p:cNvPr>
          <p:cNvSpPr>
            <a:spLocks noGrp="1"/>
          </p:cNvSpPr>
          <p:nvPr>
            <p:ph type="ftr" sz="quarter" idx="26"/>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
        <p:nvSpPr>
          <p:cNvPr id="14" name="Slide Number Placeholder 2">
            <a:extLst>
              <a:ext uri="{FF2B5EF4-FFF2-40B4-BE49-F238E27FC236}">
                <a16:creationId xmlns:a16="http://schemas.microsoft.com/office/drawing/2014/main" id="{0831F041-C16E-4795-9D48-5DBAEEACDC15}"/>
              </a:ext>
            </a:extLst>
          </p:cNvPr>
          <p:cNvSpPr>
            <a:spLocks noGrp="1"/>
          </p:cNvSpPr>
          <p:nvPr>
            <p:ph type="sldNum" sz="quarter" idx="27"/>
          </p:nvPr>
        </p:nvSpPr>
        <p:spPr/>
        <p:txBody>
          <a:bodyPr/>
          <a:lstStyle>
            <a:lvl1pPr>
              <a:defRPr/>
            </a:lvl1pPr>
          </a:lstStyle>
          <a:p>
            <a:pPr>
              <a:defRPr/>
            </a:pPr>
            <a:fld id="{8185ED80-28DC-40DA-B7C3-0912FB904A76}" type="slidenum">
              <a:rPr lang="en-US"/>
              <a:pPr>
                <a:defRPr/>
              </a:pPr>
              <a:t>‹#›</a:t>
            </a:fld>
            <a:endParaRPr lang="en-US"/>
          </a:p>
        </p:txBody>
      </p:sp>
    </p:spTree>
    <p:extLst>
      <p:ext uri="{BB962C8B-B14F-4D97-AF65-F5344CB8AC3E}">
        <p14:creationId xmlns:p14="http://schemas.microsoft.com/office/powerpoint/2010/main" val="2281578821"/>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Content, 3 facts - Charcoa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6552A0-2586-4414-B3E0-BA5D59C37FC9}"/>
              </a:ext>
            </a:extLst>
          </p:cNvPr>
          <p:cNvSpPr/>
          <p:nvPr userDrawn="1"/>
        </p:nvSpPr>
        <p:spPr>
          <a:xfrm>
            <a:off x="6094810" y="1714500"/>
            <a:ext cx="3049190" cy="1714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2" name="Rectangle 11">
            <a:extLst>
              <a:ext uri="{FF2B5EF4-FFF2-40B4-BE49-F238E27FC236}">
                <a16:creationId xmlns:a16="http://schemas.microsoft.com/office/drawing/2014/main" id="{1E460491-9833-4B29-81EF-89B96F4B98B9}"/>
              </a:ext>
            </a:extLst>
          </p:cNvPr>
          <p:cNvSpPr/>
          <p:nvPr userDrawn="1"/>
        </p:nvSpPr>
        <p:spPr>
          <a:xfrm>
            <a:off x="6094810" y="3429000"/>
            <a:ext cx="3049190" cy="1714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3" name="Rectangle 12">
            <a:extLst>
              <a:ext uri="{FF2B5EF4-FFF2-40B4-BE49-F238E27FC236}">
                <a16:creationId xmlns:a16="http://schemas.microsoft.com/office/drawing/2014/main" id="{49A0616D-88B0-4419-986E-F778E7013EE7}"/>
              </a:ext>
            </a:extLst>
          </p:cNvPr>
          <p:cNvSpPr/>
          <p:nvPr userDrawn="1"/>
        </p:nvSpPr>
        <p:spPr>
          <a:xfrm>
            <a:off x="6094810" y="0"/>
            <a:ext cx="3049190" cy="1714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21" name="Text Placeholder 5"/>
          <p:cNvSpPr>
            <a:spLocks noGrp="1"/>
          </p:cNvSpPr>
          <p:nvPr>
            <p:ph type="body" sz="quarter" idx="17"/>
          </p:nvPr>
        </p:nvSpPr>
        <p:spPr>
          <a:xfrm>
            <a:off x="6247654" y="335456"/>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22" name="Text Placeholder 8"/>
          <p:cNvSpPr>
            <a:spLocks noGrp="1"/>
          </p:cNvSpPr>
          <p:nvPr>
            <p:ph type="body" sz="quarter" idx="22"/>
          </p:nvPr>
        </p:nvSpPr>
        <p:spPr>
          <a:xfrm>
            <a:off x="6248400" y="934285"/>
            <a:ext cx="2743200" cy="654050"/>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23" name="Text Placeholder 5"/>
          <p:cNvSpPr>
            <a:spLocks noGrp="1"/>
          </p:cNvSpPr>
          <p:nvPr>
            <p:ph type="body" sz="quarter" idx="23"/>
          </p:nvPr>
        </p:nvSpPr>
        <p:spPr>
          <a:xfrm>
            <a:off x="6247654" y="1993625"/>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24" name="Text Placeholder 8"/>
          <p:cNvSpPr>
            <a:spLocks noGrp="1"/>
          </p:cNvSpPr>
          <p:nvPr>
            <p:ph type="body" sz="quarter" idx="24"/>
          </p:nvPr>
        </p:nvSpPr>
        <p:spPr>
          <a:xfrm>
            <a:off x="6248400" y="2592453"/>
            <a:ext cx="2743200" cy="654050"/>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25" name="Text Placeholder 5"/>
          <p:cNvSpPr>
            <a:spLocks noGrp="1"/>
          </p:cNvSpPr>
          <p:nvPr>
            <p:ph type="body" sz="quarter" idx="25"/>
          </p:nvPr>
        </p:nvSpPr>
        <p:spPr>
          <a:xfrm>
            <a:off x="6247654" y="3546222"/>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26" name="Text Placeholder 8"/>
          <p:cNvSpPr>
            <a:spLocks noGrp="1"/>
          </p:cNvSpPr>
          <p:nvPr>
            <p:ph type="body" sz="quarter" idx="26"/>
          </p:nvPr>
        </p:nvSpPr>
        <p:spPr>
          <a:xfrm>
            <a:off x="6248400" y="4145050"/>
            <a:ext cx="2743200" cy="654050"/>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1" name="Content Placeholder 10"/>
          <p:cNvSpPr>
            <a:spLocks noGrp="1"/>
          </p:cNvSpPr>
          <p:nvPr>
            <p:ph sz="quarter" idx="21"/>
          </p:nvPr>
        </p:nvSpPr>
        <p:spPr>
          <a:xfrm>
            <a:off x="2" y="0"/>
            <a:ext cx="6094413" cy="5143500"/>
          </a:xfrm>
          <a:prstGeom prst="rect">
            <a:avLst/>
          </a:prstGeom>
        </p:spPr>
        <p:txBody>
          <a:bodyPr lIns="274320" tIns="457200" rIns="274320"/>
          <a:lstStyle/>
          <a:p>
            <a:pPr lvl="0"/>
            <a:r>
              <a:rPr lang="en-US"/>
              <a:t>Click to edit Master text styles</a:t>
            </a:r>
          </a:p>
        </p:txBody>
      </p:sp>
      <p:sp>
        <p:nvSpPr>
          <p:cNvPr id="14" name="Picture Placeholder 11"/>
          <p:cNvSpPr>
            <a:spLocks noGrp="1"/>
          </p:cNvSpPr>
          <p:nvPr>
            <p:ph type="pic" sz="quarter" idx="27"/>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15" name="Footer Placeholder 1">
            <a:extLst>
              <a:ext uri="{FF2B5EF4-FFF2-40B4-BE49-F238E27FC236}">
                <a16:creationId xmlns:a16="http://schemas.microsoft.com/office/drawing/2014/main" id="{0867924D-16A6-4930-A385-1931B96BBFF6}"/>
              </a:ext>
            </a:extLst>
          </p:cNvPr>
          <p:cNvSpPr>
            <a:spLocks noGrp="1"/>
          </p:cNvSpPr>
          <p:nvPr>
            <p:ph type="ftr" sz="quarter" idx="2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
        <p:nvSpPr>
          <p:cNvPr id="16" name="Slide Number Placeholder 2">
            <a:extLst>
              <a:ext uri="{FF2B5EF4-FFF2-40B4-BE49-F238E27FC236}">
                <a16:creationId xmlns:a16="http://schemas.microsoft.com/office/drawing/2014/main" id="{04E4150E-CFAB-4474-A83E-90E7999E47F5}"/>
              </a:ext>
            </a:extLst>
          </p:cNvPr>
          <p:cNvSpPr>
            <a:spLocks noGrp="1"/>
          </p:cNvSpPr>
          <p:nvPr>
            <p:ph type="sldNum" sz="quarter" idx="29"/>
          </p:nvPr>
        </p:nvSpPr>
        <p:spPr/>
        <p:txBody>
          <a:bodyPr/>
          <a:lstStyle>
            <a:lvl1pPr>
              <a:defRPr/>
            </a:lvl1pPr>
          </a:lstStyle>
          <a:p>
            <a:pPr>
              <a:defRPr/>
            </a:pPr>
            <a:fld id="{69BAA6B2-2378-4C6E-907F-ED03200D59F0}" type="slidenum">
              <a:rPr lang="en-US"/>
              <a:pPr>
                <a:defRPr/>
              </a:pPr>
              <a:t>‹#›</a:t>
            </a:fld>
            <a:endParaRPr lang="en-US"/>
          </a:p>
        </p:txBody>
      </p:sp>
    </p:spTree>
    <p:extLst>
      <p:ext uri="{BB962C8B-B14F-4D97-AF65-F5344CB8AC3E}">
        <p14:creationId xmlns:p14="http://schemas.microsoft.com/office/powerpoint/2010/main" val="1521281965"/>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Content, 3 facts (b) - Charcoa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5D0B29-E410-4DF2-BBEA-35F3D1124F37}"/>
              </a:ext>
            </a:extLst>
          </p:cNvPr>
          <p:cNvSpPr/>
          <p:nvPr userDrawn="1"/>
        </p:nvSpPr>
        <p:spPr>
          <a:xfrm>
            <a:off x="1192" y="3489723"/>
            <a:ext cx="3049190" cy="1653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2" name="Rectangle 11">
            <a:extLst>
              <a:ext uri="{FF2B5EF4-FFF2-40B4-BE49-F238E27FC236}">
                <a16:creationId xmlns:a16="http://schemas.microsoft.com/office/drawing/2014/main" id="{5F7D2AA0-5AE2-4D9A-B17E-BB47AE87AB70}"/>
              </a:ext>
            </a:extLst>
          </p:cNvPr>
          <p:cNvSpPr/>
          <p:nvPr userDrawn="1"/>
        </p:nvSpPr>
        <p:spPr>
          <a:xfrm>
            <a:off x="3048000" y="3489723"/>
            <a:ext cx="3049191" cy="1653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3" name="Rectangle 12">
            <a:extLst>
              <a:ext uri="{FF2B5EF4-FFF2-40B4-BE49-F238E27FC236}">
                <a16:creationId xmlns:a16="http://schemas.microsoft.com/office/drawing/2014/main" id="{8CC8F947-336A-46E9-B494-E86EAB3762D3}"/>
              </a:ext>
            </a:extLst>
          </p:cNvPr>
          <p:cNvSpPr/>
          <p:nvPr userDrawn="1"/>
        </p:nvSpPr>
        <p:spPr>
          <a:xfrm>
            <a:off x="6094810" y="3489723"/>
            <a:ext cx="3049190" cy="1653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20" name="Text Placeholder 5"/>
          <p:cNvSpPr>
            <a:spLocks noGrp="1"/>
          </p:cNvSpPr>
          <p:nvPr>
            <p:ph type="body" sz="quarter" idx="17"/>
          </p:nvPr>
        </p:nvSpPr>
        <p:spPr>
          <a:xfrm>
            <a:off x="151654" y="3667936"/>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21" name="Text Placeholder 8"/>
          <p:cNvSpPr>
            <a:spLocks noGrp="1"/>
          </p:cNvSpPr>
          <p:nvPr>
            <p:ph type="body" sz="quarter" idx="22"/>
          </p:nvPr>
        </p:nvSpPr>
        <p:spPr>
          <a:xfrm>
            <a:off x="152400" y="4266765"/>
            <a:ext cx="2743200" cy="533836"/>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22" name="Text Placeholder 5"/>
          <p:cNvSpPr>
            <a:spLocks noGrp="1"/>
          </p:cNvSpPr>
          <p:nvPr>
            <p:ph type="body" sz="quarter" idx="23"/>
          </p:nvPr>
        </p:nvSpPr>
        <p:spPr>
          <a:xfrm>
            <a:off x="3200400" y="3667936"/>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23" name="Text Placeholder 8"/>
          <p:cNvSpPr>
            <a:spLocks noGrp="1"/>
          </p:cNvSpPr>
          <p:nvPr>
            <p:ph type="body" sz="quarter" idx="24"/>
          </p:nvPr>
        </p:nvSpPr>
        <p:spPr>
          <a:xfrm>
            <a:off x="3201146" y="4266765"/>
            <a:ext cx="2743200" cy="533836"/>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24" name="Text Placeholder 5"/>
          <p:cNvSpPr>
            <a:spLocks noGrp="1"/>
          </p:cNvSpPr>
          <p:nvPr>
            <p:ph type="body" sz="quarter" idx="25"/>
          </p:nvPr>
        </p:nvSpPr>
        <p:spPr>
          <a:xfrm>
            <a:off x="6249146" y="3667936"/>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25" name="Text Placeholder 8"/>
          <p:cNvSpPr>
            <a:spLocks noGrp="1"/>
          </p:cNvSpPr>
          <p:nvPr>
            <p:ph type="body" sz="quarter" idx="26"/>
          </p:nvPr>
        </p:nvSpPr>
        <p:spPr>
          <a:xfrm>
            <a:off x="6249892" y="4266765"/>
            <a:ext cx="2743200" cy="533836"/>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1" name="Content Placeholder 10"/>
          <p:cNvSpPr>
            <a:spLocks noGrp="1"/>
          </p:cNvSpPr>
          <p:nvPr>
            <p:ph sz="quarter" idx="21"/>
          </p:nvPr>
        </p:nvSpPr>
        <p:spPr>
          <a:xfrm>
            <a:off x="0" y="0"/>
            <a:ext cx="9144000" cy="3489766"/>
          </a:xfrm>
          <a:prstGeom prst="rect">
            <a:avLst/>
          </a:prstGeom>
        </p:spPr>
        <p:txBody>
          <a:bodyPr lIns="274320" tIns="457200" rIns="274320"/>
          <a:lstStyle/>
          <a:p>
            <a:pPr lvl="0"/>
            <a:r>
              <a:rPr lang="en-US"/>
              <a:t>Click to edit Master text styles</a:t>
            </a:r>
          </a:p>
        </p:txBody>
      </p:sp>
      <p:sp>
        <p:nvSpPr>
          <p:cNvPr id="14" name="Picture Placeholder 11"/>
          <p:cNvSpPr>
            <a:spLocks noGrp="1"/>
          </p:cNvSpPr>
          <p:nvPr>
            <p:ph type="pic" sz="quarter" idx="27"/>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15" name="Footer Placeholder 1">
            <a:extLst>
              <a:ext uri="{FF2B5EF4-FFF2-40B4-BE49-F238E27FC236}">
                <a16:creationId xmlns:a16="http://schemas.microsoft.com/office/drawing/2014/main" id="{B6B69834-ED9B-43B9-A6FB-19F68D34328B}"/>
              </a:ext>
            </a:extLst>
          </p:cNvPr>
          <p:cNvSpPr>
            <a:spLocks noGrp="1"/>
          </p:cNvSpPr>
          <p:nvPr>
            <p:ph type="ftr" sz="quarter" idx="28"/>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
        <p:nvSpPr>
          <p:cNvPr id="16" name="Slide Number Placeholder 2">
            <a:extLst>
              <a:ext uri="{FF2B5EF4-FFF2-40B4-BE49-F238E27FC236}">
                <a16:creationId xmlns:a16="http://schemas.microsoft.com/office/drawing/2014/main" id="{E975AF4A-790B-4EB2-8337-0A70BD2175DD}"/>
              </a:ext>
            </a:extLst>
          </p:cNvPr>
          <p:cNvSpPr>
            <a:spLocks noGrp="1"/>
          </p:cNvSpPr>
          <p:nvPr>
            <p:ph type="sldNum" sz="quarter" idx="29"/>
          </p:nvPr>
        </p:nvSpPr>
        <p:spPr/>
        <p:txBody>
          <a:bodyPr/>
          <a:lstStyle>
            <a:lvl1pPr>
              <a:defRPr/>
            </a:lvl1pPr>
          </a:lstStyle>
          <a:p>
            <a:pPr>
              <a:defRPr/>
            </a:pPr>
            <a:fld id="{B7C075C2-69B5-4CA4-B0F3-36F4245B891F}" type="slidenum">
              <a:rPr lang="en-US"/>
              <a:pPr>
                <a:defRPr/>
              </a:pPr>
              <a:t>‹#›</a:t>
            </a:fld>
            <a:endParaRPr lang="en-US"/>
          </a:p>
        </p:txBody>
      </p:sp>
    </p:spTree>
    <p:extLst>
      <p:ext uri="{BB962C8B-B14F-4D97-AF65-F5344CB8AC3E}">
        <p14:creationId xmlns:p14="http://schemas.microsoft.com/office/powerpoint/2010/main" val="39657590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3 Facts Overlay (b) - Charcoal">
    <p:spTree>
      <p:nvGrpSpPr>
        <p:cNvPr id="1" name=""/>
        <p:cNvGrpSpPr/>
        <p:nvPr/>
      </p:nvGrpSpPr>
      <p:grpSpPr>
        <a:xfrm>
          <a:off x="0" y="0"/>
          <a:ext cx="0" cy="0"/>
          <a:chOff x="0" y="0"/>
          <a:chExt cx="0" cy="0"/>
        </a:xfrm>
      </p:grpSpPr>
      <p:sp>
        <p:nvSpPr>
          <p:cNvPr id="7" name="Picture Placeholder 6"/>
          <p:cNvSpPr>
            <a:spLocks noGrp="1"/>
          </p:cNvSpPr>
          <p:nvPr>
            <p:ph type="pic" sz="quarter" idx="24"/>
          </p:nvPr>
        </p:nvSpPr>
        <p:spPr>
          <a:xfrm>
            <a:off x="0" y="0"/>
            <a:ext cx="9144000" cy="5143500"/>
          </a:xfrm>
          <a:prstGeom prst="rect">
            <a:avLst/>
          </a:prstGeom>
        </p:spPr>
        <p:txBody>
          <a:bodyPr lIns="274320" tIns="274320" rIns="274320"/>
          <a:lstStyle>
            <a:lvl1pPr marL="0" marR="0" indent="0" algn="l" defTabSz="914378" rtl="0" eaLnBrk="1" fontAlgn="auto" latinLnBrk="0" hangingPunct="1">
              <a:lnSpc>
                <a:spcPts val="1900"/>
              </a:lnSpc>
              <a:spcBef>
                <a:spcPts val="150"/>
              </a:spcBef>
              <a:spcAft>
                <a:spcPts val="150"/>
              </a:spcAft>
              <a:buClrTx/>
              <a:buSzPct val="100000"/>
              <a:buFont typeface="Wingdings" charset="2"/>
              <a:buNone/>
              <a:tabLst/>
              <a:defRPr/>
            </a:lvl1pPr>
          </a:lstStyle>
          <a:p>
            <a:pPr lvl="0"/>
            <a:r>
              <a:rPr lang="en-US" noProof="0"/>
              <a:t>Click icon to add picture</a:t>
            </a:r>
          </a:p>
        </p:txBody>
      </p:sp>
      <p:sp>
        <p:nvSpPr>
          <p:cNvPr id="10" name="Text Placeholder 9"/>
          <p:cNvSpPr>
            <a:spLocks noGrp="1"/>
          </p:cNvSpPr>
          <p:nvPr>
            <p:ph type="body" sz="quarter" idx="25"/>
          </p:nvPr>
        </p:nvSpPr>
        <p:spPr>
          <a:xfrm>
            <a:off x="0" y="3489766"/>
            <a:ext cx="9144000" cy="1653734"/>
          </a:xfrm>
          <a:prstGeom prst="rect">
            <a:avLst/>
          </a:prstGeom>
          <a:solidFill>
            <a:schemeClr val="tx1">
              <a:alpha val="80000"/>
            </a:schemeClr>
          </a:solidFill>
        </p:spPr>
        <p:txBody>
          <a:bodyPr anchor="b"/>
          <a:lstStyle>
            <a:lvl1pPr>
              <a:defRPr sz="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0" name="Text Placeholder 5"/>
          <p:cNvSpPr>
            <a:spLocks noGrp="1"/>
          </p:cNvSpPr>
          <p:nvPr>
            <p:ph type="body" sz="quarter" idx="28"/>
          </p:nvPr>
        </p:nvSpPr>
        <p:spPr>
          <a:xfrm>
            <a:off x="6248400" y="3667936"/>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21" name="Text Placeholder 8"/>
          <p:cNvSpPr>
            <a:spLocks noGrp="1"/>
          </p:cNvSpPr>
          <p:nvPr>
            <p:ph type="body" sz="quarter" idx="29"/>
          </p:nvPr>
        </p:nvSpPr>
        <p:spPr>
          <a:xfrm>
            <a:off x="6249146" y="4266765"/>
            <a:ext cx="2743200" cy="533836"/>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2" name="Text Placeholder 5"/>
          <p:cNvSpPr>
            <a:spLocks noGrp="1"/>
          </p:cNvSpPr>
          <p:nvPr>
            <p:ph type="body" sz="quarter" idx="17"/>
          </p:nvPr>
        </p:nvSpPr>
        <p:spPr>
          <a:xfrm>
            <a:off x="151654" y="3667936"/>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13" name="Text Placeholder 8"/>
          <p:cNvSpPr>
            <a:spLocks noGrp="1"/>
          </p:cNvSpPr>
          <p:nvPr>
            <p:ph type="body" sz="quarter" idx="22"/>
          </p:nvPr>
        </p:nvSpPr>
        <p:spPr>
          <a:xfrm>
            <a:off x="152400" y="4266765"/>
            <a:ext cx="2743200" cy="533836"/>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8" name="Text Placeholder 5"/>
          <p:cNvSpPr>
            <a:spLocks noGrp="1"/>
          </p:cNvSpPr>
          <p:nvPr>
            <p:ph type="body" sz="quarter" idx="26"/>
          </p:nvPr>
        </p:nvSpPr>
        <p:spPr>
          <a:xfrm>
            <a:off x="3200400" y="3667936"/>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19" name="Text Placeholder 8"/>
          <p:cNvSpPr>
            <a:spLocks noGrp="1"/>
          </p:cNvSpPr>
          <p:nvPr>
            <p:ph type="body" sz="quarter" idx="27"/>
          </p:nvPr>
        </p:nvSpPr>
        <p:spPr>
          <a:xfrm>
            <a:off x="3201146" y="4266765"/>
            <a:ext cx="2743200" cy="533836"/>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4" name="Picture Placeholder 11"/>
          <p:cNvSpPr>
            <a:spLocks noGrp="1"/>
          </p:cNvSpPr>
          <p:nvPr>
            <p:ph type="pic" sz="quarter" idx="30"/>
          </p:nvPr>
        </p:nvSpPr>
        <p:spPr>
          <a:xfrm>
            <a:off x="7891272" y="4892040"/>
            <a:ext cx="1088136" cy="155448"/>
          </a:xfrm>
        </p:spPr>
        <p:txBody>
          <a:bodyPr/>
          <a:lstStyle>
            <a:lvl1pPr>
              <a:lnSpc>
                <a:spcPts val="800"/>
              </a:lnSpc>
              <a:defRPr sz="800">
                <a:solidFill>
                  <a:schemeClr val="bg1"/>
                </a:solidFill>
              </a:defRPr>
            </a:lvl1pPr>
          </a:lstStyle>
          <a:p>
            <a:pPr lvl="0"/>
            <a:r>
              <a:rPr lang="en-US" noProof="0"/>
              <a:t>Click icon to add picture</a:t>
            </a:r>
            <a:endParaRPr lang="en-US" noProof="0" dirty="0"/>
          </a:p>
        </p:txBody>
      </p:sp>
      <p:sp>
        <p:nvSpPr>
          <p:cNvPr id="11" name="Footer Placeholder 1">
            <a:extLst>
              <a:ext uri="{FF2B5EF4-FFF2-40B4-BE49-F238E27FC236}">
                <a16:creationId xmlns:a16="http://schemas.microsoft.com/office/drawing/2014/main" id="{62E2C1FF-5F24-4369-880C-DD669E3DE862}"/>
              </a:ext>
            </a:extLst>
          </p:cNvPr>
          <p:cNvSpPr>
            <a:spLocks noGrp="1"/>
          </p:cNvSpPr>
          <p:nvPr>
            <p:ph type="ftr" sz="quarter" idx="31"/>
          </p:nvPr>
        </p:nvSpPr>
        <p:spPr/>
        <p:txBody>
          <a:bodyPr/>
          <a:lstStyle>
            <a:lvl1pPr>
              <a:defRPr/>
            </a:lvl1pPr>
          </a:lstStyle>
          <a:p>
            <a:pPr>
              <a:defRPr/>
            </a:pPr>
            <a:r>
              <a:rPr lang="en-US"/>
              <a:t>© </a:t>
            </a:r>
            <a:r>
              <a:rPr lang="en-US" kern="0"/>
              <a:t>Euromonitor</a:t>
            </a:r>
            <a:r>
              <a:rPr lang="en-US"/>
              <a:t> Internation</a:t>
            </a:r>
            <a:r>
              <a:rPr lang="en-US">
                <a:cs typeface="Tahoma" pitchFamily="34" charset="0"/>
              </a:rPr>
              <a:t>al</a:t>
            </a:r>
          </a:p>
        </p:txBody>
      </p:sp>
      <p:sp>
        <p:nvSpPr>
          <p:cNvPr id="15" name="Slide Number Placeholder 2">
            <a:extLst>
              <a:ext uri="{FF2B5EF4-FFF2-40B4-BE49-F238E27FC236}">
                <a16:creationId xmlns:a16="http://schemas.microsoft.com/office/drawing/2014/main" id="{F3C01B57-790C-4CE2-A830-0B63E0164616}"/>
              </a:ext>
            </a:extLst>
          </p:cNvPr>
          <p:cNvSpPr>
            <a:spLocks noGrp="1"/>
          </p:cNvSpPr>
          <p:nvPr>
            <p:ph type="sldNum" sz="quarter" idx="32"/>
          </p:nvPr>
        </p:nvSpPr>
        <p:spPr/>
        <p:txBody>
          <a:bodyPr/>
          <a:lstStyle>
            <a:lvl1pPr>
              <a:defRPr/>
            </a:lvl1pPr>
          </a:lstStyle>
          <a:p>
            <a:pPr>
              <a:defRPr/>
            </a:pPr>
            <a:fld id="{3500B602-7114-456F-82DF-E0709731D952}" type="slidenum">
              <a:rPr lang="en-US"/>
              <a:pPr>
                <a:defRPr/>
              </a:pPr>
              <a:t>‹#›</a:t>
            </a:fld>
            <a:endParaRPr lang="en-US"/>
          </a:p>
        </p:txBody>
      </p:sp>
    </p:spTree>
    <p:extLst>
      <p:ext uri="{BB962C8B-B14F-4D97-AF65-F5344CB8AC3E}">
        <p14:creationId xmlns:p14="http://schemas.microsoft.com/office/powerpoint/2010/main" val="160413036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Quarters with Headings">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A7346A98-AF56-4AAD-980B-2D369C8D61EC}"/>
              </a:ext>
            </a:extLst>
          </p:cNvPr>
          <p:cNvSpPr>
            <a:spLocks noGrp="1"/>
          </p:cNvSpPr>
          <p:nvPr>
            <p:ph sz="quarter" idx="24" hasCustomPrompt="1"/>
          </p:nvPr>
        </p:nvSpPr>
        <p:spPr>
          <a:xfrm>
            <a:off x="4671094" y="3388906"/>
            <a:ext cx="4194000" cy="1445420"/>
          </a:xfrm>
          <a:prstGeom prst="rect">
            <a:avLst/>
          </a:prstGeom>
        </p:spPr>
        <p:txBody>
          <a:bodyPr vert="horz" lIns="0" tIns="0" rIns="0" bIns="0" rtlCol="0">
            <a:noAutofit/>
          </a:bodyPr>
          <a:lstStyle>
            <a:lvl1pPr>
              <a:defRPr lang="en-US" dirty="0"/>
            </a:lvl1pPr>
          </a:lstStyle>
          <a:p>
            <a:pPr lvl="0"/>
            <a:r>
              <a:rPr lang="en-US" dirty="0"/>
              <a:t>Click to add text or click icon to insert image, chart or table</a:t>
            </a:r>
          </a:p>
        </p:txBody>
      </p:sp>
      <p:sp>
        <p:nvSpPr>
          <p:cNvPr id="17" name="Text Placeholder 4">
            <a:extLst>
              <a:ext uri="{FF2B5EF4-FFF2-40B4-BE49-F238E27FC236}">
                <a16:creationId xmlns:a16="http://schemas.microsoft.com/office/drawing/2014/main" id="{293531D4-06FD-48B1-B728-8BF39DCCE959}"/>
              </a:ext>
            </a:extLst>
          </p:cNvPr>
          <p:cNvSpPr>
            <a:spLocks noGrp="1"/>
          </p:cNvSpPr>
          <p:nvPr>
            <p:ph type="body" sz="quarter" idx="32" hasCustomPrompt="1"/>
          </p:nvPr>
        </p:nvSpPr>
        <p:spPr>
          <a:xfrm>
            <a:off x="4671963" y="3117357"/>
            <a:ext cx="4194000" cy="252000"/>
          </a:xfrm>
        </p:spPr>
        <p:txBody>
          <a:bodyPr/>
          <a:lstStyle>
            <a:lvl1pPr>
              <a:lnSpc>
                <a:spcPct val="100000"/>
              </a:lnSpc>
              <a:defRPr>
                <a:solidFill>
                  <a:schemeClr val="accent3"/>
                </a:solidFill>
              </a:defRPr>
            </a:lvl1pPr>
          </a:lstStyle>
          <a:p>
            <a:pPr lvl="0"/>
            <a:r>
              <a:rPr lang="en-US" dirty="0"/>
              <a:t>Click to add text</a:t>
            </a:r>
          </a:p>
        </p:txBody>
      </p:sp>
      <p:sp>
        <p:nvSpPr>
          <p:cNvPr id="4" name="Content Placeholder 3">
            <a:extLst>
              <a:ext uri="{FF2B5EF4-FFF2-40B4-BE49-F238E27FC236}">
                <a16:creationId xmlns:a16="http://schemas.microsoft.com/office/drawing/2014/main" id="{B945D640-205F-4081-9F31-37A2E68421C4}"/>
              </a:ext>
            </a:extLst>
          </p:cNvPr>
          <p:cNvSpPr>
            <a:spLocks noGrp="1"/>
          </p:cNvSpPr>
          <p:nvPr>
            <p:ph sz="quarter" idx="23" hasCustomPrompt="1"/>
          </p:nvPr>
        </p:nvSpPr>
        <p:spPr>
          <a:xfrm>
            <a:off x="4671094" y="1485900"/>
            <a:ext cx="4194000" cy="1445420"/>
          </a:xfrm>
          <a:prstGeom prst="rect">
            <a:avLst/>
          </a:prstGeom>
        </p:spPr>
        <p:txBody>
          <a:bodyPr vert="horz" lIns="0" tIns="0" rIns="0" bIns="0" rtlCol="0">
            <a:noAutofit/>
          </a:bodyPr>
          <a:lstStyle>
            <a:lvl1pPr>
              <a:defRPr lang="en-US" dirty="0"/>
            </a:lvl1pPr>
          </a:lstStyle>
          <a:p>
            <a:pPr lvl="0"/>
            <a:r>
              <a:rPr lang="en-US" dirty="0"/>
              <a:t>Click to add text or click icon to insert image, chart or table</a:t>
            </a:r>
          </a:p>
        </p:txBody>
      </p:sp>
      <p:sp>
        <p:nvSpPr>
          <p:cNvPr id="16" name="Text Placeholder 3">
            <a:extLst>
              <a:ext uri="{FF2B5EF4-FFF2-40B4-BE49-F238E27FC236}">
                <a16:creationId xmlns:a16="http://schemas.microsoft.com/office/drawing/2014/main" id="{0C1F0839-9EE9-4317-A900-643F0E299978}"/>
              </a:ext>
            </a:extLst>
          </p:cNvPr>
          <p:cNvSpPr>
            <a:spLocks noGrp="1"/>
          </p:cNvSpPr>
          <p:nvPr>
            <p:ph type="body" sz="quarter" idx="31" hasCustomPrompt="1"/>
          </p:nvPr>
        </p:nvSpPr>
        <p:spPr>
          <a:xfrm>
            <a:off x="4671963" y="1208807"/>
            <a:ext cx="4194000" cy="252000"/>
          </a:xfrm>
        </p:spPr>
        <p:txBody>
          <a:bodyPr/>
          <a:lstStyle>
            <a:lvl1pPr>
              <a:lnSpc>
                <a:spcPct val="100000"/>
              </a:lnSpc>
              <a:defRPr>
                <a:solidFill>
                  <a:schemeClr val="accent3"/>
                </a:solidFill>
              </a:defRPr>
            </a:lvl1pPr>
          </a:lstStyle>
          <a:p>
            <a:pPr lvl="0"/>
            <a:r>
              <a:rPr lang="en-US" dirty="0"/>
              <a:t>Click to add text</a:t>
            </a:r>
          </a:p>
        </p:txBody>
      </p:sp>
      <p:sp>
        <p:nvSpPr>
          <p:cNvPr id="6" name="Content Placeholder 2">
            <a:extLst>
              <a:ext uri="{FF2B5EF4-FFF2-40B4-BE49-F238E27FC236}">
                <a16:creationId xmlns:a16="http://schemas.microsoft.com/office/drawing/2014/main" id="{892755C3-0B80-44BD-8474-051DC4CACFF9}"/>
              </a:ext>
            </a:extLst>
          </p:cNvPr>
          <p:cNvSpPr>
            <a:spLocks noGrp="1"/>
          </p:cNvSpPr>
          <p:nvPr>
            <p:ph sz="quarter" idx="21" hasCustomPrompt="1"/>
          </p:nvPr>
        </p:nvSpPr>
        <p:spPr>
          <a:xfrm>
            <a:off x="306000" y="3388906"/>
            <a:ext cx="4194000" cy="1445420"/>
          </a:xfrm>
          <a:prstGeom prst="rect">
            <a:avLst/>
          </a:prstGeom>
        </p:spPr>
        <p:txBody>
          <a:bodyPr vert="horz" lIns="0" tIns="0" rIns="0" bIns="0" rtlCol="0">
            <a:noAutofit/>
          </a:bodyPr>
          <a:lstStyle>
            <a:lvl1pPr>
              <a:defRPr lang="en-US" dirty="0"/>
            </a:lvl1pPr>
          </a:lstStyle>
          <a:p>
            <a:pPr lvl="0"/>
            <a:r>
              <a:rPr lang="en-US" dirty="0"/>
              <a:t>Click to add text or click icon to insert image, chart or table</a:t>
            </a:r>
          </a:p>
        </p:txBody>
      </p:sp>
      <p:sp>
        <p:nvSpPr>
          <p:cNvPr id="15" name="Text Placeholder 2">
            <a:extLst>
              <a:ext uri="{FF2B5EF4-FFF2-40B4-BE49-F238E27FC236}">
                <a16:creationId xmlns:a16="http://schemas.microsoft.com/office/drawing/2014/main" id="{A4CFECB7-20C0-4207-9EE0-09231CCFBDA3}"/>
              </a:ext>
            </a:extLst>
          </p:cNvPr>
          <p:cNvSpPr>
            <a:spLocks noGrp="1"/>
          </p:cNvSpPr>
          <p:nvPr>
            <p:ph type="body" sz="quarter" idx="30" hasCustomPrompt="1"/>
          </p:nvPr>
        </p:nvSpPr>
        <p:spPr>
          <a:xfrm>
            <a:off x="306000" y="3117357"/>
            <a:ext cx="4194000" cy="252000"/>
          </a:xfrm>
        </p:spPr>
        <p:txBody>
          <a:bodyPr/>
          <a:lstStyle>
            <a:lvl1pPr>
              <a:lnSpc>
                <a:spcPct val="100000"/>
              </a:lnSpc>
              <a:defRPr>
                <a:solidFill>
                  <a:schemeClr val="accent3"/>
                </a:solidFill>
              </a:defRPr>
            </a:lvl1pPr>
          </a:lstStyle>
          <a:p>
            <a:pPr lvl="0"/>
            <a:r>
              <a:rPr lang="en-US" dirty="0"/>
              <a:t>Click to add text</a:t>
            </a:r>
          </a:p>
        </p:txBody>
      </p:sp>
      <p:sp>
        <p:nvSpPr>
          <p:cNvPr id="5" name="Content Placeholder 1">
            <a:extLst>
              <a:ext uri="{FF2B5EF4-FFF2-40B4-BE49-F238E27FC236}">
                <a16:creationId xmlns:a16="http://schemas.microsoft.com/office/drawing/2014/main" id="{8B1E89D7-672D-4F77-A013-0DC03A74BD86}"/>
              </a:ext>
            </a:extLst>
          </p:cNvPr>
          <p:cNvSpPr>
            <a:spLocks noGrp="1"/>
          </p:cNvSpPr>
          <p:nvPr>
            <p:ph sz="quarter" idx="15" hasCustomPrompt="1"/>
          </p:nvPr>
        </p:nvSpPr>
        <p:spPr>
          <a:xfrm>
            <a:off x="306000" y="1485900"/>
            <a:ext cx="4194000" cy="1445420"/>
          </a:xfrm>
          <a:prstGeom prst="rect">
            <a:avLst/>
          </a:prstGeom>
        </p:spPr>
        <p:txBody>
          <a:bodyPr vert="horz" lIns="0" tIns="0" rIns="0" bIns="0" rtlCol="0">
            <a:noAutofit/>
          </a:bodyPr>
          <a:lstStyle>
            <a:lvl1pPr>
              <a:defRPr lang="en-US" dirty="0"/>
            </a:lvl1pPr>
          </a:lstStyle>
          <a:p>
            <a:pPr lvl="0"/>
            <a:r>
              <a:rPr lang="en-US" dirty="0"/>
              <a:t>Click to add text or click icon to insert image, chart or table</a:t>
            </a:r>
          </a:p>
        </p:txBody>
      </p:sp>
      <p:sp>
        <p:nvSpPr>
          <p:cNvPr id="14" name="Text Placeholder 1">
            <a:extLst>
              <a:ext uri="{FF2B5EF4-FFF2-40B4-BE49-F238E27FC236}">
                <a16:creationId xmlns:a16="http://schemas.microsoft.com/office/drawing/2014/main" id="{E1272CC2-6FC5-4CE2-A63A-95A946B3A732}"/>
              </a:ext>
            </a:extLst>
          </p:cNvPr>
          <p:cNvSpPr>
            <a:spLocks noGrp="1"/>
          </p:cNvSpPr>
          <p:nvPr>
            <p:ph type="body" sz="quarter" idx="29" hasCustomPrompt="1"/>
          </p:nvPr>
        </p:nvSpPr>
        <p:spPr>
          <a:xfrm>
            <a:off x="306000" y="1208807"/>
            <a:ext cx="4194000" cy="252000"/>
          </a:xfrm>
        </p:spPr>
        <p:txBody>
          <a:bodyPr/>
          <a:lstStyle>
            <a:lvl1pPr>
              <a:lnSpc>
                <a:spcPct val="100000"/>
              </a:lnSpc>
              <a:defRPr>
                <a:solidFill>
                  <a:schemeClr val="accent3"/>
                </a:solidFill>
              </a:defRPr>
            </a:lvl1pPr>
          </a:lstStyle>
          <a:p>
            <a:pPr lvl="0"/>
            <a:r>
              <a:rPr lang="en-US" dirty="0"/>
              <a:t>Click to add text</a:t>
            </a:r>
          </a:p>
        </p:txBody>
      </p:sp>
      <p:sp>
        <p:nvSpPr>
          <p:cNvPr id="12" name="Subtitle 2">
            <a:extLst>
              <a:ext uri="{FF2B5EF4-FFF2-40B4-BE49-F238E27FC236}">
                <a16:creationId xmlns:a16="http://schemas.microsoft.com/office/drawing/2014/main" id="{2B0EFC7C-D4B4-49BE-B524-C9E1E67DEB2A}"/>
              </a:ext>
            </a:extLst>
          </p:cNvPr>
          <p:cNvSpPr>
            <a:spLocks noGrp="1"/>
          </p:cNvSpPr>
          <p:nvPr>
            <p:ph type="subTitle" idx="17" hasCustomPrompt="1"/>
          </p:nvPr>
        </p:nvSpPr>
        <p:spPr>
          <a:xfrm>
            <a:off x="306000" y="361950"/>
            <a:ext cx="6357600" cy="621143"/>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13" name="Title 1">
            <a:extLst>
              <a:ext uri="{FF2B5EF4-FFF2-40B4-BE49-F238E27FC236}">
                <a16:creationId xmlns:a16="http://schemas.microsoft.com/office/drawing/2014/main" id="{04E989C2-396F-4C08-A53E-451D33583DB3}"/>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165540089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3 Facts Overlay (b) - Orange">
    <p:spTree>
      <p:nvGrpSpPr>
        <p:cNvPr id="1" name=""/>
        <p:cNvGrpSpPr/>
        <p:nvPr/>
      </p:nvGrpSpPr>
      <p:grpSpPr>
        <a:xfrm>
          <a:off x="0" y="0"/>
          <a:ext cx="0" cy="0"/>
          <a:chOff x="0" y="0"/>
          <a:chExt cx="0" cy="0"/>
        </a:xfrm>
      </p:grpSpPr>
      <p:sp>
        <p:nvSpPr>
          <p:cNvPr id="7" name="Picture Placeholder 6"/>
          <p:cNvSpPr>
            <a:spLocks noGrp="1"/>
          </p:cNvSpPr>
          <p:nvPr>
            <p:ph type="pic" sz="quarter" idx="24"/>
          </p:nvPr>
        </p:nvSpPr>
        <p:spPr>
          <a:xfrm>
            <a:off x="0" y="0"/>
            <a:ext cx="9144000" cy="5143500"/>
          </a:xfrm>
          <a:prstGeom prst="rect">
            <a:avLst/>
          </a:prstGeom>
        </p:spPr>
        <p:txBody>
          <a:bodyPr lIns="274320" tIns="274320" rIns="274320"/>
          <a:lstStyle>
            <a:lvl1pPr marL="0" marR="0" indent="0" algn="l" defTabSz="914378" rtl="0" eaLnBrk="1" fontAlgn="auto" latinLnBrk="0" hangingPunct="1">
              <a:lnSpc>
                <a:spcPts val="1900"/>
              </a:lnSpc>
              <a:spcBef>
                <a:spcPts val="150"/>
              </a:spcBef>
              <a:spcAft>
                <a:spcPts val="150"/>
              </a:spcAft>
              <a:buClrTx/>
              <a:buSzPct val="100000"/>
              <a:buFont typeface="Wingdings" charset="2"/>
              <a:buNone/>
              <a:tabLst/>
              <a:defRPr/>
            </a:lvl1pPr>
          </a:lstStyle>
          <a:p>
            <a:pPr lvl="0"/>
            <a:r>
              <a:rPr lang="en-US" noProof="0"/>
              <a:t>Click icon to add picture</a:t>
            </a:r>
          </a:p>
        </p:txBody>
      </p:sp>
      <p:sp>
        <p:nvSpPr>
          <p:cNvPr id="10" name="Text Placeholder 9"/>
          <p:cNvSpPr>
            <a:spLocks noGrp="1"/>
          </p:cNvSpPr>
          <p:nvPr>
            <p:ph type="body" sz="quarter" idx="25"/>
          </p:nvPr>
        </p:nvSpPr>
        <p:spPr>
          <a:xfrm>
            <a:off x="0" y="3489766"/>
            <a:ext cx="9144000" cy="1653734"/>
          </a:xfrm>
          <a:prstGeom prst="rect">
            <a:avLst/>
          </a:prstGeom>
          <a:solidFill>
            <a:schemeClr val="accent5">
              <a:alpha val="80000"/>
            </a:schemeClr>
          </a:solidFill>
        </p:spPr>
        <p:txBody>
          <a:bodyPr anchor="b"/>
          <a:lstStyle>
            <a:lvl1pPr>
              <a:defRPr sz="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0" name="Text Placeholder 5"/>
          <p:cNvSpPr>
            <a:spLocks noGrp="1"/>
          </p:cNvSpPr>
          <p:nvPr>
            <p:ph type="body" sz="quarter" idx="28"/>
          </p:nvPr>
        </p:nvSpPr>
        <p:spPr>
          <a:xfrm>
            <a:off x="6248400" y="3667936"/>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21" name="Text Placeholder 8"/>
          <p:cNvSpPr>
            <a:spLocks noGrp="1"/>
          </p:cNvSpPr>
          <p:nvPr>
            <p:ph type="body" sz="quarter" idx="29"/>
          </p:nvPr>
        </p:nvSpPr>
        <p:spPr>
          <a:xfrm>
            <a:off x="6249146" y="4266765"/>
            <a:ext cx="2743200" cy="533836"/>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2" name="Text Placeholder 5"/>
          <p:cNvSpPr>
            <a:spLocks noGrp="1"/>
          </p:cNvSpPr>
          <p:nvPr>
            <p:ph type="body" sz="quarter" idx="17"/>
          </p:nvPr>
        </p:nvSpPr>
        <p:spPr>
          <a:xfrm>
            <a:off x="151654" y="3667936"/>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13" name="Text Placeholder 8"/>
          <p:cNvSpPr>
            <a:spLocks noGrp="1"/>
          </p:cNvSpPr>
          <p:nvPr>
            <p:ph type="body" sz="quarter" idx="22"/>
          </p:nvPr>
        </p:nvSpPr>
        <p:spPr>
          <a:xfrm>
            <a:off x="152400" y="4266765"/>
            <a:ext cx="2743200" cy="533836"/>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8" name="Text Placeholder 5"/>
          <p:cNvSpPr>
            <a:spLocks noGrp="1"/>
          </p:cNvSpPr>
          <p:nvPr>
            <p:ph type="body" sz="quarter" idx="26"/>
          </p:nvPr>
        </p:nvSpPr>
        <p:spPr>
          <a:xfrm>
            <a:off x="3200400" y="3667936"/>
            <a:ext cx="2743200" cy="566928"/>
          </a:xfrm>
          <a:prstGeom prst="rect">
            <a:avLst/>
          </a:prstGeom>
        </p:spPr>
        <p:txBody>
          <a:bodyPr anchor="t"/>
          <a:lstStyle>
            <a:lvl1pPr algn="ctr">
              <a:lnSpc>
                <a:spcPts val="5400"/>
              </a:lnSpc>
              <a:spcBef>
                <a:spcPts val="0"/>
              </a:spcBef>
              <a:spcAft>
                <a:spcPts val="0"/>
              </a:spcAft>
              <a:defRPr sz="5400">
                <a:solidFill>
                  <a:schemeClr val="bg1"/>
                </a:solidFill>
                <a:latin typeface="+mj-lt"/>
              </a:defRPr>
            </a:lvl1pPr>
          </a:lstStyle>
          <a:p>
            <a:pPr lvl="0"/>
            <a:r>
              <a:rPr lang="en-US"/>
              <a:t>Click to edit Master text styles</a:t>
            </a:r>
          </a:p>
        </p:txBody>
      </p:sp>
      <p:sp>
        <p:nvSpPr>
          <p:cNvPr id="19" name="Text Placeholder 8"/>
          <p:cNvSpPr>
            <a:spLocks noGrp="1"/>
          </p:cNvSpPr>
          <p:nvPr>
            <p:ph type="body" sz="quarter" idx="27"/>
          </p:nvPr>
        </p:nvSpPr>
        <p:spPr>
          <a:xfrm>
            <a:off x="3201146" y="4266765"/>
            <a:ext cx="2743200" cy="533836"/>
          </a:xfrm>
        </p:spPr>
        <p:txBody>
          <a:bodyPr/>
          <a:lstStyle>
            <a:lvl1pPr>
              <a:defRPr>
                <a:solidFill>
                  <a:schemeClr val="bg1"/>
                </a:solidFill>
              </a:defRPr>
            </a:lvl1pPr>
            <a:lvl2pPr algn="ctr">
              <a:defRPr>
                <a:solidFill>
                  <a:schemeClr val="bg1"/>
                </a:solidFill>
              </a:defRPr>
            </a:lvl2pPr>
          </a:lstStyle>
          <a:p>
            <a:pPr lvl="1"/>
            <a:r>
              <a:rPr lang="en-US" dirty="0"/>
              <a:t>Click to edit Master text styles</a:t>
            </a:r>
          </a:p>
        </p:txBody>
      </p:sp>
      <p:sp>
        <p:nvSpPr>
          <p:cNvPr id="14" name="Picture Placeholder 11"/>
          <p:cNvSpPr>
            <a:spLocks noGrp="1"/>
          </p:cNvSpPr>
          <p:nvPr>
            <p:ph type="pic" sz="quarter" idx="30"/>
          </p:nvPr>
        </p:nvSpPr>
        <p:spPr>
          <a:xfrm>
            <a:off x="7891272" y="4892040"/>
            <a:ext cx="1088136" cy="155448"/>
          </a:xfrm>
        </p:spPr>
        <p:txBody>
          <a:bodyPr/>
          <a:lstStyle>
            <a:lvl1pPr>
              <a:lnSpc>
                <a:spcPts val="800"/>
              </a:lnSpc>
              <a:defRPr sz="800"/>
            </a:lvl1pPr>
          </a:lstStyle>
          <a:p>
            <a:pPr lvl="0"/>
            <a:r>
              <a:rPr lang="en-US" noProof="0"/>
              <a:t>Click icon to add picture</a:t>
            </a:r>
            <a:endParaRPr lang="en-US" noProof="0" dirty="0"/>
          </a:p>
        </p:txBody>
      </p:sp>
      <p:sp>
        <p:nvSpPr>
          <p:cNvPr id="11" name="Footer Placeholder 1">
            <a:extLst>
              <a:ext uri="{FF2B5EF4-FFF2-40B4-BE49-F238E27FC236}">
                <a16:creationId xmlns:a16="http://schemas.microsoft.com/office/drawing/2014/main" id="{5C17B60F-AD81-4A7D-9FD5-6E9D7EB22BB3}"/>
              </a:ext>
            </a:extLst>
          </p:cNvPr>
          <p:cNvSpPr>
            <a:spLocks noGrp="1"/>
          </p:cNvSpPr>
          <p:nvPr>
            <p:ph type="ftr" sz="quarter" idx="31"/>
          </p:nvPr>
        </p:nvSpPr>
        <p:spPr/>
        <p:txBody>
          <a:bodyPr/>
          <a:lstStyle>
            <a:lvl1pPr>
              <a:defRPr>
                <a:solidFill>
                  <a:schemeClr val="bg1">
                    <a:lumMod val="85000"/>
                  </a:schemeClr>
                </a:solidFill>
              </a:defRPr>
            </a:lvl1pPr>
          </a:lstStyle>
          <a:p>
            <a:pPr>
              <a:defRPr/>
            </a:pPr>
            <a:r>
              <a:rPr lang="en-US"/>
              <a:t>© </a:t>
            </a:r>
            <a:r>
              <a:rPr lang="en-US" kern="0" err="1"/>
              <a:t>Euromonitor</a:t>
            </a:r>
            <a:r>
              <a:rPr lang="en-US"/>
              <a:t> Internation</a:t>
            </a:r>
            <a:r>
              <a:rPr lang="en-US">
                <a:cs typeface="Tahoma" pitchFamily="34" charset="0"/>
              </a:rPr>
              <a:t>al</a:t>
            </a:r>
          </a:p>
        </p:txBody>
      </p:sp>
      <p:sp>
        <p:nvSpPr>
          <p:cNvPr id="15" name="Slide Number Placeholder 2">
            <a:extLst>
              <a:ext uri="{FF2B5EF4-FFF2-40B4-BE49-F238E27FC236}">
                <a16:creationId xmlns:a16="http://schemas.microsoft.com/office/drawing/2014/main" id="{2C503A9B-3160-49B6-AF06-359B82E919BC}"/>
              </a:ext>
            </a:extLst>
          </p:cNvPr>
          <p:cNvSpPr>
            <a:spLocks noGrp="1"/>
          </p:cNvSpPr>
          <p:nvPr>
            <p:ph type="sldNum" sz="quarter" idx="32"/>
          </p:nvPr>
        </p:nvSpPr>
        <p:spPr/>
        <p:txBody>
          <a:bodyPr/>
          <a:lstStyle>
            <a:lvl1pPr>
              <a:defRPr/>
            </a:lvl1pPr>
          </a:lstStyle>
          <a:p>
            <a:pPr>
              <a:defRPr/>
            </a:pPr>
            <a:fld id="{B288F4AB-CECD-430E-9397-FACF9E3C5032}" type="slidenum">
              <a:rPr lang="en-US"/>
              <a:pPr>
                <a:defRPr/>
              </a:pPr>
              <a:t>‹#›</a:t>
            </a:fld>
            <a:endParaRPr lang="en-US"/>
          </a:p>
        </p:txBody>
      </p:sp>
    </p:spTree>
    <p:extLst>
      <p:ext uri="{BB962C8B-B14F-4D97-AF65-F5344CB8AC3E}">
        <p14:creationId xmlns:p14="http://schemas.microsoft.com/office/powerpoint/2010/main" val="4195260087"/>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Blank ">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89579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TOC Overview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7780CA-D4CC-401F-8DAB-3BADECCE05F8}"/>
              </a:ext>
            </a:extLst>
          </p:cNvPr>
          <p:cNvSpPr/>
          <p:nvPr userDrawn="1"/>
        </p:nvSpPr>
        <p:spPr>
          <a:xfrm>
            <a:off x="152400" y="4942285"/>
            <a:ext cx="2830116" cy="114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defRPr/>
            </a:pPr>
            <a:r>
              <a:rPr lang="en-US" sz="600" dirty="0">
                <a:solidFill>
                  <a:schemeClr val="bg2"/>
                </a:solidFill>
                <a:ea typeface="Cambria" charset="0"/>
                <a:cs typeface="Cambria" charset="0"/>
              </a:rPr>
              <a:t>© </a:t>
            </a:r>
            <a:r>
              <a:rPr lang="en-US" sz="600" kern="0" dirty="0">
                <a:solidFill>
                  <a:schemeClr val="bg2"/>
                </a:solidFill>
                <a:ea typeface="Cambria" charset="0"/>
                <a:cs typeface="Cambria" charset="0"/>
              </a:rPr>
              <a:t>Euromonitor</a:t>
            </a:r>
            <a:r>
              <a:rPr lang="en-US" sz="600" dirty="0">
                <a:solidFill>
                  <a:schemeClr val="bg2"/>
                </a:solidFill>
                <a:ea typeface="Cambria" charset="0"/>
                <a:cs typeface="Cambria" charset="0"/>
              </a:rPr>
              <a:t> International</a:t>
            </a:r>
          </a:p>
        </p:txBody>
      </p:sp>
      <p:sp>
        <p:nvSpPr>
          <p:cNvPr id="8" name="Rectangle 7">
            <a:extLst>
              <a:ext uri="{FF2B5EF4-FFF2-40B4-BE49-F238E27FC236}">
                <a16:creationId xmlns:a16="http://schemas.microsoft.com/office/drawing/2014/main" id="{5DB82114-921F-4BC5-8A19-BB320F81C2CB}"/>
              </a:ext>
            </a:extLst>
          </p:cNvPr>
          <p:cNvSpPr/>
          <p:nvPr userDrawn="1"/>
        </p:nvSpPr>
        <p:spPr>
          <a:xfrm>
            <a:off x="8499873" y="0"/>
            <a:ext cx="644128"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fld id="{36797985-F3D6-4687-8C87-D37C2BE0F8AD}" type="slidenum">
              <a:rPr lang="en-US" sz="675"/>
              <a:pPr algn="r">
                <a:defRPr/>
              </a:pPr>
              <a:t>‹#›</a:t>
            </a:fld>
            <a:endParaRPr lang="en-US" sz="675" dirty="0"/>
          </a:p>
        </p:txBody>
      </p:sp>
      <p:sp>
        <p:nvSpPr>
          <p:cNvPr id="9" name="Text Placeholder 8"/>
          <p:cNvSpPr>
            <a:spLocks noGrp="1"/>
          </p:cNvSpPr>
          <p:nvPr>
            <p:ph type="body" sz="quarter" idx="15"/>
          </p:nvPr>
        </p:nvSpPr>
        <p:spPr>
          <a:xfrm>
            <a:off x="4572000" y="0"/>
            <a:ext cx="4572000" cy="5143500"/>
          </a:xfrm>
          <a:prstGeom prst="rect">
            <a:avLst/>
          </a:prstGeom>
          <a:gradFill>
            <a:gsLst>
              <a:gs pos="5000">
                <a:srgbClr val="FF6A13">
                  <a:alpha val="80000"/>
                </a:srgbClr>
              </a:gs>
              <a:gs pos="100000">
                <a:srgbClr val="F1B434">
                  <a:alpha val="80000"/>
                </a:srgbClr>
              </a:gs>
            </a:gsLst>
            <a:lin ang="0" scaled="1"/>
          </a:gradFill>
        </p:spPr>
        <p:txBody>
          <a:bodyPr anchor="b"/>
          <a:lstStyle>
            <a:lvl1pPr marL="0" indent="0">
              <a:buNone/>
              <a:defRPr sz="450" baseline="0"/>
            </a:lvl1pPr>
            <a:lvl2pPr marL="0" indent="0">
              <a:buNone/>
              <a:defRPr sz="450"/>
            </a:lvl2pPr>
            <a:lvl3pPr marL="0" indent="0">
              <a:buNone/>
              <a:defRPr sz="450"/>
            </a:lvl3pPr>
            <a:lvl4pPr marL="0" indent="0">
              <a:buNone/>
              <a:defRPr sz="450"/>
            </a:lvl4pPr>
            <a:lvl5pPr marL="0" indent="0">
              <a:buNone/>
              <a:defRPr sz="450"/>
            </a:lvl5pPr>
          </a:lstStyle>
          <a:p>
            <a:pPr lvl="0"/>
            <a:r>
              <a:rPr lang="en-US"/>
              <a:t>Click to edit Master text styles</a:t>
            </a:r>
          </a:p>
        </p:txBody>
      </p:sp>
      <p:sp>
        <p:nvSpPr>
          <p:cNvPr id="6" name="Picture Placeholder 5"/>
          <p:cNvSpPr>
            <a:spLocks noGrp="1"/>
          </p:cNvSpPr>
          <p:nvPr>
            <p:ph type="pic" sz="quarter" idx="13"/>
          </p:nvPr>
        </p:nvSpPr>
        <p:spPr>
          <a:xfrm>
            <a:off x="4572000" y="0"/>
            <a:ext cx="4572000" cy="5143500"/>
          </a:xfrm>
          <a:prstGeom prst="rect">
            <a:avLst/>
          </a:prstGeom>
          <a:noFill/>
        </p:spPr>
        <p:txBody>
          <a:bodyPr lIns="365760" tIns="548640" rIns="822960" anchor="t"/>
          <a:lstStyle>
            <a:lvl1pPr marL="0" marR="0" indent="0" algn="l" defTabSz="685800" rtl="0" eaLnBrk="1" fontAlgn="auto" latinLnBrk="0" hangingPunct="1">
              <a:lnSpc>
                <a:spcPts val="1425"/>
              </a:lnSpc>
              <a:spcBef>
                <a:spcPts val="113"/>
              </a:spcBef>
              <a:spcAft>
                <a:spcPts val="113"/>
              </a:spcAft>
              <a:buClrTx/>
              <a:buSzPct val="100000"/>
              <a:buFont typeface="Wingdings" charset="2"/>
              <a:buNone/>
              <a:tabLst/>
              <a:defRPr>
                <a:solidFill>
                  <a:schemeClr val="tx2"/>
                </a:solidFill>
              </a:defRPr>
            </a:lvl1pPr>
          </a:lstStyle>
          <a:p>
            <a:pPr lvl="0"/>
            <a:r>
              <a:rPr lang="en-US" noProof="0"/>
              <a:t>Click icon to add picture</a:t>
            </a:r>
            <a:endParaRPr lang="en-US" noProof="0" dirty="0"/>
          </a:p>
        </p:txBody>
      </p:sp>
      <p:sp>
        <p:nvSpPr>
          <p:cNvPr id="5" name="Text Placeholder 4"/>
          <p:cNvSpPr>
            <a:spLocks noGrp="1"/>
          </p:cNvSpPr>
          <p:nvPr>
            <p:ph type="body" sz="quarter" idx="14"/>
          </p:nvPr>
        </p:nvSpPr>
        <p:spPr>
          <a:xfrm>
            <a:off x="304800" y="807554"/>
            <a:ext cx="4114800" cy="3657600"/>
          </a:xfrm>
          <a:prstGeom prst="rect">
            <a:avLst/>
          </a:prstGeom>
        </p:spPr>
        <p:txBody>
          <a:bodyPr/>
          <a:lstStyle>
            <a:lvl1pPr marL="0" indent="0">
              <a:lnSpc>
                <a:spcPct val="100000"/>
              </a:lnSpc>
              <a:spcBef>
                <a:spcPts val="450"/>
              </a:spcBef>
              <a:spcAft>
                <a:spcPts val="750"/>
              </a:spcAft>
              <a:buFont typeface="Arial" charset="0"/>
              <a:buNone/>
              <a:defRPr sz="1200">
                <a:solidFill>
                  <a:schemeClr val="tx1"/>
                </a:solidFill>
                <a:latin typeface="+mj-lt"/>
              </a:defRPr>
            </a:lvl1pPr>
            <a:lvl2pPr marL="0" indent="0">
              <a:lnSpc>
                <a:spcPct val="100000"/>
              </a:lnSpc>
              <a:spcBef>
                <a:spcPts val="450"/>
              </a:spcBef>
              <a:spcAft>
                <a:spcPts val="750"/>
              </a:spcAft>
              <a:buNone/>
              <a:defRPr sz="1200">
                <a:solidFill>
                  <a:schemeClr val="tx1"/>
                </a:solidFill>
                <a:latin typeface="+mj-lt"/>
              </a:defRPr>
            </a:lvl2pPr>
            <a:lvl3pPr marL="0" indent="0">
              <a:lnSpc>
                <a:spcPct val="100000"/>
              </a:lnSpc>
              <a:spcBef>
                <a:spcPts val="450"/>
              </a:spcBef>
              <a:spcAft>
                <a:spcPts val="750"/>
              </a:spcAft>
              <a:buNone/>
              <a:defRPr sz="1200">
                <a:solidFill>
                  <a:schemeClr val="tx1"/>
                </a:solidFill>
                <a:latin typeface="+mj-lt"/>
              </a:defRPr>
            </a:lvl3pPr>
            <a:lvl4pPr marL="0" indent="0">
              <a:lnSpc>
                <a:spcPct val="100000"/>
              </a:lnSpc>
              <a:spcBef>
                <a:spcPts val="450"/>
              </a:spcBef>
              <a:spcAft>
                <a:spcPts val="750"/>
              </a:spcAft>
              <a:buNone/>
              <a:defRPr sz="1200">
                <a:solidFill>
                  <a:schemeClr val="tx1"/>
                </a:solidFill>
                <a:latin typeface="+mj-lt"/>
              </a:defRPr>
            </a:lvl4pPr>
            <a:lvl5pPr marL="0" indent="0">
              <a:lnSpc>
                <a:spcPct val="100000"/>
              </a:lnSpc>
              <a:spcBef>
                <a:spcPts val="300"/>
              </a:spcBef>
              <a:spcAft>
                <a:spcPts val="750"/>
              </a:spcAft>
              <a:buNone/>
              <a:defRPr sz="120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770571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2133600" y="342900"/>
            <a:ext cx="4876800" cy="457200"/>
          </a:xfrm>
        </p:spPr>
        <p:txBody>
          <a:bodyPr>
            <a:noAutofit/>
          </a:bodyPr>
          <a:lstStyle>
            <a:lvl1pPr algn="ctr">
              <a:lnSpc>
                <a:spcPts val="1575"/>
              </a:lnSpc>
              <a:defRPr sz="1575" cap="none" baseline="0">
                <a:solidFill>
                  <a:schemeClr val="tx1"/>
                </a:solidFill>
              </a:defRPr>
            </a:lvl1pPr>
          </a:lstStyle>
          <a:p>
            <a:r>
              <a:rPr lang="en-US"/>
              <a:t>Click to edit Master title style</a:t>
            </a:r>
            <a:endParaRPr lang="en-US" dirty="0"/>
          </a:p>
        </p:txBody>
      </p:sp>
      <p:sp>
        <p:nvSpPr>
          <p:cNvPr id="12" name="Subtitle"/>
          <p:cNvSpPr>
            <a:spLocks noGrp="1"/>
          </p:cNvSpPr>
          <p:nvPr>
            <p:ph type="body" sz="quarter" idx="13"/>
          </p:nvPr>
        </p:nvSpPr>
        <p:spPr>
          <a:xfrm>
            <a:off x="155448" y="41148"/>
            <a:ext cx="6702552" cy="144018"/>
          </a:xfrm>
          <a:prstGeom prst="rect">
            <a:avLst/>
          </a:prstGeom>
        </p:spPr>
        <p:txBody>
          <a:bodyPr anchor="ctr"/>
          <a:lstStyle>
            <a:lvl1pPr marL="0" indent="0" algn="l">
              <a:lnSpc>
                <a:spcPts val="675"/>
              </a:lnSpc>
              <a:spcBef>
                <a:spcPts val="0"/>
              </a:spcBef>
              <a:spcAft>
                <a:spcPts val="0"/>
              </a:spcAft>
              <a:buNone/>
              <a:defRPr sz="675" cap="all" baseline="0">
                <a:solidFill>
                  <a:schemeClr val="bg1"/>
                </a:solidFill>
                <a:latin typeface="+mj-lt"/>
              </a:defRPr>
            </a:lvl1pPr>
            <a:lvl2pPr marL="0" indent="0" algn="ctr">
              <a:buNone/>
              <a:defRPr sz="1575"/>
            </a:lvl2pPr>
            <a:lvl3pPr marL="0" indent="0" algn="ctr">
              <a:buNone/>
              <a:defRPr sz="1575"/>
            </a:lvl3pPr>
            <a:lvl4pPr marL="0" indent="0" algn="ctr">
              <a:buNone/>
              <a:defRPr sz="1575"/>
            </a:lvl4pPr>
            <a:lvl5pPr marL="0" indent="0" algn="ctr">
              <a:buNone/>
              <a:defRPr sz="1575"/>
            </a:lvl5pPr>
          </a:lstStyle>
          <a:p>
            <a:pPr lvl="0"/>
            <a:r>
              <a:rPr lang="en-US"/>
              <a:t>Click to edit Master text styles</a:t>
            </a:r>
          </a:p>
        </p:txBody>
      </p:sp>
      <p:sp>
        <p:nvSpPr>
          <p:cNvPr id="3" name="Content Placeholder 2"/>
          <p:cNvSpPr>
            <a:spLocks noGrp="1"/>
          </p:cNvSpPr>
          <p:nvPr>
            <p:ph sz="quarter" idx="14"/>
          </p:nvPr>
        </p:nvSpPr>
        <p:spPr>
          <a:xfrm>
            <a:off x="304800" y="1257300"/>
            <a:ext cx="8534400" cy="3543300"/>
          </a:xfrm>
        </p:spPr>
        <p:txBody>
          <a:bodyPr/>
          <a:lstStyle>
            <a:lvl1pPr>
              <a:defRPr baseline="0"/>
            </a:lvl1pPr>
          </a:lstStyle>
          <a:p>
            <a:pPr lvl="0"/>
            <a:r>
              <a:rPr lang="en-US"/>
              <a:t>Click to edit Master text styles</a:t>
            </a:r>
          </a:p>
        </p:txBody>
      </p:sp>
    </p:spTree>
    <p:extLst>
      <p:ext uri="{BB962C8B-B14F-4D97-AF65-F5344CB8AC3E}">
        <p14:creationId xmlns:p14="http://schemas.microsoft.com/office/powerpoint/2010/main" val="334989788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11" name="Title 3"/>
          <p:cNvSpPr>
            <a:spLocks noGrp="1"/>
          </p:cNvSpPr>
          <p:nvPr>
            <p:ph type="title"/>
          </p:nvPr>
        </p:nvSpPr>
        <p:spPr>
          <a:xfrm>
            <a:off x="2133600" y="342900"/>
            <a:ext cx="4876800" cy="457200"/>
          </a:xfrm>
        </p:spPr>
        <p:txBody>
          <a:bodyPr>
            <a:noAutofit/>
          </a:bodyPr>
          <a:lstStyle>
            <a:lvl1pPr algn="ctr">
              <a:lnSpc>
                <a:spcPts val="1575"/>
              </a:lnSpc>
              <a:defRPr sz="1575" cap="none" baseline="0">
                <a:solidFill>
                  <a:schemeClr val="tx1"/>
                </a:solidFill>
              </a:defRPr>
            </a:lvl1pPr>
          </a:lstStyle>
          <a:p>
            <a:r>
              <a:rPr lang="en-US"/>
              <a:t>Click to edit Master title style</a:t>
            </a:r>
            <a:endParaRPr lang="en-US" dirty="0"/>
          </a:p>
        </p:txBody>
      </p:sp>
      <p:sp>
        <p:nvSpPr>
          <p:cNvPr id="14" name="Subtitle"/>
          <p:cNvSpPr>
            <a:spLocks noGrp="1"/>
          </p:cNvSpPr>
          <p:nvPr>
            <p:ph type="body" sz="quarter" idx="13"/>
          </p:nvPr>
        </p:nvSpPr>
        <p:spPr>
          <a:xfrm>
            <a:off x="155448" y="41148"/>
            <a:ext cx="6702552" cy="144018"/>
          </a:xfrm>
          <a:prstGeom prst="rect">
            <a:avLst/>
          </a:prstGeom>
        </p:spPr>
        <p:txBody>
          <a:bodyPr anchor="ctr"/>
          <a:lstStyle>
            <a:lvl1pPr marL="0" indent="0" algn="l">
              <a:lnSpc>
                <a:spcPts val="675"/>
              </a:lnSpc>
              <a:spcBef>
                <a:spcPts val="0"/>
              </a:spcBef>
              <a:spcAft>
                <a:spcPts val="0"/>
              </a:spcAft>
              <a:buNone/>
              <a:defRPr sz="675" cap="all" baseline="0">
                <a:solidFill>
                  <a:schemeClr val="bg1"/>
                </a:solidFill>
                <a:latin typeface="+mj-lt"/>
              </a:defRPr>
            </a:lvl1pPr>
            <a:lvl2pPr marL="0" indent="0" algn="ctr">
              <a:buNone/>
              <a:defRPr sz="1575"/>
            </a:lvl2pPr>
            <a:lvl3pPr marL="0" indent="0" algn="ctr">
              <a:buNone/>
              <a:defRPr sz="1575"/>
            </a:lvl3pPr>
            <a:lvl4pPr marL="0" indent="0" algn="ctr">
              <a:buNone/>
              <a:defRPr sz="1575"/>
            </a:lvl4pPr>
            <a:lvl5pPr marL="0" indent="0" algn="ctr">
              <a:buNone/>
              <a:defRPr sz="1575"/>
            </a:lvl5pPr>
          </a:lstStyle>
          <a:p>
            <a:pPr lvl="0"/>
            <a:r>
              <a:rPr lang="en-US"/>
              <a:t>Click to edit Master text styles</a:t>
            </a:r>
          </a:p>
        </p:txBody>
      </p:sp>
      <p:sp>
        <p:nvSpPr>
          <p:cNvPr id="5" name="Content Placeholder 4"/>
          <p:cNvSpPr>
            <a:spLocks noGrp="1"/>
          </p:cNvSpPr>
          <p:nvPr>
            <p:ph sz="quarter" idx="14"/>
          </p:nvPr>
        </p:nvSpPr>
        <p:spPr>
          <a:xfrm>
            <a:off x="304800" y="1257300"/>
            <a:ext cx="4114800"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p:cNvSpPr>
            <a:spLocks noGrp="1"/>
          </p:cNvSpPr>
          <p:nvPr>
            <p:ph sz="quarter" idx="15"/>
          </p:nvPr>
        </p:nvSpPr>
        <p:spPr>
          <a:xfrm>
            <a:off x="4724400" y="1257300"/>
            <a:ext cx="4114800"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080352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21_Title only">
    <p:spTree>
      <p:nvGrpSpPr>
        <p:cNvPr id="1" name=""/>
        <p:cNvGrpSpPr/>
        <p:nvPr/>
      </p:nvGrpSpPr>
      <p:grpSpPr>
        <a:xfrm>
          <a:off x="0" y="0"/>
          <a:ext cx="0" cy="0"/>
          <a:chOff x="0" y="0"/>
          <a:chExt cx="0" cy="0"/>
        </a:xfrm>
      </p:grpSpPr>
      <p:sp>
        <p:nvSpPr>
          <p:cNvPr id="7" name="Subtitle 4"/>
          <p:cNvSpPr>
            <a:spLocks noGrp="1"/>
          </p:cNvSpPr>
          <p:nvPr>
            <p:ph type="subTitle" idx="11"/>
          </p:nvPr>
        </p:nvSpPr>
        <p:spPr>
          <a:xfrm>
            <a:off x="585216" y="452628"/>
            <a:ext cx="7973568" cy="294894"/>
          </a:xfrm>
          <a:prstGeom prst="rect">
            <a:avLst/>
          </a:prstGeom>
        </p:spPr>
        <p:txBody>
          <a:bodyPr anchor="t" anchorCtr="0"/>
          <a:lstStyle>
            <a:lvl1pPr marL="0" indent="0">
              <a:lnSpc>
                <a:spcPts val="1725"/>
              </a:lnSpc>
              <a:spcBef>
                <a:spcPts val="0"/>
              </a:spcBef>
              <a:spcAft>
                <a:spcPts val="0"/>
              </a:spcAft>
              <a:buNone/>
              <a:defRPr sz="1575" kern="0" baseline="0">
                <a:solidFill>
                  <a:schemeClr val="tx2"/>
                </a:solidFill>
                <a:latin typeface="+mj-lt"/>
              </a:defRPr>
            </a:lvl1pPr>
          </a:lstStyle>
          <a:p>
            <a:r>
              <a:rPr lang="en-US"/>
              <a:t>Click to edit Master subtitle style</a:t>
            </a:r>
            <a:endParaRPr lang="en-GB" dirty="0"/>
          </a:p>
        </p:txBody>
      </p:sp>
      <p:sp>
        <p:nvSpPr>
          <p:cNvPr id="8" name="Title 1"/>
          <p:cNvSpPr>
            <a:spLocks noGrp="1"/>
          </p:cNvSpPr>
          <p:nvPr>
            <p:ph type="title"/>
          </p:nvPr>
        </p:nvSpPr>
        <p:spPr>
          <a:xfrm>
            <a:off x="585216" y="301752"/>
            <a:ext cx="7973568" cy="116586"/>
          </a:xfrm>
          <a:prstGeom prst="rect">
            <a:avLst/>
          </a:prstGeom>
        </p:spPr>
        <p:txBody>
          <a:bodyPr/>
          <a:lstStyle>
            <a:lvl1pPr>
              <a:lnSpc>
                <a:spcPts val="900"/>
              </a:lnSpc>
              <a:defRPr sz="675" b="0" i="0" kern="0" cap="all" baseline="0">
                <a:solidFill>
                  <a:schemeClr val="accent1"/>
                </a:solidFill>
                <a:latin typeface="+mj-lt"/>
                <a:cs typeface="Arial"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390646210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Blank 2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53ADC5-17C2-460A-A7A3-302B97B9FB55}"/>
              </a:ext>
            </a:extLst>
          </p:cNvPr>
          <p:cNvSpPr/>
          <p:nvPr userDrawn="1"/>
        </p:nvSpPr>
        <p:spPr>
          <a:xfrm>
            <a:off x="4045744" y="851297"/>
            <a:ext cx="1034654" cy="223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Tree>
    <p:extLst>
      <p:ext uri="{BB962C8B-B14F-4D97-AF65-F5344CB8AC3E}">
        <p14:creationId xmlns:p14="http://schemas.microsoft.com/office/powerpoint/2010/main" val="4492047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Chart - Header">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304800" y="1257300"/>
            <a:ext cx="5638800" cy="309563"/>
          </a:xfrm>
        </p:spPr>
        <p:txBody>
          <a:bodyPr/>
          <a:lstStyle/>
          <a:p>
            <a:pPr lvl="0"/>
            <a:r>
              <a:rPr lang="en-US"/>
              <a:t>Click to edit Master text styles</a:t>
            </a:r>
          </a:p>
        </p:txBody>
      </p:sp>
      <p:sp>
        <p:nvSpPr>
          <p:cNvPr id="16" name="Content Placeholder 15"/>
          <p:cNvSpPr>
            <a:spLocks noGrp="1"/>
          </p:cNvSpPr>
          <p:nvPr>
            <p:ph sz="quarter" idx="15"/>
          </p:nvPr>
        </p:nvSpPr>
        <p:spPr>
          <a:xfrm>
            <a:off x="304800" y="1660526"/>
            <a:ext cx="8534400" cy="3140075"/>
          </a:xfrm>
        </p:spPr>
        <p:txBody>
          <a:bodyPr/>
          <a:lstStyle/>
          <a:p>
            <a:pPr lvl="0"/>
            <a:r>
              <a:rPr lang="en-US"/>
              <a:t>Click to edit Master text styles</a:t>
            </a:r>
          </a:p>
        </p:txBody>
      </p:sp>
      <p:sp>
        <p:nvSpPr>
          <p:cNvPr id="14" name="Title "/>
          <p:cNvSpPr>
            <a:spLocks noGrp="1"/>
          </p:cNvSpPr>
          <p:nvPr>
            <p:ph type="title"/>
          </p:nvPr>
        </p:nvSpPr>
        <p:spPr>
          <a:xfrm>
            <a:off x="2133600" y="342900"/>
            <a:ext cx="4876800" cy="457200"/>
          </a:xfrm>
          <a:prstGeom prst="rect">
            <a:avLst/>
          </a:prstGeom>
        </p:spPr>
        <p:txBody>
          <a:bodyPr/>
          <a:lstStyle/>
          <a:p>
            <a:r>
              <a:rPr lang="en-US"/>
              <a:t>Click to edit Master title style</a:t>
            </a:r>
            <a:endParaRPr lang="en-US" dirty="0"/>
          </a:p>
        </p:txBody>
      </p:sp>
      <p:sp>
        <p:nvSpPr>
          <p:cNvPr id="15" name="Subtitle"/>
          <p:cNvSpPr>
            <a:spLocks noGrp="1"/>
          </p:cNvSpPr>
          <p:nvPr>
            <p:ph type="body" sz="quarter" idx="13"/>
          </p:nvPr>
        </p:nvSpPr>
        <p:spPr>
          <a:xfrm>
            <a:off x="155448" y="41148"/>
            <a:ext cx="6702552" cy="144018"/>
          </a:xfrm>
          <a:prstGeom prst="rect">
            <a:avLst/>
          </a:prstGeom>
        </p:spPr>
        <p:txBody>
          <a:bodyPr anchor="ctr"/>
          <a:lstStyle>
            <a:lvl1pPr marL="0" indent="0" algn="l">
              <a:lnSpc>
                <a:spcPts val="900"/>
              </a:lnSpc>
              <a:spcBef>
                <a:spcPts val="0"/>
              </a:spcBef>
              <a:spcAft>
                <a:spcPts val="0"/>
              </a:spcAft>
              <a:buNone/>
              <a:defRPr sz="900" cap="all" baseline="0">
                <a:solidFill>
                  <a:schemeClr val="bg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Tree>
    <p:extLst>
      <p:ext uri="{BB962C8B-B14F-4D97-AF65-F5344CB8AC3E}">
        <p14:creationId xmlns:p14="http://schemas.microsoft.com/office/powerpoint/2010/main" val="178901311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0" y="0"/>
            <a:ext cx="9144000" cy="5143500"/>
          </a:xfrm>
          <a:prstGeom prst="rect">
            <a:avLst/>
          </a:prstGeom>
          <a:gradFill>
            <a:gsLst>
              <a:gs pos="0">
                <a:schemeClr val="accent3">
                  <a:alpha val="85000"/>
                </a:schemeClr>
              </a:gs>
              <a:gs pos="95000">
                <a:schemeClr val="accent5">
                  <a:alpha val="85000"/>
                </a:schemeClr>
              </a:gs>
            </a:gsLst>
            <a:lin ang="10800000" scaled="0"/>
          </a:gradFill>
        </p:spPr>
        <p:txBody>
          <a:bodyPr lIns="310896" tIns="914400" rIns="3017520" bIns="1508760" anchor="b" anchorCtr="0">
            <a:noAutofit/>
          </a:bodyPr>
          <a:lstStyle>
            <a:lvl1pPr>
              <a:lnSpc>
                <a:spcPts val="3600"/>
              </a:lnSpc>
              <a:defRPr sz="3600">
                <a:solidFill>
                  <a:schemeClr val="bg1"/>
                </a:solidFill>
              </a:defRPr>
            </a:lvl1pPr>
          </a:lstStyle>
          <a:p>
            <a:r>
              <a:rPr lang="en-US"/>
              <a:t>Click to add presentation title</a:t>
            </a:r>
          </a:p>
        </p:txBody>
      </p:sp>
      <p:sp>
        <p:nvSpPr>
          <p:cNvPr id="4" name="Picture Placeholder 3">
            <a:extLst>
              <a:ext uri="{FF2B5EF4-FFF2-40B4-BE49-F238E27FC236}">
                <a16:creationId xmlns:a16="http://schemas.microsoft.com/office/drawing/2014/main" id="{84893A27-64DE-C144-B386-9162A642339E}"/>
              </a:ext>
            </a:extLst>
          </p:cNvPr>
          <p:cNvSpPr>
            <a:spLocks noGrp="1"/>
          </p:cNvSpPr>
          <p:nvPr>
            <p:ph type="pic" sz="quarter" idx="14" hasCustomPrompt="1"/>
          </p:nvPr>
        </p:nvSpPr>
        <p:spPr>
          <a:xfrm>
            <a:off x="0" y="0"/>
            <a:ext cx="9144000" cy="5143500"/>
          </a:xfrm>
          <a:prstGeom prst="rect">
            <a:avLst/>
          </a:prstGeom>
        </p:spPr>
        <p:txBody>
          <a:bodyPr lIns="914400" tIns="274320" rIns="914400" bIns="640080" anchor="ctr">
            <a:noAutofit/>
          </a:bodyPr>
          <a:lstStyle>
            <a:lvl1pPr algn="ctr">
              <a:defRPr>
                <a:solidFill>
                  <a:schemeClr val="tx2"/>
                </a:solidFill>
              </a:defRPr>
            </a:lvl1pPr>
          </a:lstStyle>
          <a:p>
            <a:r>
              <a:rPr lang="en-US"/>
              <a:t>Click  icon to insert an image, change to Black and White, then right click  and “SEND TO BACK”</a:t>
            </a:r>
          </a:p>
        </p:txBody>
      </p:sp>
      <p:sp>
        <p:nvSpPr>
          <p:cNvPr id="17" name="Subtitle 2">
            <a:extLst>
              <a:ext uri="{FF2B5EF4-FFF2-40B4-BE49-F238E27FC236}">
                <a16:creationId xmlns:a16="http://schemas.microsoft.com/office/drawing/2014/main" id="{3B66A068-0D12-4B4D-B676-FAF462CE1D5F}"/>
              </a:ext>
            </a:extLst>
          </p:cNvPr>
          <p:cNvSpPr>
            <a:spLocks noGrp="1"/>
          </p:cNvSpPr>
          <p:nvPr>
            <p:ph type="subTitle" idx="1" hasCustomPrompt="1"/>
          </p:nvPr>
        </p:nvSpPr>
        <p:spPr>
          <a:xfrm>
            <a:off x="310896" y="3934409"/>
            <a:ext cx="5641848" cy="486957"/>
          </a:xfrm>
          <a:prstGeom prst="rect">
            <a:avLst/>
          </a:prstGeom>
        </p:spPr>
        <p:txBody>
          <a:bodyPr anchor="t">
            <a:noAutofit/>
          </a:bodyPr>
          <a:lstStyle>
            <a:lvl1pPr marL="0" indent="0" algn="l">
              <a:lnSpc>
                <a:spcPct val="100000"/>
              </a:lnSpc>
              <a:buNone/>
              <a:defRPr sz="18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add subtitle</a:t>
            </a:r>
          </a:p>
        </p:txBody>
      </p:sp>
      <p:sp>
        <p:nvSpPr>
          <p:cNvPr id="18" name="Text Placeholder 4">
            <a:extLst>
              <a:ext uri="{FF2B5EF4-FFF2-40B4-BE49-F238E27FC236}">
                <a16:creationId xmlns:a16="http://schemas.microsoft.com/office/drawing/2014/main" id="{FF090FD2-B0A0-4847-A583-7AA4CDEA8E2A}"/>
              </a:ext>
            </a:extLst>
          </p:cNvPr>
          <p:cNvSpPr>
            <a:spLocks noGrp="1"/>
          </p:cNvSpPr>
          <p:nvPr>
            <p:ph type="body" sz="quarter" idx="15" hasCustomPrompt="1"/>
          </p:nvPr>
        </p:nvSpPr>
        <p:spPr>
          <a:xfrm>
            <a:off x="310897" y="4482154"/>
            <a:ext cx="5641975" cy="370394"/>
          </a:xfrm>
          <a:prstGeom prst="rect">
            <a:avLst/>
          </a:prstGeom>
        </p:spPr>
        <p:txBody>
          <a:bodyPr anchor="t"/>
          <a:lstStyle>
            <a:lvl1pPr>
              <a:lnSpc>
                <a:spcPct val="100000"/>
              </a:lnSpc>
              <a:defRPr sz="1400">
                <a:solidFill>
                  <a:schemeClr val="bg1"/>
                </a:solidFill>
              </a:defRPr>
            </a:lvl1pPr>
            <a:lvl2pPr>
              <a:defRPr sz="1300">
                <a:solidFill>
                  <a:schemeClr val="bg1"/>
                </a:solidFill>
              </a:defRPr>
            </a:lvl2pPr>
            <a:lvl3pPr>
              <a:defRPr sz="1300">
                <a:solidFill>
                  <a:schemeClr val="bg1"/>
                </a:solidFill>
              </a:defRPr>
            </a:lvl3pPr>
            <a:lvl4pPr>
              <a:defRPr sz="1300">
                <a:solidFill>
                  <a:schemeClr val="bg1"/>
                </a:solidFill>
              </a:defRPr>
            </a:lvl4pPr>
            <a:lvl5pPr>
              <a:defRPr sz="1300">
                <a:solidFill>
                  <a:schemeClr val="bg1"/>
                </a:solidFill>
              </a:defRPr>
            </a:lvl5pPr>
          </a:lstStyle>
          <a:p>
            <a:pPr lvl="0"/>
            <a:r>
              <a:rPr lang="en-US"/>
              <a:t>Click to add text EMI v2.4</a:t>
            </a:r>
          </a:p>
        </p:txBody>
      </p:sp>
      <p:sp>
        <p:nvSpPr>
          <p:cNvPr id="19" name="Picture Placeholder 9">
            <a:extLst>
              <a:ext uri="{FF2B5EF4-FFF2-40B4-BE49-F238E27FC236}">
                <a16:creationId xmlns:a16="http://schemas.microsoft.com/office/drawing/2014/main" id="{3E708853-3FF5-5F40-875A-ACE07F4152E2}"/>
              </a:ext>
            </a:extLst>
          </p:cNvPr>
          <p:cNvSpPr>
            <a:spLocks noGrp="1"/>
          </p:cNvSpPr>
          <p:nvPr>
            <p:ph type="pic" sz="quarter" idx="17" hasCustomPrompt="1"/>
          </p:nvPr>
        </p:nvSpPr>
        <p:spPr>
          <a:xfrm>
            <a:off x="6680947" y="3930042"/>
            <a:ext cx="2171700" cy="432499"/>
          </a:xfrm>
          <a:prstGeom prst="rect">
            <a:avLst/>
          </a:prstGeom>
        </p:spPr>
        <p:txBody>
          <a:bodyPr/>
          <a:lstStyle>
            <a:lvl1pPr>
              <a:defRPr sz="1200"/>
            </a:lvl1pPr>
          </a:lstStyle>
          <a:p>
            <a:r>
              <a:rPr lang="en-US"/>
              <a:t>Place Partner logo here if needed</a:t>
            </a:r>
          </a:p>
        </p:txBody>
      </p:sp>
      <p:sp>
        <p:nvSpPr>
          <p:cNvPr id="20" name="SmartArt Placeholder 12">
            <a:extLst>
              <a:ext uri="{FF2B5EF4-FFF2-40B4-BE49-F238E27FC236}">
                <a16:creationId xmlns:a16="http://schemas.microsoft.com/office/drawing/2014/main" id="{1B99B270-31C9-F549-B0FB-5C19906FF292}"/>
              </a:ext>
            </a:extLst>
          </p:cNvPr>
          <p:cNvSpPr>
            <a:spLocks noGrp="1"/>
          </p:cNvSpPr>
          <p:nvPr>
            <p:ph type="dgm" sz="quarter" idx="13" hasCustomPrompt="1"/>
          </p:nvPr>
        </p:nvSpPr>
        <p:spPr>
          <a:xfrm>
            <a:off x="312014" y="3754286"/>
            <a:ext cx="731520" cy="45720"/>
          </a:xfrm>
          <a:prstGeom prst="rect">
            <a:avLst/>
          </a:prstGeom>
          <a:solidFill>
            <a:schemeClr val="bg1"/>
          </a:solidFill>
        </p:spPr>
        <p:txBody>
          <a:bodyPr>
            <a:noAutofit/>
          </a:bodyPr>
          <a:lstStyle>
            <a:lvl1pPr>
              <a:defRPr sz="400"/>
            </a:lvl1pPr>
          </a:lstStyle>
          <a:p>
            <a:r>
              <a:rPr lang="en-US"/>
              <a:t> </a:t>
            </a:r>
          </a:p>
        </p:txBody>
      </p:sp>
      <p:sp>
        <p:nvSpPr>
          <p:cNvPr id="10" name="SmartArt Placeholder 4">
            <a:extLst>
              <a:ext uri="{FF2B5EF4-FFF2-40B4-BE49-F238E27FC236}">
                <a16:creationId xmlns:a16="http://schemas.microsoft.com/office/drawing/2014/main" id="{D26F90BB-B284-4653-93E5-4841BA47C679}"/>
              </a:ext>
            </a:extLst>
          </p:cNvPr>
          <p:cNvSpPr>
            <a:spLocks noGrp="1" noChangeAspect="1"/>
          </p:cNvSpPr>
          <p:nvPr>
            <p:ph type="dgm" sz="quarter" idx="18" hasCustomPrompt="1"/>
          </p:nvPr>
        </p:nvSpPr>
        <p:spPr>
          <a:xfrm>
            <a:off x="6692823" y="4548323"/>
            <a:ext cx="2176272" cy="310896"/>
          </a:xfrm>
          <a:blipFill>
            <a:blip r:embed="rId2" cstate="screen">
              <a:extLst>
                <a:ext uri="{28A0092B-C50C-407E-A947-70E740481C1C}">
                  <a14:useLocalDpi xmlns:a14="http://schemas.microsoft.com/office/drawing/2010/main"/>
                </a:ext>
              </a:extLst>
            </a:blip>
            <a:stretch>
              <a:fillRect/>
            </a:stretch>
          </a:blipFill>
        </p:spPr>
        <p:txBody>
          <a:bodyPr/>
          <a:lstStyle>
            <a:lvl1pPr>
              <a:defRPr sz="600"/>
            </a:lvl1pPr>
          </a:lstStyle>
          <a:p>
            <a:r>
              <a:rPr lang="en-US"/>
              <a:t> </a:t>
            </a:r>
          </a:p>
        </p:txBody>
      </p:sp>
    </p:spTree>
    <p:extLst>
      <p:ext uri="{BB962C8B-B14F-4D97-AF65-F5344CB8AC3E}">
        <p14:creationId xmlns:p14="http://schemas.microsoft.com/office/powerpoint/2010/main" val="246331952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Title slide - 1 presenter">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0" y="0"/>
            <a:ext cx="9144000" cy="5143500"/>
          </a:xfrm>
          <a:prstGeom prst="rect">
            <a:avLst/>
          </a:prstGeom>
          <a:gradFill>
            <a:gsLst>
              <a:gs pos="0">
                <a:schemeClr val="accent3">
                  <a:alpha val="85000"/>
                </a:schemeClr>
              </a:gs>
              <a:gs pos="95000">
                <a:schemeClr val="accent5">
                  <a:alpha val="85000"/>
                </a:schemeClr>
              </a:gs>
            </a:gsLst>
            <a:lin ang="10800000" scaled="0"/>
          </a:gradFill>
        </p:spPr>
        <p:txBody>
          <a:bodyPr lIns="310896" tIns="914400" rIns="3017520" bIns="1508760" anchor="b" anchorCtr="0">
            <a:noAutofit/>
          </a:bodyPr>
          <a:lstStyle>
            <a:lvl1pPr>
              <a:lnSpc>
                <a:spcPts val="3600"/>
              </a:lnSpc>
              <a:defRPr sz="3600">
                <a:solidFill>
                  <a:schemeClr val="bg1"/>
                </a:solidFill>
              </a:defRPr>
            </a:lvl1pPr>
          </a:lstStyle>
          <a:p>
            <a:r>
              <a:rPr lang="en-US"/>
              <a:t>Click to add presentation title</a:t>
            </a:r>
          </a:p>
        </p:txBody>
      </p:sp>
      <p:sp>
        <p:nvSpPr>
          <p:cNvPr id="4" name="Picture Placeholder 3">
            <a:extLst>
              <a:ext uri="{FF2B5EF4-FFF2-40B4-BE49-F238E27FC236}">
                <a16:creationId xmlns:a16="http://schemas.microsoft.com/office/drawing/2014/main" id="{84893A27-64DE-C144-B386-9162A642339E}"/>
              </a:ext>
            </a:extLst>
          </p:cNvPr>
          <p:cNvSpPr>
            <a:spLocks noGrp="1"/>
          </p:cNvSpPr>
          <p:nvPr>
            <p:ph type="pic" sz="quarter" idx="14" hasCustomPrompt="1"/>
          </p:nvPr>
        </p:nvSpPr>
        <p:spPr>
          <a:xfrm>
            <a:off x="0" y="0"/>
            <a:ext cx="9144000" cy="5143500"/>
          </a:xfrm>
          <a:prstGeom prst="rect">
            <a:avLst/>
          </a:prstGeom>
        </p:spPr>
        <p:txBody>
          <a:bodyPr lIns="914400" tIns="274320" rIns="914400" bIns="640080" anchor="ctr">
            <a:noAutofit/>
          </a:bodyPr>
          <a:lstStyle>
            <a:lvl1pPr algn="ctr">
              <a:defRPr>
                <a:solidFill>
                  <a:schemeClr val="tx2"/>
                </a:solidFill>
              </a:defRPr>
            </a:lvl1pPr>
          </a:lstStyle>
          <a:p>
            <a:r>
              <a:rPr lang="en-US"/>
              <a:t>Click  icon to insert an image, change to Black and White, then right click  and “SEND TO BACK”</a:t>
            </a:r>
          </a:p>
        </p:txBody>
      </p:sp>
      <p:sp>
        <p:nvSpPr>
          <p:cNvPr id="17" name="Subtitle 2">
            <a:extLst>
              <a:ext uri="{FF2B5EF4-FFF2-40B4-BE49-F238E27FC236}">
                <a16:creationId xmlns:a16="http://schemas.microsoft.com/office/drawing/2014/main" id="{3B66A068-0D12-4B4D-B676-FAF462CE1D5F}"/>
              </a:ext>
            </a:extLst>
          </p:cNvPr>
          <p:cNvSpPr>
            <a:spLocks noGrp="1"/>
          </p:cNvSpPr>
          <p:nvPr>
            <p:ph type="subTitle" idx="1" hasCustomPrompt="1"/>
          </p:nvPr>
        </p:nvSpPr>
        <p:spPr>
          <a:xfrm>
            <a:off x="312014" y="4173412"/>
            <a:ext cx="6107022" cy="182880"/>
          </a:xfrm>
          <a:prstGeom prst="rect">
            <a:avLst/>
          </a:prstGeom>
        </p:spPr>
        <p:txBody>
          <a:bodyPr anchor="ctr">
            <a:noAutofit/>
          </a:bodyPr>
          <a:lstStyle>
            <a:lvl1pPr marL="0" indent="0" algn="l">
              <a:lnSpc>
                <a:spcPct val="100000"/>
              </a:lnSpc>
              <a:buNone/>
              <a:defRPr sz="11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Expert name, position and industry</a:t>
            </a:r>
          </a:p>
        </p:txBody>
      </p:sp>
      <p:sp>
        <p:nvSpPr>
          <p:cNvPr id="19" name="Picture Placeholder 9">
            <a:extLst>
              <a:ext uri="{FF2B5EF4-FFF2-40B4-BE49-F238E27FC236}">
                <a16:creationId xmlns:a16="http://schemas.microsoft.com/office/drawing/2014/main" id="{3E708853-3FF5-5F40-875A-ACE07F4152E2}"/>
              </a:ext>
            </a:extLst>
          </p:cNvPr>
          <p:cNvSpPr>
            <a:spLocks noGrp="1"/>
          </p:cNvSpPr>
          <p:nvPr>
            <p:ph type="pic" sz="quarter" idx="17" hasCustomPrompt="1"/>
          </p:nvPr>
        </p:nvSpPr>
        <p:spPr>
          <a:xfrm>
            <a:off x="6680947" y="3930042"/>
            <a:ext cx="2171700" cy="432499"/>
          </a:xfrm>
          <a:prstGeom prst="rect">
            <a:avLst/>
          </a:prstGeom>
        </p:spPr>
        <p:txBody>
          <a:bodyPr/>
          <a:lstStyle>
            <a:lvl1pPr>
              <a:defRPr sz="1200"/>
            </a:lvl1pPr>
          </a:lstStyle>
          <a:p>
            <a:r>
              <a:rPr lang="en-US"/>
              <a:t>Place Partner logo here if needed</a:t>
            </a:r>
          </a:p>
        </p:txBody>
      </p:sp>
      <p:sp>
        <p:nvSpPr>
          <p:cNvPr id="20" name="SmartArt Placeholder 12">
            <a:extLst>
              <a:ext uri="{FF2B5EF4-FFF2-40B4-BE49-F238E27FC236}">
                <a16:creationId xmlns:a16="http://schemas.microsoft.com/office/drawing/2014/main" id="{1B99B270-31C9-F549-B0FB-5C19906FF292}"/>
              </a:ext>
            </a:extLst>
          </p:cNvPr>
          <p:cNvSpPr>
            <a:spLocks noGrp="1"/>
          </p:cNvSpPr>
          <p:nvPr>
            <p:ph type="dgm" sz="quarter" idx="13" hasCustomPrompt="1"/>
          </p:nvPr>
        </p:nvSpPr>
        <p:spPr>
          <a:xfrm>
            <a:off x="312014" y="3754286"/>
            <a:ext cx="731520" cy="45720"/>
          </a:xfrm>
          <a:prstGeom prst="rect">
            <a:avLst/>
          </a:prstGeom>
          <a:solidFill>
            <a:schemeClr val="bg1"/>
          </a:solidFill>
        </p:spPr>
        <p:txBody>
          <a:bodyPr>
            <a:noAutofit/>
          </a:bodyPr>
          <a:lstStyle>
            <a:lvl1pPr>
              <a:defRPr sz="400"/>
            </a:lvl1pPr>
          </a:lstStyle>
          <a:p>
            <a:r>
              <a:rPr lang="en-US"/>
              <a:t> </a:t>
            </a:r>
          </a:p>
        </p:txBody>
      </p:sp>
      <p:sp>
        <p:nvSpPr>
          <p:cNvPr id="10" name="SmartArt Placeholder 4">
            <a:extLst>
              <a:ext uri="{FF2B5EF4-FFF2-40B4-BE49-F238E27FC236}">
                <a16:creationId xmlns:a16="http://schemas.microsoft.com/office/drawing/2014/main" id="{D26F90BB-B284-4653-93E5-4841BA47C679}"/>
              </a:ext>
            </a:extLst>
          </p:cNvPr>
          <p:cNvSpPr>
            <a:spLocks noGrp="1" noChangeAspect="1"/>
          </p:cNvSpPr>
          <p:nvPr>
            <p:ph type="dgm" sz="quarter" idx="18" hasCustomPrompt="1"/>
          </p:nvPr>
        </p:nvSpPr>
        <p:spPr>
          <a:xfrm>
            <a:off x="6692823" y="4548323"/>
            <a:ext cx="2176272" cy="310896"/>
          </a:xfrm>
          <a:blipFill>
            <a:blip r:embed="rId2" cstate="screen">
              <a:extLst>
                <a:ext uri="{28A0092B-C50C-407E-A947-70E740481C1C}">
                  <a14:useLocalDpi xmlns:a14="http://schemas.microsoft.com/office/drawing/2010/main"/>
                </a:ext>
              </a:extLst>
            </a:blip>
            <a:stretch>
              <a:fillRect/>
            </a:stretch>
          </a:blipFill>
        </p:spPr>
        <p:txBody>
          <a:bodyPr/>
          <a:lstStyle>
            <a:lvl1pPr>
              <a:defRPr sz="600"/>
            </a:lvl1pPr>
          </a:lstStyle>
          <a:p>
            <a:r>
              <a:rPr lang="en-US"/>
              <a:t> </a:t>
            </a:r>
          </a:p>
        </p:txBody>
      </p:sp>
      <p:sp>
        <p:nvSpPr>
          <p:cNvPr id="11" name="Text Placeholder 10">
            <a:extLst>
              <a:ext uri="{FF2B5EF4-FFF2-40B4-BE49-F238E27FC236}">
                <a16:creationId xmlns:a16="http://schemas.microsoft.com/office/drawing/2014/main" id="{3A9AFE62-8A47-A0D7-31A0-61ACBD412E61}"/>
              </a:ext>
            </a:extLst>
          </p:cNvPr>
          <p:cNvSpPr>
            <a:spLocks noGrp="1"/>
          </p:cNvSpPr>
          <p:nvPr>
            <p:ph type="body" sz="quarter" idx="21" hasCustomPrompt="1"/>
          </p:nvPr>
        </p:nvSpPr>
        <p:spPr>
          <a:xfrm>
            <a:off x="313511" y="4433178"/>
            <a:ext cx="6105525" cy="433129"/>
          </a:xfrm>
        </p:spPr>
        <p:txBody>
          <a:bodyPr/>
          <a:lstStyle>
            <a:lvl1pPr>
              <a:lnSpc>
                <a:spcPts val="800"/>
              </a:lnSpc>
              <a:spcAft>
                <a:spcPts val="0"/>
              </a:spcAft>
              <a:defRPr sz="800" i="1">
                <a:solidFill>
                  <a:schemeClr val="bg1"/>
                </a:solidFill>
              </a:defRPr>
            </a:lvl1pPr>
          </a:lstStyle>
          <a:p>
            <a:pPr lvl="0"/>
            <a:r>
              <a:rPr kumimoji="0" lang="en-US" sz="800" b="0" i="1"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mn-cs"/>
              </a:rPr>
              <a:t>Please Note: Euromonitor is providing this PowerPoint presentation as a part of agreed additional Passport services for </a:t>
            </a:r>
            <a:r>
              <a:rPr kumimoji="0" lang="en-US" sz="800" b="0" i="1"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mn-cs"/>
              </a:rPr>
              <a:t>[CLIENT]</a:t>
            </a:r>
            <a:r>
              <a:rPr kumimoji="0" lang="en-US" sz="800" b="0" i="1"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mn-cs"/>
              </a:rPr>
              <a:t>. Euromonitor does not provide any further warranties or representations above those already provided in your </a:t>
            </a:r>
            <a:r>
              <a:rPr kumimoji="0" lang="en-US" sz="800" b="0" i="1"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mn-cs"/>
              </a:rPr>
              <a:t>[CLA/ contract type here]</a:t>
            </a:r>
            <a:r>
              <a:rPr kumimoji="0" lang="en-US" sz="800" b="0" i="1"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mn-cs"/>
              </a:rPr>
              <a:t> and this expert service deliverables should not be solely relied upon in the making of business decisions. The parties irrevocably and unconditionally waive any right they may have to any remedy in respect of any such representation or warranty except in the case of fraud.</a:t>
            </a:r>
            <a:endParaRPr lang="en-US"/>
          </a:p>
        </p:txBody>
      </p:sp>
      <p:sp>
        <p:nvSpPr>
          <p:cNvPr id="13" name="Text Placeholder 12">
            <a:extLst>
              <a:ext uri="{FF2B5EF4-FFF2-40B4-BE49-F238E27FC236}">
                <a16:creationId xmlns:a16="http://schemas.microsoft.com/office/drawing/2014/main" id="{8E63E78D-D961-64E7-44E8-40439CEA8A78}"/>
              </a:ext>
            </a:extLst>
          </p:cNvPr>
          <p:cNvSpPr>
            <a:spLocks noGrp="1"/>
          </p:cNvSpPr>
          <p:nvPr>
            <p:ph type="body" sz="quarter" idx="22" hasCustomPrompt="1"/>
          </p:nvPr>
        </p:nvSpPr>
        <p:spPr>
          <a:xfrm>
            <a:off x="309347" y="3842665"/>
            <a:ext cx="6108192" cy="265176"/>
          </a:xfrm>
        </p:spPr>
        <p:txBody>
          <a:bodyPr anchor="ctr"/>
          <a:lstStyle>
            <a:lvl1pPr>
              <a:defRPr sz="1400" b="1">
                <a:solidFill>
                  <a:schemeClr val="bg1"/>
                </a:solidFill>
              </a:defRPr>
            </a:lvl1pPr>
          </a:lstStyle>
          <a:p>
            <a:pPr lvl="0"/>
            <a:r>
              <a:rPr lang="fr-FR" b="1" noProof="0"/>
              <a:t>A </a:t>
            </a:r>
            <a:r>
              <a:rPr lang="fr-FR" b="1" noProof="0" err="1"/>
              <a:t>Passport</a:t>
            </a:r>
            <a:r>
              <a:rPr lang="fr-FR" b="1" noProof="0"/>
              <a:t> Plus Engagement for [CLIENT NAME], [MONTH, YYYY]</a:t>
            </a:r>
            <a:endParaRPr lang="en-US"/>
          </a:p>
        </p:txBody>
      </p:sp>
    </p:spTree>
    <p:extLst>
      <p:ext uri="{BB962C8B-B14F-4D97-AF65-F5344CB8AC3E}">
        <p14:creationId xmlns:p14="http://schemas.microsoft.com/office/powerpoint/2010/main" val="2670896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sclaimer">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A3E135-0F34-3943-A328-2A1367BC3255}"/>
              </a:ext>
            </a:extLst>
          </p:cNvPr>
          <p:cNvSpPr txBox="1"/>
          <p:nvPr userDrawn="1"/>
        </p:nvSpPr>
        <p:spPr>
          <a:xfrm>
            <a:off x="0" y="1"/>
            <a:ext cx="9144000" cy="5143499"/>
          </a:xfrm>
          <a:prstGeom prst="rect">
            <a:avLst/>
          </a:prstGeom>
          <a:solidFill>
            <a:schemeClr val="tx1"/>
          </a:solidFill>
        </p:spPr>
        <p:txBody>
          <a:bodyPr wrap="square" lIns="320040" rIns="1188720" rtlCol="0" anchor="ctr" anchorCtr="0">
            <a:noAutofit/>
          </a:bodyPr>
          <a:lstStyle/>
          <a:p>
            <a:pPr marL="0" marR="0" indent="0" algn="l" defTabSz="457200" rtl="0" eaLnBrk="1" fontAlgn="auto" latinLnBrk="0" hangingPunct="1">
              <a:lnSpc>
                <a:spcPts val="2400"/>
              </a:lnSpc>
              <a:spcBef>
                <a:spcPts val="0"/>
              </a:spcBef>
              <a:spcAft>
                <a:spcPts val="0"/>
              </a:spcAft>
              <a:buClrTx/>
              <a:buSzTx/>
              <a:buFontTx/>
              <a:buNone/>
              <a:tabLst/>
              <a:defRPr/>
            </a:pPr>
            <a:r>
              <a:rPr lang="en-US" sz="1800" dirty="0">
                <a:solidFill>
                  <a:schemeClr val="bg1"/>
                </a:solidFill>
                <a:latin typeface="+mj-lt"/>
              </a:rPr>
              <a:t>PowerPoint presentation includes proprietary information </a:t>
            </a:r>
            <a:br>
              <a:rPr lang="en-US" sz="1800" dirty="0">
                <a:solidFill>
                  <a:schemeClr val="bg1"/>
                </a:solidFill>
                <a:latin typeface="+mj-lt"/>
              </a:rPr>
            </a:br>
            <a:r>
              <a:rPr lang="en-US" sz="1800" dirty="0">
                <a:solidFill>
                  <a:schemeClr val="bg1"/>
                </a:solidFill>
                <a:latin typeface="+mj-lt"/>
              </a:rPr>
              <a:t>from Euromonitor International and cannot be used or stored with </a:t>
            </a:r>
            <a:br>
              <a:rPr lang="en-US" sz="1800" dirty="0">
                <a:solidFill>
                  <a:schemeClr val="bg1"/>
                </a:solidFill>
                <a:latin typeface="+mj-lt"/>
              </a:rPr>
            </a:br>
            <a:r>
              <a:rPr lang="en-US" sz="1800" dirty="0">
                <a:solidFill>
                  <a:schemeClr val="bg1"/>
                </a:solidFill>
                <a:latin typeface="+mj-lt"/>
              </a:rPr>
              <a:t>the intent of republishing, reprinting, repurposing or redistributing </a:t>
            </a:r>
            <a:br>
              <a:rPr lang="en-US" sz="1800" dirty="0">
                <a:solidFill>
                  <a:schemeClr val="bg1"/>
                </a:solidFill>
                <a:latin typeface="+mj-lt"/>
              </a:rPr>
            </a:br>
            <a:r>
              <a:rPr lang="en-US" sz="1800" dirty="0">
                <a:solidFill>
                  <a:schemeClr val="bg1"/>
                </a:solidFill>
                <a:latin typeface="+mj-lt"/>
              </a:rPr>
              <a:t>in any form without explicit consent from Euromonitor International. </a:t>
            </a:r>
            <a:br>
              <a:rPr lang="en-US" sz="1800" dirty="0">
                <a:solidFill>
                  <a:schemeClr val="bg1"/>
                </a:solidFill>
                <a:latin typeface="+mj-lt"/>
              </a:rPr>
            </a:br>
            <a:br>
              <a:rPr lang="en-US" sz="1800" dirty="0">
                <a:solidFill>
                  <a:schemeClr val="bg1"/>
                </a:solidFill>
                <a:latin typeface="+mj-lt"/>
              </a:rPr>
            </a:br>
            <a:r>
              <a:rPr lang="en-US" sz="1800" dirty="0">
                <a:solidFill>
                  <a:schemeClr val="bg1"/>
                </a:solidFill>
                <a:latin typeface="+mj-lt"/>
              </a:rPr>
              <a:t>For usage requests and permission, please contact us </a:t>
            </a:r>
            <a:r>
              <a:rPr lang="en-US" sz="1800" dirty="0">
                <a:solidFill>
                  <a:schemeClr val="accent3"/>
                </a:solidFill>
                <a:latin typeface="+mj-lt"/>
                <a:hlinkClick r:id="rId2">
                  <a:extLst>
                    <a:ext uri="{A12FA001-AC4F-418D-AE19-62706E023703}">
                      <ahyp:hlinkClr xmlns:ahyp="http://schemas.microsoft.com/office/drawing/2018/hyperlinkcolor" val="tx"/>
                    </a:ext>
                  </a:extLst>
                </a:hlinkClick>
              </a:rPr>
              <a:t>http://www.euromonitor.com/locations</a:t>
            </a:r>
            <a:r>
              <a:rPr lang="en-US" sz="1800" dirty="0">
                <a:solidFill>
                  <a:schemeClr val="bg1"/>
                </a:solidFill>
                <a:latin typeface="+mj-lt"/>
              </a:rPr>
              <a:t>.</a:t>
            </a:r>
            <a:br>
              <a:rPr lang="en-US" sz="1800" dirty="0">
                <a:solidFill>
                  <a:schemeClr val="bg1"/>
                </a:solidFill>
                <a:latin typeface="+mj-lt"/>
              </a:rPr>
            </a:br>
            <a:br>
              <a:rPr lang="en-US" sz="1800" dirty="0">
                <a:solidFill>
                  <a:schemeClr val="bg1"/>
                </a:solidFill>
                <a:latin typeface="+mj-lt"/>
              </a:rPr>
            </a:br>
            <a:r>
              <a:rPr lang="en-US" dirty="0">
                <a:solidFill>
                  <a:schemeClr val="bg1"/>
                </a:solidFill>
              </a:rPr>
              <a:t>The data included in this report is accurate according to </a:t>
            </a:r>
            <a:br>
              <a:rPr lang="en-US" dirty="0">
                <a:solidFill>
                  <a:schemeClr val="bg1"/>
                </a:solidFill>
              </a:rPr>
            </a:br>
            <a:r>
              <a:rPr lang="en-US" dirty="0">
                <a:solidFill>
                  <a:schemeClr val="bg1"/>
                </a:solidFill>
              </a:rPr>
              <a:t>Euromonitor International´s market research database, </a:t>
            </a:r>
            <a:br>
              <a:rPr lang="en-US" dirty="0">
                <a:solidFill>
                  <a:schemeClr val="bg1"/>
                </a:solidFill>
              </a:rPr>
            </a:br>
            <a:r>
              <a:rPr lang="en-US" dirty="0">
                <a:solidFill>
                  <a:schemeClr val="bg1"/>
                </a:solidFill>
              </a:rPr>
              <a:t>at time of publication</a:t>
            </a:r>
            <a:r>
              <a:rPr lang="en-US" sz="1800" dirty="0">
                <a:solidFill>
                  <a:schemeClr val="bg1"/>
                </a:solidFill>
                <a:latin typeface="+mj-lt"/>
              </a:rPr>
              <a:t>:</a:t>
            </a:r>
          </a:p>
        </p:txBody>
      </p:sp>
      <p:pic>
        <p:nvPicPr>
          <p:cNvPr id="4" name="Picture 3">
            <a:extLst>
              <a:ext uri="{FF2B5EF4-FFF2-40B4-BE49-F238E27FC236}">
                <a16:creationId xmlns:a16="http://schemas.microsoft.com/office/drawing/2014/main" id="{ED6ECC4D-9A60-ED4D-9C2D-3D63C3B5B31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74152" y="4882896"/>
            <a:ext cx="917448" cy="131971"/>
          </a:xfrm>
          <a:prstGeom prst="rect">
            <a:avLst/>
          </a:prstGeom>
        </p:spPr>
      </p:pic>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2442206" y="4019550"/>
            <a:ext cx="4225294" cy="152400"/>
          </a:xfrm>
          <a:prstGeom prst="rect">
            <a:avLst/>
          </a:prstGeom>
          <a:noFill/>
        </p:spPr>
        <p:txBody>
          <a:bodyPr lIns="0" tIns="0" rIns="0" bIns="0" anchor="ctr" anchorCtr="0">
            <a:noAutofit/>
          </a:bodyPr>
          <a:lstStyle>
            <a:lvl1pPr>
              <a:defRPr sz="1800">
                <a:solidFill>
                  <a:schemeClr val="bg1"/>
                </a:solidFill>
              </a:defRPr>
            </a:lvl1pPr>
          </a:lstStyle>
          <a:p>
            <a:r>
              <a:rPr lang="en-US" dirty="0"/>
              <a:t>[Month Year]</a:t>
            </a:r>
          </a:p>
        </p:txBody>
      </p:sp>
      <p:sp>
        <p:nvSpPr>
          <p:cNvPr id="8" name="Footer Placeholder 7">
            <a:extLst>
              <a:ext uri="{FF2B5EF4-FFF2-40B4-BE49-F238E27FC236}">
                <a16:creationId xmlns:a16="http://schemas.microsoft.com/office/drawing/2014/main" id="{90633BA0-E527-ED43-B204-73E6A879CF53}"/>
              </a:ext>
            </a:extLst>
          </p:cNvPr>
          <p:cNvSpPr>
            <a:spLocks noGrp="1"/>
          </p:cNvSpPr>
          <p:nvPr>
            <p:ph type="ftr" sz="quarter" idx="10"/>
          </p:nvPr>
        </p:nvSpPr>
        <p:spPr/>
        <p:txBody>
          <a:bodyPr>
            <a:noAutofit/>
          </a:bodyPr>
          <a:lstStyle/>
          <a:p>
            <a:r>
              <a:rPr lang="en-US" dirty="0"/>
              <a:t>© Euromonitor International</a:t>
            </a:r>
          </a:p>
        </p:txBody>
      </p:sp>
    </p:spTree>
    <p:extLst>
      <p:ext uri="{BB962C8B-B14F-4D97-AF65-F5344CB8AC3E}">
        <p14:creationId xmlns:p14="http://schemas.microsoft.com/office/powerpoint/2010/main" val="142354373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Steps - Content">
    <p:spTree>
      <p:nvGrpSpPr>
        <p:cNvPr id="1" name=""/>
        <p:cNvGrpSpPr/>
        <p:nvPr/>
      </p:nvGrpSpPr>
      <p:grpSpPr>
        <a:xfrm>
          <a:off x="0" y="0"/>
          <a:ext cx="0" cy="0"/>
          <a:chOff x="0" y="0"/>
          <a:chExt cx="0" cy="0"/>
        </a:xfrm>
      </p:grpSpPr>
      <p:sp>
        <p:nvSpPr>
          <p:cNvPr id="9" name="Content Placeholder 5">
            <a:extLst>
              <a:ext uri="{FF2B5EF4-FFF2-40B4-BE49-F238E27FC236}">
                <a16:creationId xmlns:a16="http://schemas.microsoft.com/office/drawing/2014/main" id="{3796BFDD-2DEA-C248-9E96-6CABEA92DA75}"/>
              </a:ext>
            </a:extLst>
          </p:cNvPr>
          <p:cNvSpPr>
            <a:spLocks noGrp="1"/>
          </p:cNvSpPr>
          <p:nvPr>
            <p:ph sz="quarter" idx="16" hasCustomPrompt="1"/>
          </p:nvPr>
        </p:nvSpPr>
        <p:spPr>
          <a:xfrm>
            <a:off x="6839435" y="2760959"/>
            <a:ext cx="2011680" cy="1984248"/>
          </a:xfrm>
          <a:prstGeom prst="rect">
            <a:avLst/>
          </a:prstGeom>
        </p:spPr>
        <p:txBody>
          <a:bodyPr>
            <a:noAutofit/>
          </a:body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p:txBody>
      </p:sp>
      <p:sp>
        <p:nvSpPr>
          <p:cNvPr id="8" name="Content Placeholder 4">
            <a:extLst>
              <a:ext uri="{FF2B5EF4-FFF2-40B4-BE49-F238E27FC236}">
                <a16:creationId xmlns:a16="http://schemas.microsoft.com/office/drawing/2014/main" id="{B3B87C38-0E05-7B40-BAD1-AB7BBDDB0B31}"/>
              </a:ext>
            </a:extLst>
          </p:cNvPr>
          <p:cNvSpPr>
            <a:spLocks noGrp="1"/>
          </p:cNvSpPr>
          <p:nvPr>
            <p:ph sz="quarter" idx="15" hasCustomPrompt="1"/>
          </p:nvPr>
        </p:nvSpPr>
        <p:spPr>
          <a:xfrm>
            <a:off x="4663256" y="2762450"/>
            <a:ext cx="2011680" cy="1984248"/>
          </a:xfrm>
          <a:prstGeom prst="rect">
            <a:avLst/>
          </a:prstGeom>
        </p:spPr>
        <p:txBody>
          <a:bodyPr>
            <a:noAutofit/>
          </a:body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p:txBody>
      </p:sp>
      <p:sp>
        <p:nvSpPr>
          <p:cNvPr id="10" name="Content Placeholder 3">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2487076" y="2762450"/>
            <a:ext cx="2011680" cy="1984248"/>
          </a:xfrm>
          <a:prstGeom prst="rect">
            <a:avLst/>
          </a:prstGeom>
        </p:spPr>
        <p:txBody>
          <a:bodyPr>
            <a:noAutofit/>
          </a:body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p:txBody>
      </p:sp>
      <p:sp>
        <p:nvSpPr>
          <p:cNvPr id="3" name="Content Placeholder 2"/>
          <p:cNvSpPr>
            <a:spLocks noGrp="1"/>
          </p:cNvSpPr>
          <p:nvPr>
            <p:ph idx="1" hasCustomPrompt="1"/>
          </p:nvPr>
        </p:nvSpPr>
        <p:spPr>
          <a:xfrm>
            <a:off x="306000" y="2760852"/>
            <a:ext cx="2011680" cy="1984248"/>
          </a:xfrm>
          <a:prstGeom prst="rect">
            <a:avLst/>
          </a:prstGeom>
        </p:spPr>
        <p:txBody>
          <a:bodyPr>
            <a:noAutofit/>
          </a:body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p:txBody>
      </p:sp>
      <p:sp>
        <p:nvSpPr>
          <p:cNvPr id="11" name="Content Placeholder 1">
            <a:extLst>
              <a:ext uri="{FF2B5EF4-FFF2-40B4-BE49-F238E27FC236}">
                <a16:creationId xmlns:a16="http://schemas.microsoft.com/office/drawing/2014/main" id="{8C2A33F3-8CBF-40EF-912E-60CD0896D2D0}"/>
              </a:ext>
            </a:extLst>
          </p:cNvPr>
          <p:cNvSpPr>
            <a:spLocks noGrp="1"/>
          </p:cNvSpPr>
          <p:nvPr>
            <p:ph sz="quarter" idx="17" hasCustomPrompt="1"/>
          </p:nvPr>
        </p:nvSpPr>
        <p:spPr>
          <a:xfrm>
            <a:off x="306000" y="1200150"/>
            <a:ext cx="8528050" cy="1408176"/>
          </a:xfrm>
          <a:prstGeom prst="rect">
            <a:avLst/>
          </a:prstGeom>
        </p:spPr>
        <p:txBody>
          <a:bodyPr/>
          <a:lstStyle>
            <a:lvl1pPr>
              <a:defRPr>
                <a:solidFill>
                  <a:schemeClr val="accent4"/>
                </a:solidFill>
              </a:defRPr>
            </a:lvl1pPr>
          </a:lstStyle>
          <a:p>
            <a:pPr lvl="0"/>
            <a:r>
              <a:rPr lang="en-US" dirty="0"/>
              <a:t>Place funnel image or smart art</a:t>
            </a:r>
          </a:p>
        </p:txBody>
      </p:sp>
      <p:sp>
        <p:nvSpPr>
          <p:cNvPr id="12" name="Subtitle 2">
            <a:extLst>
              <a:ext uri="{FF2B5EF4-FFF2-40B4-BE49-F238E27FC236}">
                <a16:creationId xmlns:a16="http://schemas.microsoft.com/office/drawing/2014/main" id="{5F8B2140-D54E-4287-A996-0B4771E76CDB}"/>
              </a:ext>
            </a:extLst>
          </p:cNvPr>
          <p:cNvSpPr>
            <a:spLocks noGrp="1"/>
          </p:cNvSpPr>
          <p:nvPr>
            <p:ph type="subTitle" idx="21" hasCustomPrompt="1"/>
          </p:nvPr>
        </p:nvSpPr>
        <p:spPr>
          <a:xfrm>
            <a:off x="306000" y="358916"/>
            <a:ext cx="6357600" cy="624177"/>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14" name="Title 1">
            <a:extLst>
              <a:ext uri="{FF2B5EF4-FFF2-40B4-BE49-F238E27FC236}">
                <a16:creationId xmlns:a16="http://schemas.microsoft.com/office/drawing/2014/main" id="{5A43956A-04E7-4908-A157-99D8FE335E89}"/>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314005036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Title slide - 2 presenter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0" y="0"/>
            <a:ext cx="9144000" cy="5143500"/>
          </a:xfrm>
          <a:prstGeom prst="rect">
            <a:avLst/>
          </a:prstGeom>
          <a:gradFill>
            <a:gsLst>
              <a:gs pos="0">
                <a:schemeClr val="accent3">
                  <a:alpha val="85000"/>
                </a:schemeClr>
              </a:gs>
              <a:gs pos="95000">
                <a:schemeClr val="accent5">
                  <a:alpha val="85000"/>
                </a:schemeClr>
              </a:gs>
            </a:gsLst>
            <a:lin ang="10800000" scaled="0"/>
          </a:gradFill>
        </p:spPr>
        <p:txBody>
          <a:bodyPr lIns="310896" tIns="914400" rIns="3017520" bIns="1508760" anchor="b" anchorCtr="0">
            <a:noAutofit/>
          </a:bodyPr>
          <a:lstStyle>
            <a:lvl1pPr>
              <a:lnSpc>
                <a:spcPts val="3600"/>
              </a:lnSpc>
              <a:defRPr sz="3600">
                <a:solidFill>
                  <a:schemeClr val="bg1"/>
                </a:solidFill>
              </a:defRPr>
            </a:lvl1pPr>
          </a:lstStyle>
          <a:p>
            <a:r>
              <a:rPr lang="en-US"/>
              <a:t>Click to add presentation title</a:t>
            </a:r>
          </a:p>
        </p:txBody>
      </p:sp>
      <p:sp>
        <p:nvSpPr>
          <p:cNvPr id="4" name="Picture Placeholder 3">
            <a:extLst>
              <a:ext uri="{FF2B5EF4-FFF2-40B4-BE49-F238E27FC236}">
                <a16:creationId xmlns:a16="http://schemas.microsoft.com/office/drawing/2014/main" id="{84893A27-64DE-C144-B386-9162A642339E}"/>
              </a:ext>
            </a:extLst>
          </p:cNvPr>
          <p:cNvSpPr>
            <a:spLocks noGrp="1"/>
          </p:cNvSpPr>
          <p:nvPr>
            <p:ph type="pic" sz="quarter" idx="14" hasCustomPrompt="1"/>
          </p:nvPr>
        </p:nvSpPr>
        <p:spPr>
          <a:xfrm>
            <a:off x="0" y="0"/>
            <a:ext cx="9144000" cy="5143500"/>
          </a:xfrm>
          <a:prstGeom prst="rect">
            <a:avLst/>
          </a:prstGeom>
        </p:spPr>
        <p:txBody>
          <a:bodyPr lIns="914400" tIns="274320" rIns="914400" bIns="640080" anchor="ctr">
            <a:noAutofit/>
          </a:bodyPr>
          <a:lstStyle>
            <a:lvl1pPr algn="ctr">
              <a:defRPr>
                <a:solidFill>
                  <a:schemeClr val="tx2"/>
                </a:solidFill>
              </a:defRPr>
            </a:lvl1pPr>
          </a:lstStyle>
          <a:p>
            <a:r>
              <a:rPr lang="en-US"/>
              <a:t>Click  icon to insert an image, change to Black and White, then right click  and “SEND TO BACK”</a:t>
            </a:r>
          </a:p>
        </p:txBody>
      </p:sp>
      <p:sp>
        <p:nvSpPr>
          <p:cNvPr id="17" name="Subtitle 2">
            <a:extLst>
              <a:ext uri="{FF2B5EF4-FFF2-40B4-BE49-F238E27FC236}">
                <a16:creationId xmlns:a16="http://schemas.microsoft.com/office/drawing/2014/main" id="{3B66A068-0D12-4B4D-B676-FAF462CE1D5F}"/>
              </a:ext>
            </a:extLst>
          </p:cNvPr>
          <p:cNvSpPr>
            <a:spLocks noGrp="1"/>
          </p:cNvSpPr>
          <p:nvPr>
            <p:ph type="subTitle" idx="1" hasCustomPrompt="1"/>
          </p:nvPr>
        </p:nvSpPr>
        <p:spPr>
          <a:xfrm>
            <a:off x="312014" y="4173412"/>
            <a:ext cx="6107022" cy="182880"/>
          </a:xfrm>
          <a:prstGeom prst="rect">
            <a:avLst/>
          </a:prstGeom>
        </p:spPr>
        <p:txBody>
          <a:bodyPr anchor="ctr">
            <a:noAutofit/>
          </a:bodyPr>
          <a:lstStyle>
            <a:lvl1pPr marL="0" indent="0" algn="l">
              <a:lnSpc>
                <a:spcPct val="100000"/>
              </a:lnSpc>
              <a:buNone/>
              <a:defRPr sz="11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Expert name, position and industry</a:t>
            </a:r>
          </a:p>
        </p:txBody>
      </p:sp>
      <p:sp>
        <p:nvSpPr>
          <p:cNvPr id="19" name="Picture Placeholder 9">
            <a:extLst>
              <a:ext uri="{FF2B5EF4-FFF2-40B4-BE49-F238E27FC236}">
                <a16:creationId xmlns:a16="http://schemas.microsoft.com/office/drawing/2014/main" id="{3E708853-3FF5-5F40-875A-ACE07F4152E2}"/>
              </a:ext>
            </a:extLst>
          </p:cNvPr>
          <p:cNvSpPr>
            <a:spLocks noGrp="1"/>
          </p:cNvSpPr>
          <p:nvPr>
            <p:ph type="pic" sz="quarter" idx="17" hasCustomPrompt="1"/>
          </p:nvPr>
        </p:nvSpPr>
        <p:spPr>
          <a:xfrm>
            <a:off x="6680947" y="3930042"/>
            <a:ext cx="2171700" cy="432499"/>
          </a:xfrm>
          <a:prstGeom prst="rect">
            <a:avLst/>
          </a:prstGeom>
        </p:spPr>
        <p:txBody>
          <a:bodyPr/>
          <a:lstStyle>
            <a:lvl1pPr>
              <a:defRPr sz="1200"/>
            </a:lvl1pPr>
          </a:lstStyle>
          <a:p>
            <a:r>
              <a:rPr lang="en-US"/>
              <a:t>Place Partner logo here if needed</a:t>
            </a:r>
          </a:p>
        </p:txBody>
      </p:sp>
      <p:sp>
        <p:nvSpPr>
          <p:cNvPr id="20" name="SmartArt Placeholder 12">
            <a:extLst>
              <a:ext uri="{FF2B5EF4-FFF2-40B4-BE49-F238E27FC236}">
                <a16:creationId xmlns:a16="http://schemas.microsoft.com/office/drawing/2014/main" id="{1B99B270-31C9-F549-B0FB-5C19906FF292}"/>
              </a:ext>
            </a:extLst>
          </p:cNvPr>
          <p:cNvSpPr>
            <a:spLocks noGrp="1"/>
          </p:cNvSpPr>
          <p:nvPr>
            <p:ph type="dgm" sz="quarter" idx="13" hasCustomPrompt="1"/>
          </p:nvPr>
        </p:nvSpPr>
        <p:spPr>
          <a:xfrm>
            <a:off x="312014" y="3754286"/>
            <a:ext cx="731520" cy="45720"/>
          </a:xfrm>
          <a:prstGeom prst="rect">
            <a:avLst/>
          </a:prstGeom>
          <a:solidFill>
            <a:schemeClr val="bg1"/>
          </a:solidFill>
        </p:spPr>
        <p:txBody>
          <a:bodyPr>
            <a:noAutofit/>
          </a:bodyPr>
          <a:lstStyle>
            <a:lvl1pPr>
              <a:defRPr sz="400"/>
            </a:lvl1pPr>
          </a:lstStyle>
          <a:p>
            <a:r>
              <a:rPr lang="en-US"/>
              <a:t> </a:t>
            </a:r>
          </a:p>
        </p:txBody>
      </p:sp>
      <p:sp>
        <p:nvSpPr>
          <p:cNvPr id="10" name="SmartArt Placeholder 4">
            <a:extLst>
              <a:ext uri="{FF2B5EF4-FFF2-40B4-BE49-F238E27FC236}">
                <a16:creationId xmlns:a16="http://schemas.microsoft.com/office/drawing/2014/main" id="{D26F90BB-B284-4653-93E5-4841BA47C679}"/>
              </a:ext>
            </a:extLst>
          </p:cNvPr>
          <p:cNvSpPr>
            <a:spLocks noGrp="1" noChangeAspect="1"/>
          </p:cNvSpPr>
          <p:nvPr>
            <p:ph type="dgm" sz="quarter" idx="18" hasCustomPrompt="1"/>
          </p:nvPr>
        </p:nvSpPr>
        <p:spPr>
          <a:xfrm>
            <a:off x="6692823" y="4548323"/>
            <a:ext cx="2176272" cy="310896"/>
          </a:xfrm>
          <a:blipFill>
            <a:blip r:embed="rId2" cstate="screen">
              <a:extLst>
                <a:ext uri="{28A0092B-C50C-407E-A947-70E740481C1C}">
                  <a14:useLocalDpi xmlns:a14="http://schemas.microsoft.com/office/drawing/2010/main"/>
                </a:ext>
              </a:extLst>
            </a:blip>
            <a:stretch>
              <a:fillRect/>
            </a:stretch>
          </a:blipFill>
        </p:spPr>
        <p:txBody>
          <a:bodyPr/>
          <a:lstStyle>
            <a:lvl1pPr>
              <a:defRPr sz="600"/>
            </a:lvl1pPr>
          </a:lstStyle>
          <a:p>
            <a:r>
              <a:rPr lang="en-US"/>
              <a:t> </a:t>
            </a:r>
          </a:p>
        </p:txBody>
      </p:sp>
      <p:sp>
        <p:nvSpPr>
          <p:cNvPr id="3" name="Content Placeholder 2">
            <a:extLst>
              <a:ext uri="{FF2B5EF4-FFF2-40B4-BE49-F238E27FC236}">
                <a16:creationId xmlns:a16="http://schemas.microsoft.com/office/drawing/2014/main" id="{6E81A8BA-0D4C-0DD1-2688-1B3B553B7579}"/>
              </a:ext>
            </a:extLst>
          </p:cNvPr>
          <p:cNvSpPr>
            <a:spLocks noGrp="1"/>
          </p:cNvSpPr>
          <p:nvPr>
            <p:ph sz="quarter" idx="19" hasCustomPrompt="1"/>
          </p:nvPr>
        </p:nvSpPr>
        <p:spPr>
          <a:xfrm>
            <a:off x="312014" y="4370454"/>
            <a:ext cx="6107022" cy="182880"/>
          </a:xfrm>
          <a:ln>
            <a:noFill/>
          </a:ln>
        </p:spPr>
        <p:txBody>
          <a:bodyPr anchor="ctr"/>
          <a:lstStyle>
            <a:lvl1pPr>
              <a:defRPr sz="1100">
                <a:solidFill>
                  <a:schemeClr val="bg1"/>
                </a:solidFill>
              </a:defRPr>
            </a:lvl1pPr>
            <a:lvl2pPr>
              <a:defRPr>
                <a:solidFill>
                  <a:schemeClr val="bg1"/>
                </a:solidFill>
              </a:defRPr>
            </a:lvl2pPr>
            <a:lvl3pPr>
              <a:defRPr>
                <a:solidFill>
                  <a:schemeClr val="bg1"/>
                </a:solidFill>
              </a:defRPr>
            </a:lvl3pPr>
            <a:lvl4pPr marL="182876" indent="0">
              <a:buNone/>
              <a:defRPr>
                <a:solidFill>
                  <a:schemeClr val="bg1"/>
                </a:solidFill>
              </a:defRPr>
            </a:lvl4pPr>
            <a:lvl5pPr>
              <a:defRPr>
                <a:solidFill>
                  <a:schemeClr val="bg1"/>
                </a:solidFill>
              </a:defRPr>
            </a:lvl5pPr>
          </a:lstStyle>
          <a:p>
            <a:pPr lvl="0"/>
            <a:r>
              <a:rPr lang="en-US"/>
              <a:t>Expert name, position and industry</a:t>
            </a:r>
          </a:p>
        </p:txBody>
      </p:sp>
      <p:sp>
        <p:nvSpPr>
          <p:cNvPr id="11" name="Text Placeholder 10">
            <a:extLst>
              <a:ext uri="{FF2B5EF4-FFF2-40B4-BE49-F238E27FC236}">
                <a16:creationId xmlns:a16="http://schemas.microsoft.com/office/drawing/2014/main" id="{3A9AFE62-8A47-A0D7-31A0-61ACBD412E61}"/>
              </a:ext>
            </a:extLst>
          </p:cNvPr>
          <p:cNvSpPr>
            <a:spLocks noGrp="1"/>
          </p:cNvSpPr>
          <p:nvPr>
            <p:ph type="body" sz="quarter" idx="21" hasCustomPrompt="1"/>
          </p:nvPr>
        </p:nvSpPr>
        <p:spPr>
          <a:xfrm>
            <a:off x="312014" y="4605597"/>
            <a:ext cx="6105525" cy="433129"/>
          </a:xfrm>
        </p:spPr>
        <p:txBody>
          <a:bodyPr/>
          <a:lstStyle>
            <a:lvl1pPr>
              <a:lnSpc>
                <a:spcPts val="800"/>
              </a:lnSpc>
              <a:spcAft>
                <a:spcPts val="0"/>
              </a:spcAft>
              <a:defRPr sz="800" i="1">
                <a:solidFill>
                  <a:schemeClr val="bg1"/>
                </a:solidFill>
              </a:defRPr>
            </a:lvl1pPr>
          </a:lstStyle>
          <a:p>
            <a:pPr lvl="0"/>
            <a:r>
              <a:rPr kumimoji="0" lang="en-US" sz="800" b="0" i="1"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mn-cs"/>
              </a:rPr>
              <a:t>Please Note: Euromonitor is providing this PowerPoint presentation as a part of agreed additional Passport services for </a:t>
            </a:r>
            <a:r>
              <a:rPr kumimoji="0" lang="en-US" sz="800" b="0" i="1"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mn-cs"/>
              </a:rPr>
              <a:t>[CLIENT]</a:t>
            </a:r>
            <a:r>
              <a:rPr kumimoji="0" lang="en-US" sz="800" b="0" i="1"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mn-cs"/>
              </a:rPr>
              <a:t>. Euromonitor does not provide any further warranties or representations above those already provided in your </a:t>
            </a:r>
            <a:r>
              <a:rPr kumimoji="0" lang="en-US" sz="800" b="0" i="1"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mn-cs"/>
              </a:rPr>
              <a:t>[CLA/ contract type here]</a:t>
            </a:r>
            <a:r>
              <a:rPr kumimoji="0" lang="en-US" sz="800" b="0" i="1"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mn-cs"/>
              </a:rPr>
              <a:t> and this expert service deliverables should not be solely relied upon in the making of business decisions. The parties irrevocably and unconditionally waive any right they may have to any remedy in respect of any such representation or warranty except in the case of fraud.</a:t>
            </a:r>
            <a:endParaRPr lang="en-US"/>
          </a:p>
        </p:txBody>
      </p:sp>
      <p:sp>
        <p:nvSpPr>
          <p:cNvPr id="13" name="Text Placeholder 12">
            <a:extLst>
              <a:ext uri="{FF2B5EF4-FFF2-40B4-BE49-F238E27FC236}">
                <a16:creationId xmlns:a16="http://schemas.microsoft.com/office/drawing/2014/main" id="{8E63E78D-D961-64E7-44E8-40439CEA8A78}"/>
              </a:ext>
            </a:extLst>
          </p:cNvPr>
          <p:cNvSpPr>
            <a:spLocks noGrp="1"/>
          </p:cNvSpPr>
          <p:nvPr>
            <p:ph type="body" sz="quarter" idx="22" hasCustomPrompt="1"/>
          </p:nvPr>
        </p:nvSpPr>
        <p:spPr>
          <a:xfrm>
            <a:off x="309347" y="3842665"/>
            <a:ext cx="6108192" cy="265176"/>
          </a:xfrm>
        </p:spPr>
        <p:txBody>
          <a:bodyPr anchor="ctr"/>
          <a:lstStyle>
            <a:lvl1pPr>
              <a:defRPr sz="1400" b="1">
                <a:solidFill>
                  <a:schemeClr val="bg1"/>
                </a:solidFill>
              </a:defRPr>
            </a:lvl1pPr>
          </a:lstStyle>
          <a:p>
            <a:pPr lvl="0"/>
            <a:r>
              <a:rPr lang="fr-FR" b="1" noProof="0"/>
              <a:t>A </a:t>
            </a:r>
            <a:r>
              <a:rPr lang="fr-FR" b="1" noProof="0" err="1"/>
              <a:t>Passport</a:t>
            </a:r>
            <a:r>
              <a:rPr lang="fr-FR" b="1" noProof="0"/>
              <a:t> Plus Engagement for [CLIENT NAME], [MONTH, YYYY]</a:t>
            </a:r>
            <a:endParaRPr lang="en-US"/>
          </a:p>
        </p:txBody>
      </p:sp>
    </p:spTree>
    <p:extLst>
      <p:ext uri="{BB962C8B-B14F-4D97-AF65-F5344CB8AC3E}">
        <p14:creationId xmlns:p14="http://schemas.microsoft.com/office/powerpoint/2010/main" val="203537969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Title Slide - No Image">
    <p:bg>
      <p:bgPr>
        <a:gradFill>
          <a:gsLst>
            <a:gs pos="0">
              <a:schemeClr val="accent3"/>
            </a:gs>
            <a:gs pos="95000">
              <a:schemeClr val="accent5"/>
            </a:gs>
          </a:gsLst>
          <a:lin ang="10800000" scaled="0"/>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0" y="0"/>
            <a:ext cx="9144000" cy="5143500"/>
          </a:xfrm>
          <a:prstGeom prst="rect">
            <a:avLst/>
          </a:prstGeom>
          <a:noFill/>
        </p:spPr>
        <p:txBody>
          <a:bodyPr lIns="310896" tIns="914400" rIns="3017520" bIns="1508760" anchor="b" anchorCtr="0">
            <a:noAutofit/>
          </a:bodyPr>
          <a:lstStyle>
            <a:lvl1pPr>
              <a:lnSpc>
                <a:spcPts val="3600"/>
              </a:lnSpc>
              <a:defRPr sz="3600">
                <a:solidFill>
                  <a:schemeClr val="bg1"/>
                </a:solidFill>
              </a:defRPr>
            </a:lvl1pPr>
          </a:lstStyle>
          <a:p>
            <a:r>
              <a:rPr lang="en-US"/>
              <a:t>Click to add presentation title</a:t>
            </a:r>
          </a:p>
        </p:txBody>
      </p:sp>
      <p:sp>
        <p:nvSpPr>
          <p:cNvPr id="10" name="Subtitle 2">
            <a:extLst>
              <a:ext uri="{FF2B5EF4-FFF2-40B4-BE49-F238E27FC236}">
                <a16:creationId xmlns:a16="http://schemas.microsoft.com/office/drawing/2014/main" id="{B301934E-16AC-874D-958C-CC740F027EBE}"/>
              </a:ext>
            </a:extLst>
          </p:cNvPr>
          <p:cNvSpPr>
            <a:spLocks noGrp="1"/>
          </p:cNvSpPr>
          <p:nvPr>
            <p:ph type="subTitle" idx="1" hasCustomPrompt="1"/>
          </p:nvPr>
        </p:nvSpPr>
        <p:spPr>
          <a:xfrm>
            <a:off x="310896" y="3934409"/>
            <a:ext cx="5641848" cy="486957"/>
          </a:xfrm>
          <a:prstGeom prst="rect">
            <a:avLst/>
          </a:prstGeom>
        </p:spPr>
        <p:txBody>
          <a:bodyPr anchor="t">
            <a:noAutofit/>
          </a:bodyPr>
          <a:lstStyle>
            <a:lvl1pPr marL="0" indent="0" algn="l">
              <a:lnSpc>
                <a:spcPct val="100000"/>
              </a:lnSpc>
              <a:buNone/>
              <a:defRPr sz="18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add subtitle</a:t>
            </a:r>
          </a:p>
        </p:txBody>
      </p:sp>
      <p:sp>
        <p:nvSpPr>
          <p:cNvPr id="11" name="Text Placeholder 4">
            <a:extLst>
              <a:ext uri="{FF2B5EF4-FFF2-40B4-BE49-F238E27FC236}">
                <a16:creationId xmlns:a16="http://schemas.microsoft.com/office/drawing/2014/main" id="{A20118F7-16DB-CF45-9876-466B141D67D1}"/>
              </a:ext>
            </a:extLst>
          </p:cNvPr>
          <p:cNvSpPr>
            <a:spLocks noGrp="1"/>
          </p:cNvSpPr>
          <p:nvPr>
            <p:ph type="body" sz="quarter" idx="15" hasCustomPrompt="1"/>
          </p:nvPr>
        </p:nvSpPr>
        <p:spPr>
          <a:xfrm>
            <a:off x="310897" y="4482154"/>
            <a:ext cx="5641975" cy="370394"/>
          </a:xfrm>
          <a:prstGeom prst="rect">
            <a:avLst/>
          </a:prstGeom>
        </p:spPr>
        <p:txBody>
          <a:bodyPr anchor="t"/>
          <a:lstStyle>
            <a:lvl1pPr>
              <a:lnSpc>
                <a:spcPct val="100000"/>
              </a:lnSpc>
              <a:defRPr sz="1400">
                <a:solidFill>
                  <a:schemeClr val="bg1"/>
                </a:solidFill>
              </a:defRPr>
            </a:lvl1pPr>
            <a:lvl2pPr>
              <a:defRPr sz="1300">
                <a:solidFill>
                  <a:schemeClr val="bg1"/>
                </a:solidFill>
              </a:defRPr>
            </a:lvl2pPr>
            <a:lvl3pPr>
              <a:defRPr sz="1300">
                <a:solidFill>
                  <a:schemeClr val="bg1"/>
                </a:solidFill>
              </a:defRPr>
            </a:lvl3pPr>
            <a:lvl4pPr>
              <a:defRPr sz="1300">
                <a:solidFill>
                  <a:schemeClr val="bg1"/>
                </a:solidFill>
              </a:defRPr>
            </a:lvl4pPr>
            <a:lvl5pPr>
              <a:defRPr sz="1300">
                <a:solidFill>
                  <a:schemeClr val="bg1"/>
                </a:solidFill>
              </a:defRPr>
            </a:lvl5pPr>
          </a:lstStyle>
          <a:p>
            <a:pPr lvl="0"/>
            <a:r>
              <a:rPr lang="en-US"/>
              <a:t>Click to add text</a:t>
            </a:r>
          </a:p>
        </p:txBody>
      </p:sp>
      <p:sp>
        <p:nvSpPr>
          <p:cNvPr id="12" name="Picture Placeholder 9">
            <a:extLst>
              <a:ext uri="{FF2B5EF4-FFF2-40B4-BE49-F238E27FC236}">
                <a16:creationId xmlns:a16="http://schemas.microsoft.com/office/drawing/2014/main" id="{9FA5FC9C-675C-844B-88E9-A89D5923E712}"/>
              </a:ext>
            </a:extLst>
          </p:cNvPr>
          <p:cNvSpPr>
            <a:spLocks noGrp="1"/>
          </p:cNvSpPr>
          <p:nvPr>
            <p:ph type="pic" sz="quarter" idx="17" hasCustomPrompt="1"/>
          </p:nvPr>
        </p:nvSpPr>
        <p:spPr>
          <a:xfrm>
            <a:off x="6680947" y="3930042"/>
            <a:ext cx="2171700" cy="432499"/>
          </a:xfrm>
          <a:prstGeom prst="rect">
            <a:avLst/>
          </a:prstGeom>
        </p:spPr>
        <p:txBody>
          <a:bodyPr/>
          <a:lstStyle>
            <a:lvl1pPr>
              <a:defRPr sz="1200"/>
            </a:lvl1pPr>
          </a:lstStyle>
          <a:p>
            <a:r>
              <a:rPr lang="en-US"/>
              <a:t>Place Partner logo here if needed</a:t>
            </a:r>
          </a:p>
        </p:txBody>
      </p:sp>
      <p:sp>
        <p:nvSpPr>
          <p:cNvPr id="14" name="SmartArt Placeholder 12">
            <a:extLst>
              <a:ext uri="{FF2B5EF4-FFF2-40B4-BE49-F238E27FC236}">
                <a16:creationId xmlns:a16="http://schemas.microsoft.com/office/drawing/2014/main" id="{C13697EE-71DB-B547-AEC0-4FE98ECA15F0}"/>
              </a:ext>
            </a:extLst>
          </p:cNvPr>
          <p:cNvSpPr>
            <a:spLocks noGrp="1"/>
          </p:cNvSpPr>
          <p:nvPr>
            <p:ph type="dgm" sz="quarter" idx="13" hasCustomPrompt="1"/>
          </p:nvPr>
        </p:nvSpPr>
        <p:spPr>
          <a:xfrm>
            <a:off x="312014" y="3754286"/>
            <a:ext cx="731520" cy="45720"/>
          </a:xfrm>
          <a:prstGeom prst="rect">
            <a:avLst/>
          </a:prstGeom>
          <a:solidFill>
            <a:schemeClr val="bg1"/>
          </a:solidFill>
        </p:spPr>
        <p:txBody>
          <a:bodyPr>
            <a:noAutofit/>
          </a:bodyPr>
          <a:lstStyle>
            <a:lvl1pPr>
              <a:defRPr sz="400"/>
            </a:lvl1pPr>
          </a:lstStyle>
          <a:p>
            <a:r>
              <a:rPr lang="en-US"/>
              <a:t> </a:t>
            </a:r>
          </a:p>
        </p:txBody>
      </p:sp>
      <p:pic>
        <p:nvPicPr>
          <p:cNvPr id="8" name="Picture 7">
            <a:extLst>
              <a:ext uri="{FF2B5EF4-FFF2-40B4-BE49-F238E27FC236}">
                <a16:creationId xmlns:a16="http://schemas.microsoft.com/office/drawing/2014/main" id="{068BDD4A-415B-48C7-90B2-345EE12889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92823" y="4549331"/>
            <a:ext cx="2176272" cy="310243"/>
          </a:xfrm>
          <a:prstGeom prst="rect">
            <a:avLst/>
          </a:prstGeom>
        </p:spPr>
      </p:pic>
    </p:spTree>
    <p:extLst>
      <p:ext uri="{BB962C8B-B14F-4D97-AF65-F5344CB8AC3E}">
        <p14:creationId xmlns:p14="http://schemas.microsoft.com/office/powerpoint/2010/main" val="1883252560"/>
      </p:ext>
    </p:extLst>
  </p:cSld>
  <p:clrMapOvr>
    <a:masterClrMapping/>
  </p:clrMapOvr>
  <p:extLst>
    <p:ext uri="{DCECCB84-F9BA-43D5-87BE-67443E8EF086}">
      <p15:sldGuideLst xmlns:p15="http://schemas.microsoft.com/office/powerpoint/2012/main">
        <p15:guide id="1" orient="horz" pos="3060">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Disclaimer">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A3E135-0F34-3943-A328-2A1367BC3255}"/>
              </a:ext>
            </a:extLst>
          </p:cNvPr>
          <p:cNvSpPr txBox="1"/>
          <p:nvPr userDrawn="1"/>
        </p:nvSpPr>
        <p:spPr>
          <a:xfrm>
            <a:off x="0" y="2"/>
            <a:ext cx="9144000" cy="5143499"/>
          </a:xfrm>
          <a:prstGeom prst="rect">
            <a:avLst/>
          </a:prstGeom>
          <a:solidFill>
            <a:schemeClr val="tx1"/>
          </a:solidFill>
        </p:spPr>
        <p:txBody>
          <a:bodyPr wrap="square" lIns="320040" rIns="1188720" rtlCol="0" anchor="ctr" anchorCtr="0">
            <a:noAutofit/>
          </a:bodyPr>
          <a:lstStyle/>
          <a:p>
            <a:pPr marL="0" marR="0" indent="0" algn="l" defTabSz="457189" rtl="0" eaLnBrk="1" fontAlgn="auto" latinLnBrk="0" hangingPunct="1">
              <a:lnSpc>
                <a:spcPts val="2400"/>
              </a:lnSpc>
              <a:spcBef>
                <a:spcPts val="0"/>
              </a:spcBef>
              <a:spcAft>
                <a:spcPts val="0"/>
              </a:spcAft>
              <a:buClrTx/>
              <a:buSzTx/>
              <a:buFontTx/>
              <a:buNone/>
              <a:tabLst/>
              <a:defRPr/>
            </a:pPr>
            <a:r>
              <a:rPr lang="en-US" sz="1800">
                <a:solidFill>
                  <a:schemeClr val="bg1"/>
                </a:solidFill>
                <a:latin typeface="+mj-lt"/>
              </a:rPr>
              <a:t>PowerPoint presentation includes proprietary information </a:t>
            </a:r>
            <a:br>
              <a:rPr lang="en-US" sz="1800">
                <a:solidFill>
                  <a:schemeClr val="bg1"/>
                </a:solidFill>
                <a:latin typeface="+mj-lt"/>
              </a:rPr>
            </a:br>
            <a:r>
              <a:rPr lang="en-US" sz="1800">
                <a:solidFill>
                  <a:schemeClr val="bg1"/>
                </a:solidFill>
                <a:latin typeface="+mj-lt"/>
              </a:rPr>
              <a:t>from Euromonitor International and cannot be used or stored with </a:t>
            </a:r>
            <a:br>
              <a:rPr lang="en-US" sz="1800">
                <a:solidFill>
                  <a:schemeClr val="bg1"/>
                </a:solidFill>
                <a:latin typeface="+mj-lt"/>
              </a:rPr>
            </a:br>
            <a:r>
              <a:rPr lang="en-US" sz="1800">
                <a:solidFill>
                  <a:schemeClr val="bg1"/>
                </a:solidFill>
                <a:latin typeface="+mj-lt"/>
              </a:rPr>
              <a:t>the intent of republishing, reprinting, repurposing or redistributing </a:t>
            </a:r>
            <a:br>
              <a:rPr lang="en-US" sz="1800">
                <a:solidFill>
                  <a:schemeClr val="bg1"/>
                </a:solidFill>
                <a:latin typeface="+mj-lt"/>
              </a:rPr>
            </a:br>
            <a:r>
              <a:rPr lang="en-US" sz="1800">
                <a:solidFill>
                  <a:schemeClr val="bg1"/>
                </a:solidFill>
                <a:latin typeface="+mj-lt"/>
              </a:rPr>
              <a:t>in any form without explicit consent from Euromonitor International. </a:t>
            </a:r>
            <a:br>
              <a:rPr lang="en-US" sz="1800">
                <a:solidFill>
                  <a:schemeClr val="bg1"/>
                </a:solidFill>
                <a:latin typeface="+mj-lt"/>
              </a:rPr>
            </a:br>
            <a:br>
              <a:rPr lang="en-US" sz="1800">
                <a:solidFill>
                  <a:schemeClr val="bg1"/>
                </a:solidFill>
                <a:latin typeface="+mj-lt"/>
              </a:rPr>
            </a:br>
            <a:r>
              <a:rPr lang="en-US" sz="1800">
                <a:solidFill>
                  <a:schemeClr val="bg1"/>
                </a:solidFill>
                <a:latin typeface="+mj-lt"/>
              </a:rPr>
              <a:t>For usage requests and permission, please contact us </a:t>
            </a:r>
            <a:r>
              <a:rPr lang="en-US" sz="1800">
                <a:solidFill>
                  <a:schemeClr val="accent3"/>
                </a:solidFill>
                <a:latin typeface="+mj-lt"/>
                <a:hlinkClick r:id="rId2">
                  <a:extLst>
                    <a:ext uri="{A12FA001-AC4F-418D-AE19-62706E023703}">
                      <ahyp:hlinkClr xmlns:ahyp="http://schemas.microsoft.com/office/drawing/2018/hyperlinkcolor" val="tx"/>
                    </a:ext>
                  </a:extLst>
                </a:hlinkClick>
              </a:rPr>
              <a:t>http://www.euromonitor.com/locations</a:t>
            </a:r>
            <a:r>
              <a:rPr lang="en-US" sz="1800">
                <a:solidFill>
                  <a:schemeClr val="bg1"/>
                </a:solidFill>
                <a:latin typeface="+mj-lt"/>
              </a:rPr>
              <a:t>.</a:t>
            </a:r>
            <a:br>
              <a:rPr lang="en-US" sz="1800">
                <a:solidFill>
                  <a:schemeClr val="bg1"/>
                </a:solidFill>
                <a:latin typeface="+mj-lt"/>
              </a:rPr>
            </a:br>
            <a:br>
              <a:rPr lang="en-US" sz="1800">
                <a:solidFill>
                  <a:schemeClr val="bg1"/>
                </a:solidFill>
                <a:latin typeface="+mj-lt"/>
              </a:rPr>
            </a:br>
            <a:r>
              <a:rPr lang="en-US" sz="1800">
                <a:solidFill>
                  <a:schemeClr val="bg1"/>
                </a:solidFill>
              </a:rPr>
              <a:t>The data included in this report is accurate according to </a:t>
            </a:r>
            <a:br>
              <a:rPr lang="en-US" sz="1800">
                <a:solidFill>
                  <a:schemeClr val="bg1"/>
                </a:solidFill>
              </a:rPr>
            </a:br>
            <a:r>
              <a:rPr lang="en-US" sz="1800">
                <a:solidFill>
                  <a:schemeClr val="bg1"/>
                </a:solidFill>
              </a:rPr>
              <a:t>Euromonitor International´s market research database, </a:t>
            </a:r>
            <a:br>
              <a:rPr lang="en-US" sz="1800">
                <a:solidFill>
                  <a:schemeClr val="bg1"/>
                </a:solidFill>
              </a:rPr>
            </a:br>
            <a:r>
              <a:rPr lang="en-US" sz="1800">
                <a:solidFill>
                  <a:schemeClr val="bg1"/>
                </a:solidFill>
              </a:rPr>
              <a:t>at time of publication</a:t>
            </a:r>
            <a:r>
              <a:rPr lang="en-US" sz="1800">
                <a:solidFill>
                  <a:schemeClr val="bg1"/>
                </a:solidFill>
                <a:latin typeface="+mj-lt"/>
              </a:rPr>
              <a:t>:</a:t>
            </a:r>
          </a:p>
        </p:txBody>
      </p:sp>
      <p:pic>
        <p:nvPicPr>
          <p:cNvPr id="4" name="Picture 3">
            <a:extLst>
              <a:ext uri="{FF2B5EF4-FFF2-40B4-BE49-F238E27FC236}">
                <a16:creationId xmlns:a16="http://schemas.microsoft.com/office/drawing/2014/main" id="{ED6ECC4D-9A60-ED4D-9C2D-3D63C3B5B31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74152" y="4882897"/>
            <a:ext cx="917448" cy="131971"/>
          </a:xfrm>
          <a:prstGeom prst="rect">
            <a:avLst/>
          </a:prstGeom>
        </p:spPr>
      </p:pic>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2442207" y="4019550"/>
            <a:ext cx="4225294" cy="152400"/>
          </a:xfrm>
          <a:prstGeom prst="rect">
            <a:avLst/>
          </a:prstGeom>
          <a:noFill/>
        </p:spPr>
        <p:txBody>
          <a:bodyPr lIns="0" tIns="0" rIns="0" bIns="0" anchor="ctr" anchorCtr="0">
            <a:noAutofit/>
          </a:bodyPr>
          <a:lstStyle>
            <a:lvl1pPr>
              <a:defRPr sz="1800">
                <a:solidFill>
                  <a:schemeClr val="bg1"/>
                </a:solidFill>
              </a:defRPr>
            </a:lvl1pPr>
          </a:lstStyle>
          <a:p>
            <a:r>
              <a:rPr lang="en-US"/>
              <a:t>[Month Year]</a:t>
            </a:r>
          </a:p>
        </p:txBody>
      </p:sp>
      <p:sp>
        <p:nvSpPr>
          <p:cNvPr id="8" name="Footer Placeholder 7">
            <a:extLst>
              <a:ext uri="{FF2B5EF4-FFF2-40B4-BE49-F238E27FC236}">
                <a16:creationId xmlns:a16="http://schemas.microsoft.com/office/drawing/2014/main" id="{90633BA0-E527-ED43-B204-73E6A879CF53}"/>
              </a:ext>
            </a:extLst>
          </p:cNvPr>
          <p:cNvSpPr>
            <a:spLocks noGrp="1"/>
          </p:cNvSpPr>
          <p:nvPr>
            <p:ph type="ftr" sz="quarter" idx="10"/>
          </p:nvPr>
        </p:nvSpPr>
        <p:spPr/>
        <p:txBody>
          <a:bodyPr>
            <a:noAutofit/>
          </a:bodyPr>
          <a:lstStyle/>
          <a:p>
            <a:r>
              <a:rPr lang="en-US"/>
              <a:t>© Euromonitor International</a:t>
            </a:r>
          </a:p>
        </p:txBody>
      </p:sp>
    </p:spTree>
    <p:extLst>
      <p:ext uri="{BB962C8B-B14F-4D97-AF65-F5344CB8AC3E}">
        <p14:creationId xmlns:p14="http://schemas.microsoft.com/office/powerpoint/2010/main" val="4162986456"/>
      </p:ext>
    </p:extLst>
  </p:cSld>
  <p:clrMapOvr>
    <a:masterClrMapping/>
  </p:clrMapOvr>
  <p:extLst>
    <p:ext uri="{DCECCB84-F9BA-43D5-87BE-67443E8EF086}">
      <p15:sldGuideLst xmlns:p15="http://schemas.microsoft.com/office/powerpoint/2012/main"/>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TOC Overview - Image">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47FAFFF9-86E6-A348-82BE-9D900A8A4F3E}"/>
              </a:ext>
            </a:extLst>
          </p:cNvPr>
          <p:cNvSpPr>
            <a:spLocks noGrp="1"/>
          </p:cNvSpPr>
          <p:nvPr>
            <p:ph type="body" sz="quarter" idx="16" hasCustomPrompt="1"/>
          </p:nvPr>
        </p:nvSpPr>
        <p:spPr>
          <a:xfrm>
            <a:off x="6096000" y="0"/>
            <a:ext cx="3048000" cy="5143500"/>
          </a:xfrm>
          <a:prstGeom prst="rect">
            <a:avLst/>
          </a:prstGeom>
          <a:gradFill>
            <a:gsLst>
              <a:gs pos="5000">
                <a:schemeClr val="accent3">
                  <a:alpha val="85000"/>
                </a:schemeClr>
              </a:gs>
              <a:gs pos="100000">
                <a:schemeClr val="accent5">
                  <a:alpha val="85000"/>
                </a:schemeClr>
              </a:gs>
            </a:gsLst>
            <a:lin ang="10800000" scaled="0"/>
          </a:gradFill>
        </p:spPr>
        <p:txBody>
          <a:bodyPr>
            <a:noAutofit/>
          </a:bodyPr>
          <a:lstStyle>
            <a:lvl1pPr>
              <a:defRPr sz="100">
                <a:solidFill>
                  <a:schemeClr val="bg1"/>
                </a:solidFill>
              </a:defRPr>
            </a:lvl1pPr>
          </a:lstStyle>
          <a:p>
            <a:pPr lvl="0"/>
            <a:r>
              <a:rPr lang="en-US"/>
              <a:t> </a:t>
            </a:r>
          </a:p>
        </p:txBody>
      </p:sp>
      <p:sp>
        <p:nvSpPr>
          <p:cNvPr id="3" name="Footer Placeholder 2">
            <a:extLst>
              <a:ext uri="{FF2B5EF4-FFF2-40B4-BE49-F238E27FC236}">
                <a16:creationId xmlns:a16="http://schemas.microsoft.com/office/drawing/2014/main" id="{08C9FF35-9BE2-6743-B10C-3EC2292DFFAA}"/>
              </a:ext>
            </a:extLst>
          </p:cNvPr>
          <p:cNvSpPr>
            <a:spLocks noGrp="1"/>
          </p:cNvSpPr>
          <p:nvPr>
            <p:ph type="ftr" sz="quarter" idx="10"/>
          </p:nvPr>
        </p:nvSpPr>
        <p:spPr/>
        <p:txBody>
          <a:bodyPr>
            <a:noAutofit/>
          </a:bodyPr>
          <a:lstStyle/>
          <a:p>
            <a:r>
              <a:rPr lang="en-US"/>
              <a:t>© Euromonitor International</a:t>
            </a:r>
          </a:p>
        </p:txBody>
      </p:sp>
      <p:sp>
        <p:nvSpPr>
          <p:cNvPr id="4" name="Slide Number Placeholder 3">
            <a:extLst>
              <a:ext uri="{FF2B5EF4-FFF2-40B4-BE49-F238E27FC236}">
                <a16:creationId xmlns:a16="http://schemas.microsoft.com/office/drawing/2014/main" id="{68FA8794-296D-3942-A3FE-D40BEE550C6A}"/>
              </a:ext>
            </a:extLst>
          </p:cNvPr>
          <p:cNvSpPr>
            <a:spLocks noGrp="1"/>
          </p:cNvSpPr>
          <p:nvPr>
            <p:ph type="sldNum" sz="quarter" idx="11"/>
          </p:nvPr>
        </p:nvSpPr>
        <p:spPr/>
        <p:txBody>
          <a:bodyPr>
            <a:noAutofit/>
          </a:bodyPr>
          <a:lstStyle/>
          <a:p>
            <a:fld id="{A7B9C364-902F-A048-87C3-DD7A523A6C86}" type="slidenum">
              <a:rPr lang="en-US" smtClean="0"/>
              <a:pPr/>
              <a:t>‹#›</a:t>
            </a:fld>
            <a:endParaRPr lang="en-US"/>
          </a:p>
        </p:txBody>
      </p:sp>
      <p:sp>
        <p:nvSpPr>
          <p:cNvPr id="8" name="Text Placeholder 7">
            <a:extLst>
              <a:ext uri="{FF2B5EF4-FFF2-40B4-BE49-F238E27FC236}">
                <a16:creationId xmlns:a16="http://schemas.microsoft.com/office/drawing/2014/main" id="{8DA09DD0-E0AC-424D-AB79-3BE087C9EB28}"/>
              </a:ext>
            </a:extLst>
          </p:cNvPr>
          <p:cNvSpPr>
            <a:spLocks noGrp="1"/>
          </p:cNvSpPr>
          <p:nvPr>
            <p:ph type="body" sz="quarter" idx="12" hasCustomPrompt="1"/>
          </p:nvPr>
        </p:nvSpPr>
        <p:spPr>
          <a:xfrm>
            <a:off x="304800" y="1207008"/>
            <a:ext cx="5638800" cy="3552154"/>
          </a:xfrm>
          <a:prstGeom prst="rect">
            <a:avLst/>
          </a:prstGeom>
        </p:spPr>
        <p:txBody>
          <a:bodyPr>
            <a:noAutofit/>
          </a:bodyPr>
          <a:lstStyle>
            <a:lvl1pPr>
              <a:spcAft>
                <a:spcPts val="1200"/>
              </a:spcAft>
              <a:defRPr>
                <a:latin typeface="+mj-lt"/>
              </a:defRPr>
            </a:lvl1pPr>
            <a:lvl2pPr>
              <a:defRPr sz="1400">
                <a:solidFill>
                  <a:schemeClr val="tx1"/>
                </a:solidFill>
              </a:defRPr>
            </a:lvl2pPr>
          </a:lstStyle>
          <a:p>
            <a:pPr lvl="0"/>
            <a:r>
              <a:rPr lang="en-US"/>
              <a:t>Click to add text</a:t>
            </a:r>
          </a:p>
        </p:txBody>
      </p:sp>
      <p:sp>
        <p:nvSpPr>
          <p:cNvPr id="13" name="Rectangle Black">
            <a:extLst>
              <a:ext uri="{FF2B5EF4-FFF2-40B4-BE49-F238E27FC236}">
                <a16:creationId xmlns:a16="http://schemas.microsoft.com/office/drawing/2014/main" id="{A72BA643-75E4-2F44-AA95-CEC0F49AB5D1}"/>
              </a:ext>
            </a:extLst>
          </p:cNvPr>
          <p:cNvSpPr/>
          <p:nvPr userDrawn="1"/>
        </p:nvSpPr>
        <p:spPr>
          <a:xfrm>
            <a:off x="304800" y="1026367"/>
            <a:ext cx="73152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6" name="TextBox 15">
            <a:extLst>
              <a:ext uri="{FF2B5EF4-FFF2-40B4-BE49-F238E27FC236}">
                <a16:creationId xmlns:a16="http://schemas.microsoft.com/office/drawing/2014/main" id="{75D6A708-D72F-1248-B0C7-C11B34C20893}"/>
              </a:ext>
            </a:extLst>
          </p:cNvPr>
          <p:cNvSpPr txBox="1"/>
          <p:nvPr userDrawn="1"/>
        </p:nvSpPr>
        <p:spPr>
          <a:xfrm>
            <a:off x="304800" y="361950"/>
            <a:ext cx="4191000" cy="616458"/>
          </a:xfrm>
          <a:prstGeom prst="rect">
            <a:avLst/>
          </a:prstGeom>
          <a:noFill/>
        </p:spPr>
        <p:txBody>
          <a:bodyPr wrap="square" lIns="0" tIns="0" rIns="0" bIns="0" rtlCol="0" anchor="ctr" anchorCtr="0">
            <a:noAutofit/>
          </a:bodyPr>
          <a:lstStyle/>
          <a:p>
            <a:pPr algn="l">
              <a:lnSpc>
                <a:spcPts val="2300"/>
              </a:lnSpc>
            </a:pPr>
            <a:r>
              <a:rPr lang="en-US" sz="2400" kern="1200">
                <a:solidFill>
                  <a:schemeClr val="tx1"/>
                </a:solidFill>
                <a:latin typeface="+mj-lt"/>
                <a:ea typeface="+mj-ea"/>
                <a:cs typeface="+mj-cs"/>
              </a:rPr>
              <a:t>Contents</a:t>
            </a:r>
          </a:p>
        </p:txBody>
      </p:sp>
      <p:sp>
        <p:nvSpPr>
          <p:cNvPr id="11" name="SmartArt Placeholder 4">
            <a:extLst>
              <a:ext uri="{FF2B5EF4-FFF2-40B4-BE49-F238E27FC236}">
                <a16:creationId xmlns:a16="http://schemas.microsoft.com/office/drawing/2014/main" id="{873D7E95-2737-48AF-96BB-736F057CBFC8}"/>
              </a:ext>
            </a:extLst>
          </p:cNvPr>
          <p:cNvSpPr>
            <a:spLocks noGrp="1"/>
          </p:cNvSpPr>
          <p:nvPr>
            <p:ph type="dgm" sz="quarter" idx="17" hasCustomPrompt="1"/>
          </p:nvPr>
        </p:nvSpPr>
        <p:spPr>
          <a:xfrm>
            <a:off x="8074026" y="4882896"/>
            <a:ext cx="917575" cy="131064"/>
          </a:xfrm>
          <a:blipFill>
            <a:blip r:embed="rId2" cstate="screen">
              <a:extLst>
                <a:ext uri="{28A0092B-C50C-407E-A947-70E740481C1C}">
                  <a14:useLocalDpi xmlns:a14="http://schemas.microsoft.com/office/drawing/2010/main"/>
                </a:ext>
              </a:extLst>
            </a:blip>
            <a:stretch>
              <a:fillRect/>
            </a:stretch>
          </a:blipFill>
        </p:spPr>
        <p:txBody>
          <a:bodyPr/>
          <a:lstStyle>
            <a:lvl1pPr>
              <a:defRPr sz="600"/>
            </a:lvl1pPr>
          </a:lstStyle>
          <a:p>
            <a:r>
              <a:rPr lang="en-US"/>
              <a:t> </a:t>
            </a:r>
          </a:p>
        </p:txBody>
      </p:sp>
      <p:sp>
        <p:nvSpPr>
          <p:cNvPr id="12" name="Picture Placeholder 6">
            <a:extLst>
              <a:ext uri="{FF2B5EF4-FFF2-40B4-BE49-F238E27FC236}">
                <a16:creationId xmlns:a16="http://schemas.microsoft.com/office/drawing/2014/main" id="{F35322E0-4ABC-BB4F-9A88-2CFB397AF795}"/>
              </a:ext>
            </a:extLst>
          </p:cNvPr>
          <p:cNvSpPr>
            <a:spLocks noGrp="1"/>
          </p:cNvSpPr>
          <p:nvPr>
            <p:ph type="pic" sz="quarter" idx="14" hasCustomPrompt="1"/>
          </p:nvPr>
        </p:nvSpPr>
        <p:spPr>
          <a:xfrm>
            <a:off x="6096000" y="0"/>
            <a:ext cx="3048000" cy="5143500"/>
          </a:xfrm>
          <a:prstGeom prst="rect">
            <a:avLst/>
          </a:prstGeom>
        </p:spPr>
        <p:txBody>
          <a:bodyPr lIns="274320" tIns="365760" rIns="274320" anchor="t" anchorCtr="0">
            <a:noAutofit/>
          </a:bodyPr>
          <a:lstStyle>
            <a:lvl1pPr algn="ctr">
              <a:defRPr>
                <a:solidFill>
                  <a:schemeClr val="tx2"/>
                </a:solidFill>
              </a:defRPr>
            </a:lvl1pPr>
          </a:lstStyle>
          <a:p>
            <a:r>
              <a:rPr lang="en-US"/>
              <a:t>Click icon to insert an image, change to Black and White then right click image and “SEND TO BACK”</a:t>
            </a:r>
          </a:p>
        </p:txBody>
      </p:sp>
    </p:spTree>
    <p:extLst>
      <p:ext uri="{BB962C8B-B14F-4D97-AF65-F5344CB8AC3E}">
        <p14:creationId xmlns:p14="http://schemas.microsoft.com/office/powerpoint/2010/main" val="84148702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Todays Insights">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47FAFFF9-86E6-A348-82BE-9D900A8A4F3E}"/>
              </a:ext>
            </a:extLst>
          </p:cNvPr>
          <p:cNvSpPr>
            <a:spLocks noGrp="1"/>
          </p:cNvSpPr>
          <p:nvPr>
            <p:ph type="body" sz="quarter" idx="16" hasCustomPrompt="1"/>
          </p:nvPr>
        </p:nvSpPr>
        <p:spPr>
          <a:xfrm>
            <a:off x="6096000" y="0"/>
            <a:ext cx="3048000" cy="5143500"/>
          </a:xfrm>
          <a:prstGeom prst="rect">
            <a:avLst/>
          </a:prstGeom>
          <a:gradFill>
            <a:gsLst>
              <a:gs pos="5000">
                <a:schemeClr val="accent3">
                  <a:alpha val="85000"/>
                </a:schemeClr>
              </a:gs>
              <a:gs pos="100000">
                <a:schemeClr val="accent5">
                  <a:alpha val="85000"/>
                </a:schemeClr>
              </a:gs>
            </a:gsLst>
            <a:lin ang="10800000" scaled="0"/>
          </a:gradFill>
        </p:spPr>
        <p:txBody>
          <a:bodyPr>
            <a:noAutofit/>
          </a:bodyPr>
          <a:lstStyle>
            <a:lvl1pPr>
              <a:defRPr sz="100">
                <a:solidFill>
                  <a:schemeClr val="bg1"/>
                </a:solidFill>
              </a:defRPr>
            </a:lvl1pPr>
          </a:lstStyle>
          <a:p>
            <a:pPr lvl="0"/>
            <a:r>
              <a:rPr lang="en-US"/>
              <a:t> </a:t>
            </a:r>
          </a:p>
        </p:txBody>
      </p:sp>
      <p:sp>
        <p:nvSpPr>
          <p:cNvPr id="3" name="Footer Placeholder 2">
            <a:extLst>
              <a:ext uri="{FF2B5EF4-FFF2-40B4-BE49-F238E27FC236}">
                <a16:creationId xmlns:a16="http://schemas.microsoft.com/office/drawing/2014/main" id="{08C9FF35-9BE2-6743-B10C-3EC2292DFFAA}"/>
              </a:ext>
            </a:extLst>
          </p:cNvPr>
          <p:cNvSpPr>
            <a:spLocks noGrp="1"/>
          </p:cNvSpPr>
          <p:nvPr>
            <p:ph type="ftr" sz="quarter" idx="10"/>
          </p:nvPr>
        </p:nvSpPr>
        <p:spPr/>
        <p:txBody>
          <a:bodyPr>
            <a:noAutofit/>
          </a:bodyPr>
          <a:lstStyle/>
          <a:p>
            <a:r>
              <a:rPr lang="en-US"/>
              <a:t>© Euromonitor International</a:t>
            </a:r>
          </a:p>
        </p:txBody>
      </p:sp>
      <p:sp>
        <p:nvSpPr>
          <p:cNvPr id="4" name="Slide Number Placeholder 3">
            <a:extLst>
              <a:ext uri="{FF2B5EF4-FFF2-40B4-BE49-F238E27FC236}">
                <a16:creationId xmlns:a16="http://schemas.microsoft.com/office/drawing/2014/main" id="{68FA8794-296D-3942-A3FE-D40BEE550C6A}"/>
              </a:ext>
            </a:extLst>
          </p:cNvPr>
          <p:cNvSpPr>
            <a:spLocks noGrp="1"/>
          </p:cNvSpPr>
          <p:nvPr>
            <p:ph type="sldNum" sz="quarter" idx="11"/>
          </p:nvPr>
        </p:nvSpPr>
        <p:spPr/>
        <p:txBody>
          <a:bodyPr>
            <a:noAutofit/>
          </a:bodyPr>
          <a:lstStyle/>
          <a:p>
            <a:fld id="{A7B9C364-902F-A048-87C3-DD7A523A6C86}" type="slidenum">
              <a:rPr lang="en-US" smtClean="0"/>
              <a:pPr/>
              <a:t>‹#›</a:t>
            </a:fld>
            <a:endParaRPr lang="en-US"/>
          </a:p>
        </p:txBody>
      </p:sp>
      <p:sp>
        <p:nvSpPr>
          <p:cNvPr id="8" name="Text Placeholder 7">
            <a:extLst>
              <a:ext uri="{FF2B5EF4-FFF2-40B4-BE49-F238E27FC236}">
                <a16:creationId xmlns:a16="http://schemas.microsoft.com/office/drawing/2014/main" id="{8DA09DD0-E0AC-424D-AB79-3BE087C9EB28}"/>
              </a:ext>
            </a:extLst>
          </p:cNvPr>
          <p:cNvSpPr>
            <a:spLocks noGrp="1"/>
          </p:cNvSpPr>
          <p:nvPr>
            <p:ph type="body" sz="quarter" idx="12" hasCustomPrompt="1"/>
          </p:nvPr>
        </p:nvSpPr>
        <p:spPr>
          <a:xfrm>
            <a:off x="304800" y="1207008"/>
            <a:ext cx="5638800" cy="3552154"/>
          </a:xfrm>
          <a:prstGeom prst="rect">
            <a:avLst/>
          </a:prstGeom>
        </p:spPr>
        <p:txBody>
          <a:bodyPr>
            <a:noAutofit/>
          </a:bodyPr>
          <a:lstStyle>
            <a:lvl1pPr marL="342892" indent="-342892">
              <a:spcAft>
                <a:spcPts val="1200"/>
              </a:spcAft>
              <a:buFont typeface="+mj-lt"/>
              <a:buAutoNum type="arabicPeriod"/>
              <a:defRPr>
                <a:latin typeface="+mj-lt"/>
              </a:defRPr>
            </a:lvl1pPr>
            <a:lvl2pPr>
              <a:defRPr sz="1400">
                <a:solidFill>
                  <a:schemeClr val="tx1"/>
                </a:solidFill>
              </a:defRPr>
            </a:lvl2pPr>
          </a:lstStyle>
          <a:p>
            <a:pPr lvl="0"/>
            <a:r>
              <a:rPr lang="en-US"/>
              <a:t>Points of Interest 1-5 (including Key Takeaways)</a:t>
            </a:r>
          </a:p>
          <a:p>
            <a:pPr lvl="0"/>
            <a:r>
              <a:rPr lang="en-US"/>
              <a:t>Final item: Q&amp;A</a:t>
            </a:r>
          </a:p>
        </p:txBody>
      </p:sp>
      <p:sp>
        <p:nvSpPr>
          <p:cNvPr id="13" name="Rectangle Black">
            <a:extLst>
              <a:ext uri="{FF2B5EF4-FFF2-40B4-BE49-F238E27FC236}">
                <a16:creationId xmlns:a16="http://schemas.microsoft.com/office/drawing/2014/main" id="{A72BA643-75E4-2F44-AA95-CEC0F49AB5D1}"/>
              </a:ext>
            </a:extLst>
          </p:cNvPr>
          <p:cNvSpPr/>
          <p:nvPr userDrawn="1"/>
        </p:nvSpPr>
        <p:spPr>
          <a:xfrm>
            <a:off x="304800" y="1026367"/>
            <a:ext cx="73152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6" name="TextBox 15">
            <a:extLst>
              <a:ext uri="{FF2B5EF4-FFF2-40B4-BE49-F238E27FC236}">
                <a16:creationId xmlns:a16="http://schemas.microsoft.com/office/drawing/2014/main" id="{75D6A708-D72F-1248-B0C7-C11B34C20893}"/>
              </a:ext>
            </a:extLst>
          </p:cNvPr>
          <p:cNvSpPr txBox="1"/>
          <p:nvPr userDrawn="1"/>
        </p:nvSpPr>
        <p:spPr>
          <a:xfrm>
            <a:off x="304800" y="361950"/>
            <a:ext cx="4191000" cy="616458"/>
          </a:xfrm>
          <a:prstGeom prst="rect">
            <a:avLst/>
          </a:prstGeom>
          <a:noFill/>
        </p:spPr>
        <p:txBody>
          <a:bodyPr wrap="square" lIns="0" tIns="0" rIns="0" bIns="0" rtlCol="0" anchor="ctr" anchorCtr="0">
            <a:noAutofit/>
          </a:bodyPr>
          <a:lstStyle/>
          <a:p>
            <a:pPr algn="l">
              <a:lnSpc>
                <a:spcPts val="2300"/>
              </a:lnSpc>
            </a:pPr>
            <a:r>
              <a:rPr lang="en-US" sz="2400" b="1" kern="1200">
                <a:solidFill>
                  <a:schemeClr val="tx1"/>
                </a:solidFill>
                <a:latin typeface="+mj-lt"/>
                <a:ea typeface="+mj-ea"/>
                <a:cs typeface="+mj-cs"/>
              </a:rPr>
              <a:t>Today’s Insights</a:t>
            </a:r>
          </a:p>
        </p:txBody>
      </p:sp>
      <p:sp>
        <p:nvSpPr>
          <p:cNvPr id="11" name="SmartArt Placeholder 4">
            <a:extLst>
              <a:ext uri="{FF2B5EF4-FFF2-40B4-BE49-F238E27FC236}">
                <a16:creationId xmlns:a16="http://schemas.microsoft.com/office/drawing/2014/main" id="{873D7E95-2737-48AF-96BB-736F057CBFC8}"/>
              </a:ext>
            </a:extLst>
          </p:cNvPr>
          <p:cNvSpPr>
            <a:spLocks noGrp="1"/>
          </p:cNvSpPr>
          <p:nvPr>
            <p:ph type="dgm" sz="quarter" idx="17" hasCustomPrompt="1"/>
          </p:nvPr>
        </p:nvSpPr>
        <p:spPr>
          <a:xfrm>
            <a:off x="8074026" y="4882896"/>
            <a:ext cx="917575" cy="131064"/>
          </a:xfrm>
          <a:blipFill>
            <a:blip r:embed="rId2" cstate="screen">
              <a:extLst>
                <a:ext uri="{28A0092B-C50C-407E-A947-70E740481C1C}">
                  <a14:useLocalDpi xmlns:a14="http://schemas.microsoft.com/office/drawing/2010/main"/>
                </a:ext>
              </a:extLst>
            </a:blip>
            <a:stretch>
              <a:fillRect/>
            </a:stretch>
          </a:blipFill>
        </p:spPr>
        <p:txBody>
          <a:bodyPr/>
          <a:lstStyle>
            <a:lvl1pPr>
              <a:defRPr sz="600"/>
            </a:lvl1pPr>
          </a:lstStyle>
          <a:p>
            <a:r>
              <a:rPr lang="en-US"/>
              <a:t> </a:t>
            </a:r>
          </a:p>
        </p:txBody>
      </p:sp>
      <p:sp>
        <p:nvSpPr>
          <p:cNvPr id="12" name="Picture Placeholder 6">
            <a:extLst>
              <a:ext uri="{FF2B5EF4-FFF2-40B4-BE49-F238E27FC236}">
                <a16:creationId xmlns:a16="http://schemas.microsoft.com/office/drawing/2014/main" id="{F35322E0-4ABC-BB4F-9A88-2CFB397AF795}"/>
              </a:ext>
            </a:extLst>
          </p:cNvPr>
          <p:cNvSpPr>
            <a:spLocks noGrp="1"/>
          </p:cNvSpPr>
          <p:nvPr>
            <p:ph type="pic" sz="quarter" idx="14" hasCustomPrompt="1"/>
          </p:nvPr>
        </p:nvSpPr>
        <p:spPr>
          <a:xfrm>
            <a:off x="6096000" y="0"/>
            <a:ext cx="3048000" cy="5143500"/>
          </a:xfrm>
          <a:prstGeom prst="rect">
            <a:avLst/>
          </a:prstGeom>
        </p:spPr>
        <p:txBody>
          <a:bodyPr lIns="274320" tIns="365760" rIns="274320" anchor="t" anchorCtr="0">
            <a:noAutofit/>
          </a:bodyPr>
          <a:lstStyle>
            <a:lvl1pPr algn="ctr">
              <a:defRPr>
                <a:solidFill>
                  <a:schemeClr val="tx2"/>
                </a:solidFill>
              </a:defRPr>
            </a:lvl1pPr>
          </a:lstStyle>
          <a:p>
            <a:r>
              <a:rPr lang="en-US"/>
              <a:t>Click icon to insert an image, change to Black and White then right click image and “SEND TO BACK”</a:t>
            </a:r>
          </a:p>
        </p:txBody>
      </p:sp>
    </p:spTree>
    <p:extLst>
      <p:ext uri="{BB962C8B-B14F-4D97-AF65-F5344CB8AC3E}">
        <p14:creationId xmlns:p14="http://schemas.microsoft.com/office/powerpoint/2010/main" val="254360139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TOC Overview - No Image">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750E0FC-6952-7D44-B35A-79AE376BC9E6}"/>
              </a:ext>
            </a:extLst>
          </p:cNvPr>
          <p:cNvSpPr txBox="1"/>
          <p:nvPr userDrawn="1"/>
        </p:nvSpPr>
        <p:spPr>
          <a:xfrm>
            <a:off x="304800" y="361950"/>
            <a:ext cx="4191000" cy="616458"/>
          </a:xfrm>
          <a:prstGeom prst="rect">
            <a:avLst/>
          </a:prstGeom>
          <a:noFill/>
        </p:spPr>
        <p:txBody>
          <a:bodyPr wrap="square" lIns="0" tIns="0" rIns="0" bIns="0" rtlCol="0" anchor="ctr" anchorCtr="0">
            <a:noAutofit/>
          </a:bodyPr>
          <a:lstStyle/>
          <a:p>
            <a:pPr algn="l">
              <a:lnSpc>
                <a:spcPts val="2300"/>
              </a:lnSpc>
            </a:pPr>
            <a:r>
              <a:rPr lang="en-US" sz="2400" kern="1200">
                <a:solidFill>
                  <a:schemeClr val="tx1"/>
                </a:solidFill>
                <a:latin typeface="+mj-lt"/>
                <a:ea typeface="+mj-ea"/>
                <a:cs typeface="+mj-cs"/>
              </a:rPr>
              <a:t>Contents</a:t>
            </a:r>
          </a:p>
        </p:txBody>
      </p:sp>
      <p:sp>
        <p:nvSpPr>
          <p:cNvPr id="9" name="Rectangle 8">
            <a:extLst>
              <a:ext uri="{FF2B5EF4-FFF2-40B4-BE49-F238E27FC236}">
                <a16:creationId xmlns:a16="http://schemas.microsoft.com/office/drawing/2014/main" id="{46918D56-FA91-2941-8BA7-48DBBB16EBFC}"/>
              </a:ext>
            </a:extLst>
          </p:cNvPr>
          <p:cNvSpPr/>
          <p:nvPr userDrawn="1"/>
        </p:nvSpPr>
        <p:spPr>
          <a:xfrm>
            <a:off x="6096000" y="0"/>
            <a:ext cx="3048000" cy="5143500"/>
          </a:xfrm>
          <a:prstGeom prst="rect">
            <a:avLst/>
          </a:prstGeom>
          <a:gradFill>
            <a:gsLst>
              <a:gs pos="5000">
                <a:schemeClr val="accent3"/>
              </a:gs>
              <a:gs pos="99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3" name="Footer Placeholder 2">
            <a:extLst>
              <a:ext uri="{FF2B5EF4-FFF2-40B4-BE49-F238E27FC236}">
                <a16:creationId xmlns:a16="http://schemas.microsoft.com/office/drawing/2014/main" id="{08C9FF35-9BE2-6743-B10C-3EC2292DFFAA}"/>
              </a:ext>
            </a:extLst>
          </p:cNvPr>
          <p:cNvSpPr>
            <a:spLocks noGrp="1"/>
          </p:cNvSpPr>
          <p:nvPr>
            <p:ph type="ftr" sz="quarter" idx="10"/>
          </p:nvPr>
        </p:nvSpPr>
        <p:spPr/>
        <p:txBody>
          <a:bodyPr>
            <a:noAutofit/>
          </a:bodyPr>
          <a:lstStyle/>
          <a:p>
            <a:r>
              <a:rPr lang="en-US"/>
              <a:t>© Euromonitor International</a:t>
            </a:r>
          </a:p>
        </p:txBody>
      </p:sp>
      <p:sp>
        <p:nvSpPr>
          <p:cNvPr id="4" name="Slide Number Placeholder 3">
            <a:extLst>
              <a:ext uri="{FF2B5EF4-FFF2-40B4-BE49-F238E27FC236}">
                <a16:creationId xmlns:a16="http://schemas.microsoft.com/office/drawing/2014/main" id="{68FA8794-296D-3942-A3FE-D40BEE550C6A}"/>
              </a:ext>
            </a:extLst>
          </p:cNvPr>
          <p:cNvSpPr>
            <a:spLocks noGrp="1"/>
          </p:cNvSpPr>
          <p:nvPr>
            <p:ph type="sldNum" sz="quarter" idx="11"/>
          </p:nvPr>
        </p:nvSpPr>
        <p:spPr/>
        <p:txBody>
          <a:bodyPr>
            <a:noAutofit/>
          </a:bodyPr>
          <a:lstStyle/>
          <a:p>
            <a:fld id="{A7B9C364-902F-A048-87C3-DD7A523A6C86}" type="slidenum">
              <a:rPr lang="en-US" smtClean="0"/>
              <a:pPr/>
              <a:t>‹#›</a:t>
            </a:fld>
            <a:endParaRPr lang="en-US"/>
          </a:p>
        </p:txBody>
      </p:sp>
      <p:sp>
        <p:nvSpPr>
          <p:cNvPr id="8" name="Text Placeholder 7">
            <a:extLst>
              <a:ext uri="{FF2B5EF4-FFF2-40B4-BE49-F238E27FC236}">
                <a16:creationId xmlns:a16="http://schemas.microsoft.com/office/drawing/2014/main" id="{8DA09DD0-E0AC-424D-AB79-3BE087C9EB28}"/>
              </a:ext>
            </a:extLst>
          </p:cNvPr>
          <p:cNvSpPr>
            <a:spLocks noGrp="1"/>
          </p:cNvSpPr>
          <p:nvPr>
            <p:ph type="body" sz="quarter" idx="12" hasCustomPrompt="1"/>
          </p:nvPr>
        </p:nvSpPr>
        <p:spPr>
          <a:xfrm>
            <a:off x="304800" y="1207009"/>
            <a:ext cx="5638800" cy="3552155"/>
          </a:xfrm>
          <a:prstGeom prst="rect">
            <a:avLst/>
          </a:prstGeom>
        </p:spPr>
        <p:txBody>
          <a:bodyPr>
            <a:noAutofit/>
          </a:bodyPr>
          <a:lstStyle>
            <a:lvl1pPr>
              <a:spcAft>
                <a:spcPts val="1200"/>
              </a:spcAft>
              <a:defRPr>
                <a:latin typeface="+mj-lt"/>
              </a:defRPr>
            </a:lvl1pPr>
            <a:lvl2pPr>
              <a:defRPr sz="1400">
                <a:solidFill>
                  <a:schemeClr val="tx1"/>
                </a:solidFill>
              </a:defRPr>
            </a:lvl2pPr>
          </a:lstStyle>
          <a:p>
            <a:pPr lvl="0"/>
            <a:r>
              <a:rPr lang="en-US"/>
              <a:t>Click to add text</a:t>
            </a:r>
          </a:p>
        </p:txBody>
      </p:sp>
      <p:sp>
        <p:nvSpPr>
          <p:cNvPr id="10" name="Rectangle Black">
            <a:extLst>
              <a:ext uri="{FF2B5EF4-FFF2-40B4-BE49-F238E27FC236}">
                <a16:creationId xmlns:a16="http://schemas.microsoft.com/office/drawing/2014/main" id="{B00EC695-4337-F549-8529-C51674AB7782}"/>
              </a:ext>
            </a:extLst>
          </p:cNvPr>
          <p:cNvSpPr/>
          <p:nvPr userDrawn="1"/>
        </p:nvSpPr>
        <p:spPr>
          <a:xfrm>
            <a:off x="304800" y="1026367"/>
            <a:ext cx="73152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pic>
        <p:nvPicPr>
          <p:cNvPr id="14" name="Picture 13">
            <a:extLst>
              <a:ext uri="{FF2B5EF4-FFF2-40B4-BE49-F238E27FC236}">
                <a16:creationId xmlns:a16="http://schemas.microsoft.com/office/drawing/2014/main" id="{34752D7E-9D48-5349-B56B-7B78AFC107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4152" y="4882897"/>
            <a:ext cx="914400" cy="131533"/>
          </a:xfrm>
          <a:prstGeom prst="rect">
            <a:avLst/>
          </a:prstGeom>
        </p:spPr>
      </p:pic>
    </p:spTree>
    <p:extLst>
      <p:ext uri="{BB962C8B-B14F-4D97-AF65-F5344CB8AC3E}">
        <p14:creationId xmlns:p14="http://schemas.microsoft.com/office/powerpoint/2010/main" val="220132886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Section Break - w Imag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0" y="0"/>
            <a:ext cx="9144000" cy="5143500"/>
          </a:xfrm>
          <a:prstGeom prst="rect">
            <a:avLst/>
          </a:prstGeom>
          <a:gradFill>
            <a:gsLst>
              <a:gs pos="5000">
                <a:schemeClr val="accent3">
                  <a:alpha val="85000"/>
                </a:schemeClr>
              </a:gs>
              <a:gs pos="100000">
                <a:schemeClr val="accent5">
                  <a:alpha val="85000"/>
                </a:schemeClr>
              </a:gs>
            </a:gsLst>
            <a:lin ang="10800000" scaled="0"/>
          </a:gradFill>
        </p:spPr>
        <p:txBody>
          <a:bodyPr lIns="310896" tIns="3383280" rIns="3017520" bIns="914400" anchor="t" anchorCtr="0">
            <a:noAutofit/>
          </a:bodyPr>
          <a:lstStyle>
            <a:lvl1pPr>
              <a:lnSpc>
                <a:spcPts val="3600"/>
              </a:lnSpc>
              <a:defRPr sz="3600">
                <a:solidFill>
                  <a:schemeClr val="bg1"/>
                </a:solidFill>
              </a:defRPr>
            </a:lvl1pPr>
          </a:lstStyle>
          <a:p>
            <a:r>
              <a:rPr lang="en-US"/>
              <a:t>Click to add section title </a:t>
            </a:r>
          </a:p>
        </p:txBody>
      </p:sp>
      <p:sp>
        <p:nvSpPr>
          <p:cNvPr id="12" name="SmartArt Placeholder 4">
            <a:extLst>
              <a:ext uri="{FF2B5EF4-FFF2-40B4-BE49-F238E27FC236}">
                <a16:creationId xmlns:a16="http://schemas.microsoft.com/office/drawing/2014/main" id="{CD64A58C-A513-493A-A7EC-BAF0D48A5FA5}"/>
              </a:ext>
            </a:extLst>
          </p:cNvPr>
          <p:cNvSpPr>
            <a:spLocks noGrp="1"/>
          </p:cNvSpPr>
          <p:nvPr>
            <p:ph type="dgm" sz="quarter" idx="17" hasCustomPrompt="1"/>
          </p:nvPr>
        </p:nvSpPr>
        <p:spPr>
          <a:xfrm>
            <a:off x="8074026" y="4882896"/>
            <a:ext cx="917575" cy="131064"/>
          </a:xfrm>
          <a:blipFill>
            <a:blip r:embed="rId2" cstate="screen">
              <a:extLst>
                <a:ext uri="{28A0092B-C50C-407E-A947-70E740481C1C}">
                  <a14:useLocalDpi xmlns:a14="http://schemas.microsoft.com/office/drawing/2010/main"/>
                </a:ext>
              </a:extLst>
            </a:blip>
            <a:stretch>
              <a:fillRect/>
            </a:stretch>
          </a:blipFill>
        </p:spPr>
        <p:txBody>
          <a:bodyPr/>
          <a:lstStyle>
            <a:lvl1pPr>
              <a:defRPr sz="600"/>
            </a:lvl1pPr>
          </a:lstStyle>
          <a:p>
            <a:r>
              <a:rPr lang="en-US"/>
              <a:t> </a:t>
            </a:r>
          </a:p>
        </p:txBody>
      </p:sp>
      <p:sp>
        <p:nvSpPr>
          <p:cNvPr id="8" name="Footer Placeholder 7">
            <a:extLst>
              <a:ext uri="{FF2B5EF4-FFF2-40B4-BE49-F238E27FC236}">
                <a16:creationId xmlns:a16="http://schemas.microsoft.com/office/drawing/2014/main" id="{90633BA0-E527-ED43-B204-73E6A879CF53}"/>
              </a:ext>
            </a:extLst>
          </p:cNvPr>
          <p:cNvSpPr>
            <a:spLocks noGrp="1"/>
          </p:cNvSpPr>
          <p:nvPr>
            <p:ph type="ftr" sz="quarter" idx="10"/>
          </p:nvPr>
        </p:nvSpPr>
        <p:spPr/>
        <p:txBody>
          <a:bodyPr>
            <a:noAutofit/>
          </a:bodyPr>
          <a:lstStyle/>
          <a:p>
            <a:r>
              <a:rPr lang="en-US"/>
              <a:t>© Euromonitor International</a:t>
            </a:r>
          </a:p>
        </p:txBody>
      </p:sp>
      <p:sp>
        <p:nvSpPr>
          <p:cNvPr id="9" name="Slide Number Placeholder 8">
            <a:extLst>
              <a:ext uri="{FF2B5EF4-FFF2-40B4-BE49-F238E27FC236}">
                <a16:creationId xmlns:a16="http://schemas.microsoft.com/office/drawing/2014/main" id="{5E9A6BBE-DDB9-964C-A1F6-3D49C3181DF7}"/>
              </a:ext>
            </a:extLst>
          </p:cNvPr>
          <p:cNvSpPr>
            <a:spLocks noGrp="1"/>
          </p:cNvSpPr>
          <p:nvPr>
            <p:ph type="sldNum" sz="quarter" idx="11"/>
          </p:nvPr>
        </p:nvSpPr>
        <p:spPr/>
        <p:txBody>
          <a:bodyPr>
            <a:noAutofit/>
          </a:bodyPr>
          <a:lstStyle/>
          <a:p>
            <a:fld id="{A7B9C364-902F-A048-87C3-DD7A523A6C86}" type="slidenum">
              <a:rPr lang="en-US" smtClean="0"/>
              <a:pPr/>
              <a:t>‹#›</a:t>
            </a:fld>
            <a:endParaRPr lang="en-US"/>
          </a:p>
        </p:txBody>
      </p:sp>
      <p:sp>
        <p:nvSpPr>
          <p:cNvPr id="10" name="SmartArt Placeholder 12">
            <a:extLst>
              <a:ext uri="{FF2B5EF4-FFF2-40B4-BE49-F238E27FC236}">
                <a16:creationId xmlns:a16="http://schemas.microsoft.com/office/drawing/2014/main" id="{86B3AE85-B6F9-0346-ACFE-FEBD182B18F8}"/>
              </a:ext>
            </a:extLst>
          </p:cNvPr>
          <p:cNvSpPr>
            <a:spLocks noGrp="1"/>
          </p:cNvSpPr>
          <p:nvPr>
            <p:ph type="dgm" sz="quarter" idx="14" hasCustomPrompt="1"/>
          </p:nvPr>
        </p:nvSpPr>
        <p:spPr>
          <a:xfrm>
            <a:off x="320040" y="3115437"/>
            <a:ext cx="731520" cy="45720"/>
          </a:xfrm>
          <a:prstGeom prst="rect">
            <a:avLst/>
          </a:prstGeom>
          <a:solidFill>
            <a:schemeClr val="bg1"/>
          </a:solidFill>
        </p:spPr>
        <p:txBody>
          <a:bodyPr>
            <a:noAutofit/>
          </a:bodyPr>
          <a:lstStyle>
            <a:lvl1pPr>
              <a:defRPr sz="400"/>
            </a:lvl1pPr>
          </a:lstStyle>
          <a:p>
            <a:r>
              <a:rPr lang="en-US"/>
              <a:t> </a:t>
            </a:r>
          </a:p>
        </p:txBody>
      </p:sp>
      <p:sp>
        <p:nvSpPr>
          <p:cNvPr id="3" name="Picture Placeholder 2">
            <a:extLst>
              <a:ext uri="{FF2B5EF4-FFF2-40B4-BE49-F238E27FC236}">
                <a16:creationId xmlns:a16="http://schemas.microsoft.com/office/drawing/2014/main" id="{DCBAA821-4B6A-A440-A751-2C16C86B6944}"/>
              </a:ext>
            </a:extLst>
          </p:cNvPr>
          <p:cNvSpPr>
            <a:spLocks noGrp="1"/>
          </p:cNvSpPr>
          <p:nvPr>
            <p:ph type="pic" sz="quarter" idx="15" hasCustomPrompt="1"/>
          </p:nvPr>
        </p:nvSpPr>
        <p:spPr>
          <a:xfrm>
            <a:off x="0" y="0"/>
            <a:ext cx="9144000" cy="5143500"/>
          </a:xfrm>
          <a:prstGeom prst="rect">
            <a:avLst/>
          </a:prstGeom>
        </p:spPr>
        <p:txBody>
          <a:bodyPr lIns="914400" tIns="0" rIns="914400" bIns="548640" anchor="ctr">
            <a:noAutofit/>
          </a:bodyPr>
          <a:lstStyle>
            <a:lvl1pPr algn="ctr">
              <a:defRPr>
                <a:solidFill>
                  <a:schemeClr val="tx2"/>
                </a:solidFill>
              </a:defRPr>
            </a:lvl1pPr>
          </a:lstStyle>
          <a:p>
            <a:r>
              <a:rPr lang="en-US"/>
              <a:t>Click  icon to insert an image, change to Black and White, then right click  and “SEND TO BACK”</a:t>
            </a:r>
          </a:p>
        </p:txBody>
      </p:sp>
    </p:spTree>
    <p:extLst>
      <p:ext uri="{BB962C8B-B14F-4D97-AF65-F5344CB8AC3E}">
        <p14:creationId xmlns:p14="http://schemas.microsoft.com/office/powerpoint/2010/main" val="291544164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Section Break - No Image">
    <p:bg>
      <p:bgPr>
        <a:gradFill>
          <a:gsLst>
            <a:gs pos="5000">
              <a:schemeClr val="accent3"/>
            </a:gs>
            <a:gs pos="99000">
              <a:schemeClr val="accent5"/>
            </a:gs>
          </a:gsLst>
          <a:lin ang="10800000" scaled="0"/>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0" y="0"/>
            <a:ext cx="9144000" cy="5143500"/>
          </a:xfrm>
          <a:prstGeom prst="rect">
            <a:avLst/>
          </a:prstGeom>
          <a:noFill/>
        </p:spPr>
        <p:txBody>
          <a:bodyPr lIns="310896" tIns="3383280" rIns="3017520" bIns="914400" anchor="t" anchorCtr="0">
            <a:noAutofit/>
          </a:bodyPr>
          <a:lstStyle>
            <a:lvl1pPr>
              <a:lnSpc>
                <a:spcPts val="3600"/>
              </a:lnSpc>
              <a:defRPr sz="3600">
                <a:solidFill>
                  <a:schemeClr val="bg1"/>
                </a:solidFill>
              </a:defRPr>
            </a:lvl1pPr>
          </a:lstStyle>
          <a:p>
            <a:r>
              <a:rPr lang="en-US"/>
              <a:t>Click to add section title</a:t>
            </a:r>
          </a:p>
        </p:txBody>
      </p:sp>
      <p:sp>
        <p:nvSpPr>
          <p:cNvPr id="8" name="Footer Placeholder 7">
            <a:extLst>
              <a:ext uri="{FF2B5EF4-FFF2-40B4-BE49-F238E27FC236}">
                <a16:creationId xmlns:a16="http://schemas.microsoft.com/office/drawing/2014/main" id="{90633BA0-E527-ED43-B204-73E6A879CF53}"/>
              </a:ext>
            </a:extLst>
          </p:cNvPr>
          <p:cNvSpPr>
            <a:spLocks noGrp="1"/>
          </p:cNvSpPr>
          <p:nvPr>
            <p:ph type="ftr" sz="quarter" idx="10"/>
          </p:nvPr>
        </p:nvSpPr>
        <p:spPr/>
        <p:txBody>
          <a:bodyPr>
            <a:noAutofit/>
          </a:bodyPr>
          <a:lstStyle/>
          <a:p>
            <a:r>
              <a:rPr lang="en-US"/>
              <a:t>© Euromonitor International</a:t>
            </a:r>
          </a:p>
        </p:txBody>
      </p:sp>
      <p:sp>
        <p:nvSpPr>
          <p:cNvPr id="9" name="Slide Number Placeholder 8">
            <a:extLst>
              <a:ext uri="{FF2B5EF4-FFF2-40B4-BE49-F238E27FC236}">
                <a16:creationId xmlns:a16="http://schemas.microsoft.com/office/drawing/2014/main" id="{5E9A6BBE-DDB9-964C-A1F6-3D49C3181DF7}"/>
              </a:ext>
            </a:extLst>
          </p:cNvPr>
          <p:cNvSpPr>
            <a:spLocks noGrp="1"/>
          </p:cNvSpPr>
          <p:nvPr>
            <p:ph type="sldNum" sz="quarter" idx="11"/>
          </p:nvPr>
        </p:nvSpPr>
        <p:spPr/>
        <p:txBody>
          <a:bodyPr>
            <a:noAutofit/>
          </a:bodyPr>
          <a:lstStyle/>
          <a:p>
            <a:fld id="{A7B9C364-902F-A048-87C3-DD7A523A6C86}" type="slidenum">
              <a:rPr lang="en-US" smtClean="0"/>
              <a:pPr/>
              <a:t>‹#›</a:t>
            </a:fld>
            <a:endParaRPr lang="en-US"/>
          </a:p>
        </p:txBody>
      </p:sp>
      <p:sp>
        <p:nvSpPr>
          <p:cNvPr id="11" name="SmartArt Placeholder 12">
            <a:extLst>
              <a:ext uri="{FF2B5EF4-FFF2-40B4-BE49-F238E27FC236}">
                <a16:creationId xmlns:a16="http://schemas.microsoft.com/office/drawing/2014/main" id="{817FEFF2-6C16-344C-9C25-5B310C595E35}"/>
              </a:ext>
            </a:extLst>
          </p:cNvPr>
          <p:cNvSpPr>
            <a:spLocks noGrp="1"/>
          </p:cNvSpPr>
          <p:nvPr>
            <p:ph type="dgm" sz="quarter" idx="14" hasCustomPrompt="1"/>
          </p:nvPr>
        </p:nvSpPr>
        <p:spPr>
          <a:xfrm>
            <a:off x="320040" y="3115437"/>
            <a:ext cx="731520" cy="45720"/>
          </a:xfrm>
          <a:prstGeom prst="rect">
            <a:avLst/>
          </a:prstGeom>
          <a:solidFill>
            <a:schemeClr val="bg1"/>
          </a:solidFill>
        </p:spPr>
        <p:txBody>
          <a:bodyPr>
            <a:noAutofit/>
          </a:bodyPr>
          <a:lstStyle>
            <a:lvl1pPr>
              <a:defRPr sz="400"/>
            </a:lvl1pPr>
          </a:lstStyle>
          <a:p>
            <a:r>
              <a:rPr lang="en-US"/>
              <a:t> </a:t>
            </a:r>
          </a:p>
        </p:txBody>
      </p:sp>
      <p:pic>
        <p:nvPicPr>
          <p:cNvPr id="10" name="Picture 9">
            <a:extLst>
              <a:ext uri="{FF2B5EF4-FFF2-40B4-BE49-F238E27FC236}">
                <a16:creationId xmlns:a16="http://schemas.microsoft.com/office/drawing/2014/main" id="{4B0793CB-1F38-8F4B-9E81-135FF5318C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4152" y="4882897"/>
            <a:ext cx="917448" cy="131971"/>
          </a:xfrm>
          <a:prstGeom prst="rect">
            <a:avLst/>
          </a:prstGeom>
        </p:spPr>
      </p:pic>
    </p:spTree>
    <p:extLst>
      <p:ext uri="{BB962C8B-B14F-4D97-AF65-F5344CB8AC3E}">
        <p14:creationId xmlns:p14="http://schemas.microsoft.com/office/powerpoint/2010/main" val="116630454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0" y="0"/>
            <a:ext cx="9144000" cy="5143500"/>
          </a:xfrm>
          <a:prstGeom prst="rect">
            <a:avLst/>
          </a:prstGeom>
          <a:gradFill>
            <a:gsLst>
              <a:gs pos="5000">
                <a:schemeClr val="accent3">
                  <a:alpha val="85000"/>
                </a:schemeClr>
              </a:gs>
              <a:gs pos="100000">
                <a:schemeClr val="accent5">
                  <a:alpha val="85000"/>
                </a:schemeClr>
              </a:gs>
            </a:gsLst>
            <a:lin ang="10800000" scaled="0"/>
          </a:gradFill>
        </p:spPr>
        <p:txBody>
          <a:bodyPr lIns="310896" tIns="914400" rIns="3017520" bIns="3017520" anchor="b" anchorCtr="0">
            <a:noAutofit/>
          </a:bodyPr>
          <a:lstStyle>
            <a:lvl1pPr>
              <a:lnSpc>
                <a:spcPts val="3600"/>
              </a:lnSpc>
              <a:defRPr sz="3600">
                <a:solidFill>
                  <a:schemeClr val="bg1"/>
                </a:solidFill>
              </a:defRPr>
            </a:lvl1pPr>
          </a:lstStyle>
          <a:p>
            <a:r>
              <a:rPr lang="en-US"/>
              <a:t>Click to add closing title</a:t>
            </a:r>
          </a:p>
        </p:txBody>
      </p:sp>
      <p:sp>
        <p:nvSpPr>
          <p:cNvPr id="47" name="SmartArt Placeholder 4">
            <a:extLst>
              <a:ext uri="{FF2B5EF4-FFF2-40B4-BE49-F238E27FC236}">
                <a16:creationId xmlns:a16="http://schemas.microsoft.com/office/drawing/2014/main" id="{F2BC6996-D7BB-484A-9BBE-543DB84986B8}"/>
              </a:ext>
            </a:extLst>
          </p:cNvPr>
          <p:cNvSpPr>
            <a:spLocks noGrp="1" noChangeAspect="1"/>
          </p:cNvSpPr>
          <p:nvPr>
            <p:ph type="dgm" sz="quarter" idx="18" hasCustomPrompt="1"/>
          </p:nvPr>
        </p:nvSpPr>
        <p:spPr>
          <a:xfrm>
            <a:off x="6692823" y="4548323"/>
            <a:ext cx="2176272" cy="310896"/>
          </a:xfrm>
          <a:blipFill>
            <a:blip r:embed="rId2" cstate="screen">
              <a:extLst>
                <a:ext uri="{28A0092B-C50C-407E-A947-70E740481C1C}">
                  <a14:useLocalDpi xmlns:a14="http://schemas.microsoft.com/office/drawing/2010/main"/>
                </a:ext>
              </a:extLst>
            </a:blip>
            <a:stretch>
              <a:fillRect/>
            </a:stretch>
          </a:blipFill>
        </p:spPr>
        <p:txBody>
          <a:bodyPr/>
          <a:lstStyle>
            <a:lvl1pPr>
              <a:defRPr sz="600"/>
            </a:lvl1pPr>
          </a:lstStyle>
          <a:p>
            <a:r>
              <a:rPr lang="en-US"/>
              <a:t> </a:t>
            </a:r>
          </a:p>
        </p:txBody>
      </p:sp>
      <p:sp>
        <p:nvSpPr>
          <p:cNvPr id="8" name="Footer Placeholder 7">
            <a:extLst>
              <a:ext uri="{FF2B5EF4-FFF2-40B4-BE49-F238E27FC236}">
                <a16:creationId xmlns:a16="http://schemas.microsoft.com/office/drawing/2014/main" id="{90633BA0-E527-ED43-B204-73E6A879CF53}"/>
              </a:ext>
            </a:extLst>
          </p:cNvPr>
          <p:cNvSpPr>
            <a:spLocks noGrp="1"/>
          </p:cNvSpPr>
          <p:nvPr>
            <p:ph type="ftr" sz="quarter" idx="10"/>
          </p:nvPr>
        </p:nvSpPr>
        <p:spPr/>
        <p:txBody>
          <a:bodyPr>
            <a:noAutofit/>
          </a:bodyPr>
          <a:lstStyle/>
          <a:p>
            <a:r>
              <a:rPr lang="en-US"/>
              <a:t>© Euromonitor International</a:t>
            </a:r>
          </a:p>
        </p:txBody>
      </p:sp>
      <p:sp>
        <p:nvSpPr>
          <p:cNvPr id="10" name="SmartArt Placeholder 12">
            <a:extLst>
              <a:ext uri="{FF2B5EF4-FFF2-40B4-BE49-F238E27FC236}">
                <a16:creationId xmlns:a16="http://schemas.microsoft.com/office/drawing/2014/main" id="{86B3AE85-B6F9-0346-ACFE-FEBD182B18F8}"/>
              </a:ext>
            </a:extLst>
          </p:cNvPr>
          <p:cNvSpPr>
            <a:spLocks noGrp="1"/>
          </p:cNvSpPr>
          <p:nvPr>
            <p:ph type="dgm" sz="quarter" idx="14" hasCustomPrompt="1"/>
          </p:nvPr>
        </p:nvSpPr>
        <p:spPr>
          <a:xfrm>
            <a:off x="320040" y="2238375"/>
            <a:ext cx="731520" cy="45720"/>
          </a:xfrm>
          <a:prstGeom prst="rect">
            <a:avLst/>
          </a:prstGeom>
          <a:solidFill>
            <a:schemeClr val="bg1"/>
          </a:solidFill>
        </p:spPr>
        <p:txBody>
          <a:bodyPr>
            <a:noAutofit/>
          </a:bodyPr>
          <a:lstStyle>
            <a:lvl1pPr>
              <a:defRPr sz="400"/>
            </a:lvl1pPr>
          </a:lstStyle>
          <a:p>
            <a:r>
              <a:rPr lang="en-US"/>
              <a:t> </a:t>
            </a:r>
          </a:p>
        </p:txBody>
      </p:sp>
      <p:sp>
        <p:nvSpPr>
          <p:cNvPr id="15" name="Picture Placeholder 5">
            <a:extLst>
              <a:ext uri="{FF2B5EF4-FFF2-40B4-BE49-F238E27FC236}">
                <a16:creationId xmlns:a16="http://schemas.microsoft.com/office/drawing/2014/main" id="{7E44CC4A-DE56-6A4C-8815-BC7F85100298}"/>
              </a:ext>
            </a:extLst>
          </p:cNvPr>
          <p:cNvSpPr>
            <a:spLocks noGrp="1"/>
          </p:cNvSpPr>
          <p:nvPr>
            <p:ph type="pic" sz="quarter" idx="16"/>
          </p:nvPr>
        </p:nvSpPr>
        <p:spPr>
          <a:xfrm>
            <a:off x="313755" y="2471736"/>
            <a:ext cx="640080" cy="640080"/>
          </a:xfrm>
          <a:prstGeom prst="rect">
            <a:avLst/>
          </a:prstGeom>
        </p:spPr>
        <p:txBody>
          <a:bodyPr anchor="ctr">
            <a:noAutofit/>
          </a:bodyPr>
          <a:lstStyle>
            <a:lvl1pPr algn="ctr">
              <a:defRPr sz="900">
                <a:solidFill>
                  <a:schemeClr val="tx2"/>
                </a:solidFill>
              </a:defRPr>
            </a:lvl1pPr>
          </a:lstStyle>
          <a:p>
            <a:r>
              <a:rPr lang="en-US"/>
              <a:t>Click icon to add picture</a:t>
            </a:r>
            <a:endParaRPr lang="en-GB"/>
          </a:p>
        </p:txBody>
      </p:sp>
      <p:sp>
        <p:nvSpPr>
          <p:cNvPr id="16" name="Text Placeholder 2">
            <a:extLst>
              <a:ext uri="{FF2B5EF4-FFF2-40B4-BE49-F238E27FC236}">
                <a16:creationId xmlns:a16="http://schemas.microsoft.com/office/drawing/2014/main" id="{BA9AFD49-D4C9-8D41-8CD9-A91382E842C8}"/>
              </a:ext>
            </a:extLst>
          </p:cNvPr>
          <p:cNvSpPr>
            <a:spLocks noGrp="1"/>
          </p:cNvSpPr>
          <p:nvPr>
            <p:ph type="body" sz="quarter" idx="68" hasCustomPrompt="1"/>
          </p:nvPr>
        </p:nvSpPr>
        <p:spPr>
          <a:xfrm>
            <a:off x="1066800" y="2471736"/>
            <a:ext cx="3429000" cy="228600"/>
          </a:xfrm>
          <a:prstGeom prst="rect">
            <a:avLst/>
          </a:prstGeom>
        </p:spPr>
        <p:txBody>
          <a:bodyPr anchor="t" anchorCtr="0">
            <a:noAutofit/>
          </a:bodyPr>
          <a:lstStyle>
            <a:lvl1pPr marL="0" marR="0" indent="0" algn="l" defTabSz="914378"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bg1"/>
                </a:solidFill>
                <a:latin typeface="+mn-lt"/>
                <a:ea typeface="+mn-ea"/>
                <a:cs typeface="+mn-cs"/>
              </a:defRPr>
            </a:lvl1pPr>
          </a:lstStyle>
          <a:p>
            <a:pPr marL="0" marR="0" lvl="0" indent="0" algn="l" defTabSz="914378" rtl="0" eaLnBrk="1" fontAlgn="auto" latinLnBrk="0" hangingPunct="1">
              <a:lnSpc>
                <a:spcPts val="1800"/>
              </a:lnSpc>
              <a:spcBef>
                <a:spcPts val="0"/>
              </a:spcBef>
              <a:spcAft>
                <a:spcPts val="600"/>
              </a:spcAft>
              <a:buClrTx/>
              <a:buSzPct val="100000"/>
              <a:buFont typeface="Wingdings" charset="2"/>
              <a:buNone/>
              <a:tabLst/>
              <a:defRPr/>
            </a:pPr>
            <a:r>
              <a:rPr lang="en-US"/>
              <a:t>Analyst Name, Title Industry</a:t>
            </a:r>
          </a:p>
        </p:txBody>
      </p:sp>
      <p:sp>
        <p:nvSpPr>
          <p:cNvPr id="17" name="Text Placeholder 4">
            <a:extLst>
              <a:ext uri="{FF2B5EF4-FFF2-40B4-BE49-F238E27FC236}">
                <a16:creationId xmlns:a16="http://schemas.microsoft.com/office/drawing/2014/main" id="{1A5B76AB-8514-854B-A395-32D672178C52}"/>
              </a:ext>
            </a:extLst>
          </p:cNvPr>
          <p:cNvSpPr>
            <a:spLocks noGrp="1"/>
          </p:cNvSpPr>
          <p:nvPr>
            <p:ph type="body" sz="quarter" idx="69" hasCustomPrompt="1"/>
          </p:nvPr>
        </p:nvSpPr>
        <p:spPr>
          <a:xfrm>
            <a:off x="1229995" y="2760388"/>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Email address</a:t>
            </a:r>
          </a:p>
        </p:txBody>
      </p:sp>
      <p:sp>
        <p:nvSpPr>
          <p:cNvPr id="18" name="Text Placeholder 4">
            <a:extLst>
              <a:ext uri="{FF2B5EF4-FFF2-40B4-BE49-F238E27FC236}">
                <a16:creationId xmlns:a16="http://schemas.microsoft.com/office/drawing/2014/main" id="{46D53357-673E-6944-81BF-8DA9B4898E98}"/>
              </a:ext>
            </a:extLst>
          </p:cNvPr>
          <p:cNvSpPr>
            <a:spLocks noGrp="1"/>
          </p:cNvSpPr>
          <p:nvPr>
            <p:ph type="body" sz="quarter" idx="70" hasCustomPrompt="1"/>
          </p:nvPr>
        </p:nvSpPr>
        <p:spPr>
          <a:xfrm>
            <a:off x="1229995" y="2923584"/>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err="1"/>
              <a:t>Linkedin</a:t>
            </a:r>
            <a:r>
              <a:rPr lang="en-US"/>
              <a:t> Profile</a:t>
            </a:r>
          </a:p>
        </p:txBody>
      </p:sp>
      <p:sp>
        <p:nvSpPr>
          <p:cNvPr id="19" name="Text Placeholder 4">
            <a:extLst>
              <a:ext uri="{FF2B5EF4-FFF2-40B4-BE49-F238E27FC236}">
                <a16:creationId xmlns:a16="http://schemas.microsoft.com/office/drawing/2014/main" id="{4EFF421F-C70A-D440-A3D5-7B4F3BEF228C}"/>
              </a:ext>
            </a:extLst>
          </p:cNvPr>
          <p:cNvSpPr>
            <a:spLocks noGrp="1"/>
          </p:cNvSpPr>
          <p:nvPr>
            <p:ph type="body" sz="quarter" idx="71" hasCustomPrompt="1"/>
          </p:nvPr>
        </p:nvSpPr>
        <p:spPr>
          <a:xfrm>
            <a:off x="1229996" y="3082485"/>
            <a:ext cx="3262096"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Twitter profile</a:t>
            </a:r>
          </a:p>
        </p:txBody>
      </p:sp>
      <p:sp>
        <p:nvSpPr>
          <p:cNvPr id="20" name="Picture Placeholder 8">
            <a:extLst>
              <a:ext uri="{FF2B5EF4-FFF2-40B4-BE49-F238E27FC236}">
                <a16:creationId xmlns:a16="http://schemas.microsoft.com/office/drawing/2014/main" id="{3E89FA84-FDB7-E843-8F14-8E798DAEA29E}"/>
              </a:ext>
            </a:extLst>
          </p:cNvPr>
          <p:cNvSpPr>
            <a:spLocks noGrp="1"/>
          </p:cNvSpPr>
          <p:nvPr>
            <p:ph type="pic" sz="quarter" idx="87" hasCustomPrompt="1"/>
          </p:nvPr>
        </p:nvSpPr>
        <p:spPr>
          <a:xfrm>
            <a:off x="1066801" y="2759999"/>
            <a:ext cx="155575" cy="155448"/>
          </a:xfrm>
          <a:prstGeom prst="rect">
            <a:avLst/>
          </a:prstGeom>
        </p:spPr>
        <p:txBody>
          <a:bodyPr>
            <a:noAutofit/>
          </a:bodyPr>
          <a:lstStyle>
            <a:lvl1pPr marL="0" marR="0" indent="0" algn="l" defTabSz="914378"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378"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21" name="Picture Placeholder 8">
            <a:extLst>
              <a:ext uri="{FF2B5EF4-FFF2-40B4-BE49-F238E27FC236}">
                <a16:creationId xmlns:a16="http://schemas.microsoft.com/office/drawing/2014/main" id="{7006FFC6-75F0-2348-BB1D-BBE04ECB07B5}"/>
              </a:ext>
            </a:extLst>
          </p:cNvPr>
          <p:cNvSpPr>
            <a:spLocks noGrp="1"/>
          </p:cNvSpPr>
          <p:nvPr>
            <p:ph type="pic" sz="quarter" idx="88" hasCustomPrompt="1"/>
          </p:nvPr>
        </p:nvSpPr>
        <p:spPr>
          <a:xfrm>
            <a:off x="1066801" y="2920214"/>
            <a:ext cx="155575" cy="155448"/>
          </a:xfrm>
          <a:prstGeom prst="rect">
            <a:avLst/>
          </a:prstGeom>
        </p:spPr>
        <p:txBody>
          <a:bodyPr>
            <a:noAutofit/>
          </a:bodyPr>
          <a:lstStyle>
            <a:lvl1pPr marL="0" marR="0" indent="0" algn="l" defTabSz="914378"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378"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22" name="Picture Placeholder 8">
            <a:extLst>
              <a:ext uri="{FF2B5EF4-FFF2-40B4-BE49-F238E27FC236}">
                <a16:creationId xmlns:a16="http://schemas.microsoft.com/office/drawing/2014/main" id="{51D7D7D9-2EBF-884E-A315-64A5ABEC57A4}"/>
              </a:ext>
            </a:extLst>
          </p:cNvPr>
          <p:cNvSpPr>
            <a:spLocks noGrp="1"/>
          </p:cNvSpPr>
          <p:nvPr>
            <p:ph type="pic" sz="quarter" idx="89" hasCustomPrompt="1"/>
          </p:nvPr>
        </p:nvSpPr>
        <p:spPr>
          <a:xfrm>
            <a:off x="1066801" y="3080429"/>
            <a:ext cx="155575" cy="155448"/>
          </a:xfrm>
          <a:prstGeom prst="rect">
            <a:avLst/>
          </a:prstGeom>
        </p:spPr>
        <p:txBody>
          <a:bodyPr>
            <a:noAutofit/>
          </a:bodyPr>
          <a:lstStyle>
            <a:lvl1pPr marL="0" marR="0" indent="0" algn="l" defTabSz="914378"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378"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23" name="Picture Placeholder 5">
            <a:extLst>
              <a:ext uri="{FF2B5EF4-FFF2-40B4-BE49-F238E27FC236}">
                <a16:creationId xmlns:a16="http://schemas.microsoft.com/office/drawing/2014/main" id="{7FE00A20-DF81-9647-92A8-744B4119217C}"/>
              </a:ext>
            </a:extLst>
          </p:cNvPr>
          <p:cNvSpPr>
            <a:spLocks noGrp="1"/>
          </p:cNvSpPr>
          <p:nvPr>
            <p:ph type="pic" sz="quarter" idx="90"/>
          </p:nvPr>
        </p:nvSpPr>
        <p:spPr>
          <a:xfrm>
            <a:off x="313755" y="3407778"/>
            <a:ext cx="640080" cy="640080"/>
          </a:xfrm>
          <a:prstGeom prst="rect">
            <a:avLst/>
          </a:prstGeom>
        </p:spPr>
        <p:txBody>
          <a:bodyPr anchor="ctr">
            <a:noAutofit/>
          </a:bodyPr>
          <a:lstStyle>
            <a:lvl1pPr algn="ctr">
              <a:defRPr sz="900">
                <a:solidFill>
                  <a:schemeClr val="tx2"/>
                </a:solidFill>
              </a:defRPr>
            </a:lvl1pPr>
          </a:lstStyle>
          <a:p>
            <a:r>
              <a:rPr lang="en-US"/>
              <a:t>Click icon to add picture</a:t>
            </a:r>
            <a:endParaRPr lang="en-GB"/>
          </a:p>
        </p:txBody>
      </p:sp>
      <p:sp>
        <p:nvSpPr>
          <p:cNvPr id="24" name="Text Placeholder 2">
            <a:extLst>
              <a:ext uri="{FF2B5EF4-FFF2-40B4-BE49-F238E27FC236}">
                <a16:creationId xmlns:a16="http://schemas.microsoft.com/office/drawing/2014/main" id="{A7950F17-A275-1C42-8E37-D47621CFA5A9}"/>
              </a:ext>
            </a:extLst>
          </p:cNvPr>
          <p:cNvSpPr>
            <a:spLocks noGrp="1"/>
          </p:cNvSpPr>
          <p:nvPr>
            <p:ph type="body" sz="quarter" idx="91" hasCustomPrompt="1"/>
          </p:nvPr>
        </p:nvSpPr>
        <p:spPr>
          <a:xfrm>
            <a:off x="1066800" y="3407778"/>
            <a:ext cx="3429000" cy="228600"/>
          </a:xfrm>
          <a:prstGeom prst="rect">
            <a:avLst/>
          </a:prstGeom>
        </p:spPr>
        <p:txBody>
          <a:bodyPr anchor="t" anchorCtr="0">
            <a:noAutofit/>
          </a:bodyPr>
          <a:lstStyle>
            <a:lvl1pPr marL="0" marR="0" indent="0" algn="l" defTabSz="914378"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bg1"/>
                </a:solidFill>
                <a:latin typeface="+mn-lt"/>
                <a:ea typeface="+mn-ea"/>
                <a:cs typeface="+mn-cs"/>
              </a:defRPr>
            </a:lvl1pPr>
          </a:lstStyle>
          <a:p>
            <a:pPr marL="0" marR="0" lvl="0" indent="0" algn="l" defTabSz="914378" rtl="0" eaLnBrk="1" fontAlgn="auto" latinLnBrk="0" hangingPunct="1">
              <a:lnSpc>
                <a:spcPts val="1800"/>
              </a:lnSpc>
              <a:spcBef>
                <a:spcPts val="0"/>
              </a:spcBef>
              <a:spcAft>
                <a:spcPts val="600"/>
              </a:spcAft>
              <a:buClrTx/>
              <a:buSzPct val="100000"/>
              <a:buFont typeface="Wingdings" charset="2"/>
              <a:buNone/>
              <a:tabLst/>
              <a:defRPr/>
            </a:pPr>
            <a:r>
              <a:rPr lang="en-US"/>
              <a:t>Analyst Name, Title Industry</a:t>
            </a:r>
          </a:p>
        </p:txBody>
      </p:sp>
      <p:sp>
        <p:nvSpPr>
          <p:cNvPr id="25" name="Text Placeholder 4">
            <a:extLst>
              <a:ext uri="{FF2B5EF4-FFF2-40B4-BE49-F238E27FC236}">
                <a16:creationId xmlns:a16="http://schemas.microsoft.com/office/drawing/2014/main" id="{8AADE97B-B8DE-F24E-8D5C-478555240C41}"/>
              </a:ext>
            </a:extLst>
          </p:cNvPr>
          <p:cNvSpPr>
            <a:spLocks noGrp="1"/>
          </p:cNvSpPr>
          <p:nvPr>
            <p:ph type="body" sz="quarter" idx="92" hasCustomPrompt="1"/>
          </p:nvPr>
        </p:nvSpPr>
        <p:spPr>
          <a:xfrm>
            <a:off x="1229995" y="3696430"/>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Email address</a:t>
            </a:r>
          </a:p>
        </p:txBody>
      </p:sp>
      <p:sp>
        <p:nvSpPr>
          <p:cNvPr id="26" name="Text Placeholder 4">
            <a:extLst>
              <a:ext uri="{FF2B5EF4-FFF2-40B4-BE49-F238E27FC236}">
                <a16:creationId xmlns:a16="http://schemas.microsoft.com/office/drawing/2014/main" id="{1303298E-F778-254C-85A1-E29676615DE1}"/>
              </a:ext>
            </a:extLst>
          </p:cNvPr>
          <p:cNvSpPr>
            <a:spLocks noGrp="1"/>
          </p:cNvSpPr>
          <p:nvPr>
            <p:ph type="body" sz="quarter" idx="93" hasCustomPrompt="1"/>
          </p:nvPr>
        </p:nvSpPr>
        <p:spPr>
          <a:xfrm>
            <a:off x="1229995" y="3859626"/>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err="1"/>
              <a:t>Linkedin</a:t>
            </a:r>
            <a:r>
              <a:rPr lang="en-US"/>
              <a:t> Profile</a:t>
            </a:r>
          </a:p>
        </p:txBody>
      </p:sp>
      <p:sp>
        <p:nvSpPr>
          <p:cNvPr id="27" name="Text Placeholder 4">
            <a:extLst>
              <a:ext uri="{FF2B5EF4-FFF2-40B4-BE49-F238E27FC236}">
                <a16:creationId xmlns:a16="http://schemas.microsoft.com/office/drawing/2014/main" id="{C93DDD69-2116-E84F-97C4-5FF45F5E5EDD}"/>
              </a:ext>
            </a:extLst>
          </p:cNvPr>
          <p:cNvSpPr>
            <a:spLocks noGrp="1"/>
          </p:cNvSpPr>
          <p:nvPr>
            <p:ph type="body" sz="quarter" idx="94" hasCustomPrompt="1"/>
          </p:nvPr>
        </p:nvSpPr>
        <p:spPr>
          <a:xfrm>
            <a:off x="1229996" y="4018527"/>
            <a:ext cx="3262096"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Twitter profile</a:t>
            </a:r>
          </a:p>
        </p:txBody>
      </p:sp>
      <p:sp>
        <p:nvSpPr>
          <p:cNvPr id="28" name="Picture Placeholder 8">
            <a:extLst>
              <a:ext uri="{FF2B5EF4-FFF2-40B4-BE49-F238E27FC236}">
                <a16:creationId xmlns:a16="http://schemas.microsoft.com/office/drawing/2014/main" id="{B285A919-6A25-2140-BE24-A11D1C89B3AA}"/>
              </a:ext>
            </a:extLst>
          </p:cNvPr>
          <p:cNvSpPr>
            <a:spLocks noGrp="1"/>
          </p:cNvSpPr>
          <p:nvPr>
            <p:ph type="pic" sz="quarter" idx="95" hasCustomPrompt="1"/>
          </p:nvPr>
        </p:nvSpPr>
        <p:spPr>
          <a:xfrm>
            <a:off x="1066801" y="3696041"/>
            <a:ext cx="155575" cy="155448"/>
          </a:xfrm>
          <a:prstGeom prst="rect">
            <a:avLst/>
          </a:prstGeom>
        </p:spPr>
        <p:txBody>
          <a:bodyPr>
            <a:noAutofit/>
          </a:bodyPr>
          <a:lstStyle>
            <a:lvl1pPr marL="0" marR="0" indent="0" algn="l" defTabSz="914378"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378"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29" name="Picture Placeholder 8">
            <a:extLst>
              <a:ext uri="{FF2B5EF4-FFF2-40B4-BE49-F238E27FC236}">
                <a16:creationId xmlns:a16="http://schemas.microsoft.com/office/drawing/2014/main" id="{CD4FAD7F-3867-8341-A162-D7EE9F0A4639}"/>
              </a:ext>
            </a:extLst>
          </p:cNvPr>
          <p:cNvSpPr>
            <a:spLocks noGrp="1"/>
          </p:cNvSpPr>
          <p:nvPr>
            <p:ph type="pic" sz="quarter" idx="96" hasCustomPrompt="1"/>
          </p:nvPr>
        </p:nvSpPr>
        <p:spPr>
          <a:xfrm>
            <a:off x="1066801" y="3856256"/>
            <a:ext cx="155575" cy="155448"/>
          </a:xfrm>
          <a:prstGeom prst="rect">
            <a:avLst/>
          </a:prstGeom>
        </p:spPr>
        <p:txBody>
          <a:bodyPr>
            <a:noAutofit/>
          </a:bodyPr>
          <a:lstStyle>
            <a:lvl1pPr marL="0" marR="0" indent="0" algn="l" defTabSz="914378"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378"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30" name="Picture Placeholder 8">
            <a:extLst>
              <a:ext uri="{FF2B5EF4-FFF2-40B4-BE49-F238E27FC236}">
                <a16:creationId xmlns:a16="http://schemas.microsoft.com/office/drawing/2014/main" id="{E0ED4609-5502-F645-B171-9265D8903F43}"/>
              </a:ext>
            </a:extLst>
          </p:cNvPr>
          <p:cNvSpPr>
            <a:spLocks noGrp="1"/>
          </p:cNvSpPr>
          <p:nvPr>
            <p:ph type="pic" sz="quarter" idx="97" hasCustomPrompt="1"/>
          </p:nvPr>
        </p:nvSpPr>
        <p:spPr>
          <a:xfrm>
            <a:off x="1066801" y="4016471"/>
            <a:ext cx="155575" cy="155448"/>
          </a:xfrm>
          <a:prstGeom prst="rect">
            <a:avLst/>
          </a:prstGeom>
        </p:spPr>
        <p:txBody>
          <a:bodyPr>
            <a:noAutofit/>
          </a:bodyPr>
          <a:lstStyle>
            <a:lvl1pPr marL="0" marR="0" indent="0" algn="l" defTabSz="914378"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378"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31" name="Picture Placeholder 5">
            <a:extLst>
              <a:ext uri="{FF2B5EF4-FFF2-40B4-BE49-F238E27FC236}">
                <a16:creationId xmlns:a16="http://schemas.microsoft.com/office/drawing/2014/main" id="{2012A6B0-055B-3245-A226-DD5F97737CCA}"/>
              </a:ext>
            </a:extLst>
          </p:cNvPr>
          <p:cNvSpPr>
            <a:spLocks noGrp="1"/>
          </p:cNvSpPr>
          <p:nvPr>
            <p:ph type="pic" sz="quarter" idx="98"/>
          </p:nvPr>
        </p:nvSpPr>
        <p:spPr>
          <a:xfrm>
            <a:off x="4647686" y="2471736"/>
            <a:ext cx="640080" cy="640080"/>
          </a:xfrm>
          <a:prstGeom prst="rect">
            <a:avLst/>
          </a:prstGeom>
        </p:spPr>
        <p:txBody>
          <a:bodyPr anchor="ctr">
            <a:noAutofit/>
          </a:bodyPr>
          <a:lstStyle>
            <a:lvl1pPr algn="ctr">
              <a:defRPr sz="900">
                <a:solidFill>
                  <a:schemeClr val="tx2"/>
                </a:solidFill>
              </a:defRPr>
            </a:lvl1pPr>
          </a:lstStyle>
          <a:p>
            <a:r>
              <a:rPr lang="en-US"/>
              <a:t>Click icon to add picture</a:t>
            </a:r>
            <a:endParaRPr lang="en-GB"/>
          </a:p>
        </p:txBody>
      </p:sp>
      <p:sp>
        <p:nvSpPr>
          <p:cNvPr id="32" name="Text Placeholder 2">
            <a:extLst>
              <a:ext uri="{FF2B5EF4-FFF2-40B4-BE49-F238E27FC236}">
                <a16:creationId xmlns:a16="http://schemas.microsoft.com/office/drawing/2014/main" id="{82F79470-E950-9943-82D0-EB4E670C0453}"/>
              </a:ext>
            </a:extLst>
          </p:cNvPr>
          <p:cNvSpPr>
            <a:spLocks noGrp="1"/>
          </p:cNvSpPr>
          <p:nvPr>
            <p:ph type="body" sz="quarter" idx="99" hasCustomPrompt="1"/>
          </p:nvPr>
        </p:nvSpPr>
        <p:spPr>
          <a:xfrm>
            <a:off x="5400731" y="2471736"/>
            <a:ext cx="3429000" cy="228600"/>
          </a:xfrm>
          <a:prstGeom prst="rect">
            <a:avLst/>
          </a:prstGeom>
        </p:spPr>
        <p:txBody>
          <a:bodyPr anchor="t" anchorCtr="0">
            <a:noAutofit/>
          </a:bodyPr>
          <a:lstStyle>
            <a:lvl1pPr marL="0" marR="0" indent="0" algn="l" defTabSz="914378"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bg1"/>
                </a:solidFill>
                <a:latin typeface="+mn-lt"/>
                <a:ea typeface="+mn-ea"/>
                <a:cs typeface="+mn-cs"/>
              </a:defRPr>
            </a:lvl1pPr>
          </a:lstStyle>
          <a:p>
            <a:pPr marL="0" marR="0" lvl="0" indent="0" algn="l" defTabSz="914378" rtl="0" eaLnBrk="1" fontAlgn="auto" latinLnBrk="0" hangingPunct="1">
              <a:lnSpc>
                <a:spcPts val="1800"/>
              </a:lnSpc>
              <a:spcBef>
                <a:spcPts val="0"/>
              </a:spcBef>
              <a:spcAft>
                <a:spcPts val="600"/>
              </a:spcAft>
              <a:buClrTx/>
              <a:buSzPct val="100000"/>
              <a:buFont typeface="Wingdings" charset="2"/>
              <a:buNone/>
              <a:tabLst/>
              <a:defRPr/>
            </a:pPr>
            <a:r>
              <a:rPr lang="en-US"/>
              <a:t>Analyst Name, Title Industry</a:t>
            </a:r>
          </a:p>
        </p:txBody>
      </p:sp>
      <p:sp>
        <p:nvSpPr>
          <p:cNvPr id="33" name="Text Placeholder 4">
            <a:extLst>
              <a:ext uri="{FF2B5EF4-FFF2-40B4-BE49-F238E27FC236}">
                <a16:creationId xmlns:a16="http://schemas.microsoft.com/office/drawing/2014/main" id="{E040C787-90B3-0744-B2AC-BDBEEBB7EBD7}"/>
              </a:ext>
            </a:extLst>
          </p:cNvPr>
          <p:cNvSpPr>
            <a:spLocks noGrp="1"/>
          </p:cNvSpPr>
          <p:nvPr>
            <p:ph type="body" sz="quarter" idx="100" hasCustomPrompt="1"/>
          </p:nvPr>
        </p:nvSpPr>
        <p:spPr>
          <a:xfrm>
            <a:off x="5563926" y="2760388"/>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Email address</a:t>
            </a:r>
          </a:p>
        </p:txBody>
      </p:sp>
      <p:sp>
        <p:nvSpPr>
          <p:cNvPr id="34" name="Text Placeholder 4">
            <a:extLst>
              <a:ext uri="{FF2B5EF4-FFF2-40B4-BE49-F238E27FC236}">
                <a16:creationId xmlns:a16="http://schemas.microsoft.com/office/drawing/2014/main" id="{B62C4444-A4A1-764D-8FB0-B1BA19647027}"/>
              </a:ext>
            </a:extLst>
          </p:cNvPr>
          <p:cNvSpPr>
            <a:spLocks noGrp="1"/>
          </p:cNvSpPr>
          <p:nvPr>
            <p:ph type="body" sz="quarter" idx="101" hasCustomPrompt="1"/>
          </p:nvPr>
        </p:nvSpPr>
        <p:spPr>
          <a:xfrm>
            <a:off x="5563926" y="2923584"/>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err="1"/>
              <a:t>Linkedin</a:t>
            </a:r>
            <a:r>
              <a:rPr lang="en-US"/>
              <a:t> Profile</a:t>
            </a:r>
          </a:p>
        </p:txBody>
      </p:sp>
      <p:sp>
        <p:nvSpPr>
          <p:cNvPr id="35" name="Text Placeholder 4">
            <a:extLst>
              <a:ext uri="{FF2B5EF4-FFF2-40B4-BE49-F238E27FC236}">
                <a16:creationId xmlns:a16="http://schemas.microsoft.com/office/drawing/2014/main" id="{4BFA62BE-2477-F544-8CCE-FE0EF163514D}"/>
              </a:ext>
            </a:extLst>
          </p:cNvPr>
          <p:cNvSpPr>
            <a:spLocks noGrp="1"/>
          </p:cNvSpPr>
          <p:nvPr>
            <p:ph type="body" sz="quarter" idx="102" hasCustomPrompt="1"/>
          </p:nvPr>
        </p:nvSpPr>
        <p:spPr>
          <a:xfrm>
            <a:off x="5563926" y="3082485"/>
            <a:ext cx="3262096"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Twitter profile</a:t>
            </a:r>
          </a:p>
        </p:txBody>
      </p:sp>
      <p:sp>
        <p:nvSpPr>
          <p:cNvPr id="36" name="Picture Placeholder 8">
            <a:extLst>
              <a:ext uri="{FF2B5EF4-FFF2-40B4-BE49-F238E27FC236}">
                <a16:creationId xmlns:a16="http://schemas.microsoft.com/office/drawing/2014/main" id="{FE1606F7-0C8F-5A45-BEBB-C88580F58373}"/>
              </a:ext>
            </a:extLst>
          </p:cNvPr>
          <p:cNvSpPr>
            <a:spLocks noGrp="1"/>
          </p:cNvSpPr>
          <p:nvPr>
            <p:ph type="pic" sz="quarter" idx="103" hasCustomPrompt="1"/>
          </p:nvPr>
        </p:nvSpPr>
        <p:spPr>
          <a:xfrm>
            <a:off x="5400732" y="2759999"/>
            <a:ext cx="155575" cy="155448"/>
          </a:xfrm>
          <a:prstGeom prst="rect">
            <a:avLst/>
          </a:prstGeom>
        </p:spPr>
        <p:txBody>
          <a:bodyPr>
            <a:noAutofit/>
          </a:bodyPr>
          <a:lstStyle>
            <a:lvl1pPr marL="0" marR="0" indent="0" algn="l" defTabSz="914378"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378"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37" name="Picture Placeholder 8">
            <a:extLst>
              <a:ext uri="{FF2B5EF4-FFF2-40B4-BE49-F238E27FC236}">
                <a16:creationId xmlns:a16="http://schemas.microsoft.com/office/drawing/2014/main" id="{C5561EAF-FE45-9A4F-A05D-94B40F55D27A}"/>
              </a:ext>
            </a:extLst>
          </p:cNvPr>
          <p:cNvSpPr>
            <a:spLocks noGrp="1"/>
          </p:cNvSpPr>
          <p:nvPr>
            <p:ph type="pic" sz="quarter" idx="104" hasCustomPrompt="1"/>
          </p:nvPr>
        </p:nvSpPr>
        <p:spPr>
          <a:xfrm>
            <a:off x="5400732" y="2920214"/>
            <a:ext cx="155575" cy="155448"/>
          </a:xfrm>
          <a:prstGeom prst="rect">
            <a:avLst/>
          </a:prstGeom>
        </p:spPr>
        <p:txBody>
          <a:bodyPr>
            <a:noAutofit/>
          </a:bodyPr>
          <a:lstStyle>
            <a:lvl1pPr marL="0" marR="0" indent="0" algn="l" defTabSz="914378"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378"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38" name="Picture Placeholder 8">
            <a:extLst>
              <a:ext uri="{FF2B5EF4-FFF2-40B4-BE49-F238E27FC236}">
                <a16:creationId xmlns:a16="http://schemas.microsoft.com/office/drawing/2014/main" id="{52E2FF35-D5E9-B44C-8A86-4256A5A027EF}"/>
              </a:ext>
            </a:extLst>
          </p:cNvPr>
          <p:cNvSpPr>
            <a:spLocks noGrp="1"/>
          </p:cNvSpPr>
          <p:nvPr>
            <p:ph type="pic" sz="quarter" idx="105" hasCustomPrompt="1"/>
          </p:nvPr>
        </p:nvSpPr>
        <p:spPr>
          <a:xfrm>
            <a:off x="5400732" y="3080429"/>
            <a:ext cx="155575" cy="155448"/>
          </a:xfrm>
          <a:prstGeom prst="rect">
            <a:avLst/>
          </a:prstGeom>
        </p:spPr>
        <p:txBody>
          <a:bodyPr>
            <a:noAutofit/>
          </a:bodyPr>
          <a:lstStyle>
            <a:lvl1pPr marL="0" marR="0" indent="0" algn="l" defTabSz="914378"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378"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39" name="Picture Placeholder 5">
            <a:extLst>
              <a:ext uri="{FF2B5EF4-FFF2-40B4-BE49-F238E27FC236}">
                <a16:creationId xmlns:a16="http://schemas.microsoft.com/office/drawing/2014/main" id="{45B98536-DECA-6B4F-B9D2-A6988F45E798}"/>
              </a:ext>
            </a:extLst>
          </p:cNvPr>
          <p:cNvSpPr>
            <a:spLocks noGrp="1"/>
          </p:cNvSpPr>
          <p:nvPr>
            <p:ph type="pic" sz="quarter" idx="106"/>
          </p:nvPr>
        </p:nvSpPr>
        <p:spPr>
          <a:xfrm>
            <a:off x="4647686" y="3407779"/>
            <a:ext cx="640080" cy="640080"/>
          </a:xfrm>
          <a:prstGeom prst="rect">
            <a:avLst/>
          </a:prstGeom>
        </p:spPr>
        <p:txBody>
          <a:bodyPr anchor="ctr">
            <a:noAutofit/>
          </a:bodyPr>
          <a:lstStyle>
            <a:lvl1pPr algn="ctr">
              <a:defRPr sz="900">
                <a:solidFill>
                  <a:schemeClr val="tx2"/>
                </a:solidFill>
              </a:defRPr>
            </a:lvl1pPr>
          </a:lstStyle>
          <a:p>
            <a:r>
              <a:rPr lang="en-US"/>
              <a:t>Click icon to add picture</a:t>
            </a:r>
            <a:endParaRPr lang="en-GB"/>
          </a:p>
        </p:txBody>
      </p:sp>
      <p:sp>
        <p:nvSpPr>
          <p:cNvPr id="40" name="Text Placeholder 2">
            <a:extLst>
              <a:ext uri="{FF2B5EF4-FFF2-40B4-BE49-F238E27FC236}">
                <a16:creationId xmlns:a16="http://schemas.microsoft.com/office/drawing/2014/main" id="{02CFF741-E07A-C147-9143-D26288584290}"/>
              </a:ext>
            </a:extLst>
          </p:cNvPr>
          <p:cNvSpPr>
            <a:spLocks noGrp="1"/>
          </p:cNvSpPr>
          <p:nvPr>
            <p:ph type="body" sz="quarter" idx="107" hasCustomPrompt="1"/>
          </p:nvPr>
        </p:nvSpPr>
        <p:spPr>
          <a:xfrm>
            <a:off x="5400731" y="3407779"/>
            <a:ext cx="3429000" cy="228600"/>
          </a:xfrm>
          <a:prstGeom prst="rect">
            <a:avLst/>
          </a:prstGeom>
        </p:spPr>
        <p:txBody>
          <a:bodyPr anchor="t" anchorCtr="0">
            <a:noAutofit/>
          </a:bodyPr>
          <a:lstStyle>
            <a:lvl1pPr marL="0" marR="0" indent="0" algn="l" defTabSz="914378"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bg1"/>
                </a:solidFill>
                <a:latin typeface="+mn-lt"/>
                <a:ea typeface="+mn-ea"/>
                <a:cs typeface="+mn-cs"/>
              </a:defRPr>
            </a:lvl1pPr>
          </a:lstStyle>
          <a:p>
            <a:pPr marL="0" marR="0" lvl="0" indent="0" algn="l" defTabSz="914378" rtl="0" eaLnBrk="1" fontAlgn="auto" latinLnBrk="0" hangingPunct="1">
              <a:lnSpc>
                <a:spcPts val="1800"/>
              </a:lnSpc>
              <a:spcBef>
                <a:spcPts val="0"/>
              </a:spcBef>
              <a:spcAft>
                <a:spcPts val="600"/>
              </a:spcAft>
              <a:buClrTx/>
              <a:buSzPct val="100000"/>
              <a:buFont typeface="Wingdings" charset="2"/>
              <a:buNone/>
              <a:tabLst/>
              <a:defRPr/>
            </a:pPr>
            <a:r>
              <a:rPr lang="en-US"/>
              <a:t>Analyst Name, Title Industry</a:t>
            </a:r>
          </a:p>
        </p:txBody>
      </p:sp>
      <p:sp>
        <p:nvSpPr>
          <p:cNvPr id="41" name="Text Placeholder 4">
            <a:extLst>
              <a:ext uri="{FF2B5EF4-FFF2-40B4-BE49-F238E27FC236}">
                <a16:creationId xmlns:a16="http://schemas.microsoft.com/office/drawing/2014/main" id="{5DDBA37E-A816-EF4F-A5C6-041792AE9EB7}"/>
              </a:ext>
            </a:extLst>
          </p:cNvPr>
          <p:cNvSpPr>
            <a:spLocks noGrp="1"/>
          </p:cNvSpPr>
          <p:nvPr>
            <p:ph type="body" sz="quarter" idx="108" hasCustomPrompt="1"/>
          </p:nvPr>
        </p:nvSpPr>
        <p:spPr>
          <a:xfrm>
            <a:off x="5563926" y="3696431"/>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Email address</a:t>
            </a:r>
          </a:p>
        </p:txBody>
      </p:sp>
      <p:sp>
        <p:nvSpPr>
          <p:cNvPr id="42" name="Text Placeholder 4">
            <a:extLst>
              <a:ext uri="{FF2B5EF4-FFF2-40B4-BE49-F238E27FC236}">
                <a16:creationId xmlns:a16="http://schemas.microsoft.com/office/drawing/2014/main" id="{559BCC3A-82FE-0A48-A64A-CDBF11E047CE}"/>
              </a:ext>
            </a:extLst>
          </p:cNvPr>
          <p:cNvSpPr>
            <a:spLocks noGrp="1"/>
          </p:cNvSpPr>
          <p:nvPr>
            <p:ph type="body" sz="quarter" idx="109" hasCustomPrompt="1"/>
          </p:nvPr>
        </p:nvSpPr>
        <p:spPr>
          <a:xfrm>
            <a:off x="5563926" y="3859627"/>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err="1"/>
              <a:t>Linkedin</a:t>
            </a:r>
            <a:r>
              <a:rPr lang="en-US"/>
              <a:t> Profile</a:t>
            </a:r>
          </a:p>
        </p:txBody>
      </p:sp>
      <p:sp>
        <p:nvSpPr>
          <p:cNvPr id="43" name="Text Placeholder 4">
            <a:extLst>
              <a:ext uri="{FF2B5EF4-FFF2-40B4-BE49-F238E27FC236}">
                <a16:creationId xmlns:a16="http://schemas.microsoft.com/office/drawing/2014/main" id="{D00FA5AC-C6D8-B14C-B15A-FD4327F556BD}"/>
              </a:ext>
            </a:extLst>
          </p:cNvPr>
          <p:cNvSpPr>
            <a:spLocks noGrp="1"/>
          </p:cNvSpPr>
          <p:nvPr>
            <p:ph type="body" sz="quarter" idx="110" hasCustomPrompt="1"/>
          </p:nvPr>
        </p:nvSpPr>
        <p:spPr>
          <a:xfrm>
            <a:off x="5563926" y="4018528"/>
            <a:ext cx="3262096"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Twitter profile</a:t>
            </a:r>
          </a:p>
        </p:txBody>
      </p:sp>
      <p:sp>
        <p:nvSpPr>
          <p:cNvPr id="44" name="Picture Placeholder 8">
            <a:extLst>
              <a:ext uri="{FF2B5EF4-FFF2-40B4-BE49-F238E27FC236}">
                <a16:creationId xmlns:a16="http://schemas.microsoft.com/office/drawing/2014/main" id="{4D30AB1D-6EE4-FE42-B775-F67E6B4ABD5F}"/>
              </a:ext>
            </a:extLst>
          </p:cNvPr>
          <p:cNvSpPr>
            <a:spLocks noGrp="1"/>
          </p:cNvSpPr>
          <p:nvPr>
            <p:ph type="pic" sz="quarter" idx="111" hasCustomPrompt="1"/>
          </p:nvPr>
        </p:nvSpPr>
        <p:spPr>
          <a:xfrm>
            <a:off x="5400732" y="3696042"/>
            <a:ext cx="155575" cy="155448"/>
          </a:xfrm>
          <a:prstGeom prst="rect">
            <a:avLst/>
          </a:prstGeom>
        </p:spPr>
        <p:txBody>
          <a:bodyPr>
            <a:noAutofit/>
          </a:bodyPr>
          <a:lstStyle>
            <a:lvl1pPr marL="0" marR="0" indent="0" algn="l" defTabSz="914378"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378"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45" name="Picture Placeholder 8">
            <a:extLst>
              <a:ext uri="{FF2B5EF4-FFF2-40B4-BE49-F238E27FC236}">
                <a16:creationId xmlns:a16="http://schemas.microsoft.com/office/drawing/2014/main" id="{8E2E8E5A-3CB9-624D-99D8-CE0E346A7168}"/>
              </a:ext>
            </a:extLst>
          </p:cNvPr>
          <p:cNvSpPr>
            <a:spLocks noGrp="1"/>
          </p:cNvSpPr>
          <p:nvPr>
            <p:ph type="pic" sz="quarter" idx="112" hasCustomPrompt="1"/>
          </p:nvPr>
        </p:nvSpPr>
        <p:spPr>
          <a:xfrm>
            <a:off x="5400732" y="3856257"/>
            <a:ext cx="155575" cy="155448"/>
          </a:xfrm>
          <a:prstGeom prst="rect">
            <a:avLst/>
          </a:prstGeom>
        </p:spPr>
        <p:txBody>
          <a:bodyPr>
            <a:noAutofit/>
          </a:bodyPr>
          <a:lstStyle>
            <a:lvl1pPr marL="0" marR="0" indent="0" algn="l" defTabSz="914378"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378"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46" name="Picture Placeholder 8">
            <a:extLst>
              <a:ext uri="{FF2B5EF4-FFF2-40B4-BE49-F238E27FC236}">
                <a16:creationId xmlns:a16="http://schemas.microsoft.com/office/drawing/2014/main" id="{9AC50346-E960-3F43-8D38-814A94B80D53}"/>
              </a:ext>
            </a:extLst>
          </p:cNvPr>
          <p:cNvSpPr>
            <a:spLocks noGrp="1"/>
          </p:cNvSpPr>
          <p:nvPr>
            <p:ph type="pic" sz="quarter" idx="113" hasCustomPrompt="1"/>
          </p:nvPr>
        </p:nvSpPr>
        <p:spPr>
          <a:xfrm>
            <a:off x="5400732" y="4016472"/>
            <a:ext cx="155575" cy="155448"/>
          </a:xfrm>
          <a:prstGeom prst="rect">
            <a:avLst/>
          </a:prstGeom>
        </p:spPr>
        <p:txBody>
          <a:bodyPr>
            <a:noAutofit/>
          </a:bodyPr>
          <a:lstStyle>
            <a:lvl1pPr marL="0" marR="0" indent="0" algn="l" defTabSz="914378"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378"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3" name="Picture Placeholder 2">
            <a:extLst>
              <a:ext uri="{FF2B5EF4-FFF2-40B4-BE49-F238E27FC236}">
                <a16:creationId xmlns:a16="http://schemas.microsoft.com/office/drawing/2014/main" id="{DCBAA821-4B6A-A440-A751-2C16C86B6944}"/>
              </a:ext>
            </a:extLst>
          </p:cNvPr>
          <p:cNvSpPr>
            <a:spLocks noGrp="1"/>
          </p:cNvSpPr>
          <p:nvPr>
            <p:ph type="pic" sz="quarter" idx="15" hasCustomPrompt="1"/>
          </p:nvPr>
        </p:nvSpPr>
        <p:spPr>
          <a:xfrm>
            <a:off x="0" y="0"/>
            <a:ext cx="9144000" cy="5143500"/>
          </a:xfrm>
          <a:prstGeom prst="rect">
            <a:avLst/>
          </a:prstGeom>
        </p:spPr>
        <p:txBody>
          <a:bodyPr lIns="1828800" tIns="1005840" rIns="1828800" bIns="548640" anchor="t" anchorCtr="0">
            <a:noAutofit/>
          </a:bodyPr>
          <a:lstStyle>
            <a:lvl1pPr algn="ctr">
              <a:defRPr>
                <a:solidFill>
                  <a:schemeClr val="tx2"/>
                </a:solidFill>
              </a:defRPr>
            </a:lvl1pPr>
          </a:lstStyle>
          <a:p>
            <a:r>
              <a:rPr lang="en-US"/>
              <a:t>Click  icon to insert an image, change to Black and White, then right click  and “SEND TO BACK”</a:t>
            </a:r>
          </a:p>
        </p:txBody>
      </p:sp>
    </p:spTree>
    <p:extLst>
      <p:ext uri="{BB962C8B-B14F-4D97-AF65-F5344CB8AC3E}">
        <p14:creationId xmlns:p14="http://schemas.microsoft.com/office/powerpoint/2010/main" val="57618000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End Slide - No Image">
    <p:bg>
      <p:bgPr>
        <a:gradFill>
          <a:gsLst>
            <a:gs pos="5000">
              <a:schemeClr val="accent3"/>
            </a:gs>
            <a:gs pos="100000">
              <a:schemeClr val="accent5"/>
            </a:gs>
          </a:gsLst>
          <a:lin ang="10800000" scaled="0"/>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0" y="0"/>
            <a:ext cx="9144000" cy="5143500"/>
          </a:xfrm>
          <a:prstGeom prst="rect">
            <a:avLst/>
          </a:prstGeom>
          <a:noFill/>
        </p:spPr>
        <p:txBody>
          <a:bodyPr lIns="310896" tIns="914400" rIns="3017520" bIns="3017520" anchor="b" anchorCtr="0">
            <a:noAutofit/>
          </a:bodyPr>
          <a:lstStyle>
            <a:lvl1pPr>
              <a:lnSpc>
                <a:spcPts val="3600"/>
              </a:lnSpc>
              <a:defRPr sz="3600">
                <a:solidFill>
                  <a:schemeClr val="bg1"/>
                </a:solidFill>
              </a:defRPr>
            </a:lvl1pPr>
          </a:lstStyle>
          <a:p>
            <a:r>
              <a:rPr lang="en-US"/>
              <a:t>Click to add closing title</a:t>
            </a:r>
          </a:p>
        </p:txBody>
      </p:sp>
      <p:sp>
        <p:nvSpPr>
          <p:cNvPr id="8" name="Footer Placeholder 7">
            <a:extLst>
              <a:ext uri="{FF2B5EF4-FFF2-40B4-BE49-F238E27FC236}">
                <a16:creationId xmlns:a16="http://schemas.microsoft.com/office/drawing/2014/main" id="{90633BA0-E527-ED43-B204-73E6A879CF53}"/>
              </a:ext>
            </a:extLst>
          </p:cNvPr>
          <p:cNvSpPr>
            <a:spLocks noGrp="1"/>
          </p:cNvSpPr>
          <p:nvPr>
            <p:ph type="ftr" sz="quarter" idx="10"/>
          </p:nvPr>
        </p:nvSpPr>
        <p:spPr/>
        <p:txBody>
          <a:bodyPr>
            <a:noAutofit/>
          </a:bodyPr>
          <a:lstStyle/>
          <a:p>
            <a:r>
              <a:rPr lang="en-US"/>
              <a:t>© Euromonitor International</a:t>
            </a:r>
          </a:p>
        </p:txBody>
      </p:sp>
      <p:sp>
        <p:nvSpPr>
          <p:cNvPr id="10" name="SmartArt Placeholder 12">
            <a:extLst>
              <a:ext uri="{FF2B5EF4-FFF2-40B4-BE49-F238E27FC236}">
                <a16:creationId xmlns:a16="http://schemas.microsoft.com/office/drawing/2014/main" id="{86B3AE85-B6F9-0346-ACFE-FEBD182B18F8}"/>
              </a:ext>
            </a:extLst>
          </p:cNvPr>
          <p:cNvSpPr>
            <a:spLocks noGrp="1"/>
          </p:cNvSpPr>
          <p:nvPr>
            <p:ph type="dgm" sz="quarter" idx="14" hasCustomPrompt="1"/>
          </p:nvPr>
        </p:nvSpPr>
        <p:spPr>
          <a:xfrm>
            <a:off x="320040" y="2238375"/>
            <a:ext cx="731520" cy="45720"/>
          </a:xfrm>
          <a:prstGeom prst="rect">
            <a:avLst/>
          </a:prstGeom>
          <a:solidFill>
            <a:schemeClr val="bg1"/>
          </a:solidFill>
        </p:spPr>
        <p:txBody>
          <a:bodyPr>
            <a:noAutofit/>
          </a:bodyPr>
          <a:lstStyle>
            <a:lvl1pPr>
              <a:defRPr sz="400"/>
            </a:lvl1pPr>
          </a:lstStyle>
          <a:p>
            <a:r>
              <a:rPr lang="en-US"/>
              <a:t> </a:t>
            </a:r>
          </a:p>
        </p:txBody>
      </p:sp>
      <p:sp>
        <p:nvSpPr>
          <p:cNvPr id="15" name="Picture Placeholder 5">
            <a:extLst>
              <a:ext uri="{FF2B5EF4-FFF2-40B4-BE49-F238E27FC236}">
                <a16:creationId xmlns:a16="http://schemas.microsoft.com/office/drawing/2014/main" id="{7E44CC4A-DE56-6A4C-8815-BC7F85100298}"/>
              </a:ext>
            </a:extLst>
          </p:cNvPr>
          <p:cNvSpPr>
            <a:spLocks noGrp="1"/>
          </p:cNvSpPr>
          <p:nvPr>
            <p:ph type="pic" sz="quarter" idx="16"/>
          </p:nvPr>
        </p:nvSpPr>
        <p:spPr>
          <a:xfrm>
            <a:off x="313755" y="2471736"/>
            <a:ext cx="640080" cy="640080"/>
          </a:xfrm>
          <a:prstGeom prst="rect">
            <a:avLst/>
          </a:prstGeom>
        </p:spPr>
        <p:txBody>
          <a:bodyPr anchor="ctr">
            <a:noAutofit/>
          </a:bodyPr>
          <a:lstStyle>
            <a:lvl1pPr algn="ctr">
              <a:defRPr sz="900">
                <a:solidFill>
                  <a:schemeClr val="tx2"/>
                </a:solidFill>
              </a:defRPr>
            </a:lvl1pPr>
          </a:lstStyle>
          <a:p>
            <a:r>
              <a:rPr lang="en-US"/>
              <a:t>Click icon to add picture</a:t>
            </a:r>
            <a:endParaRPr lang="en-GB"/>
          </a:p>
        </p:txBody>
      </p:sp>
      <p:sp>
        <p:nvSpPr>
          <p:cNvPr id="16" name="Text Placeholder 2">
            <a:extLst>
              <a:ext uri="{FF2B5EF4-FFF2-40B4-BE49-F238E27FC236}">
                <a16:creationId xmlns:a16="http://schemas.microsoft.com/office/drawing/2014/main" id="{BA9AFD49-D4C9-8D41-8CD9-A91382E842C8}"/>
              </a:ext>
            </a:extLst>
          </p:cNvPr>
          <p:cNvSpPr>
            <a:spLocks noGrp="1"/>
          </p:cNvSpPr>
          <p:nvPr>
            <p:ph type="body" sz="quarter" idx="68" hasCustomPrompt="1"/>
          </p:nvPr>
        </p:nvSpPr>
        <p:spPr>
          <a:xfrm>
            <a:off x="1066800" y="2471736"/>
            <a:ext cx="3429000" cy="228600"/>
          </a:xfrm>
          <a:prstGeom prst="rect">
            <a:avLst/>
          </a:prstGeom>
        </p:spPr>
        <p:txBody>
          <a:bodyPr anchor="t" anchorCtr="0">
            <a:noAutofit/>
          </a:bodyPr>
          <a:lstStyle>
            <a:lvl1pPr marL="0" marR="0" indent="0" algn="l" defTabSz="914378"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bg1"/>
                </a:solidFill>
                <a:latin typeface="+mn-lt"/>
                <a:ea typeface="+mn-ea"/>
                <a:cs typeface="+mn-cs"/>
              </a:defRPr>
            </a:lvl1pPr>
          </a:lstStyle>
          <a:p>
            <a:pPr marL="0" marR="0" lvl="0" indent="0" algn="l" defTabSz="914378" rtl="0" eaLnBrk="1" fontAlgn="auto" latinLnBrk="0" hangingPunct="1">
              <a:lnSpc>
                <a:spcPts val="1800"/>
              </a:lnSpc>
              <a:spcBef>
                <a:spcPts val="0"/>
              </a:spcBef>
              <a:spcAft>
                <a:spcPts val="600"/>
              </a:spcAft>
              <a:buClrTx/>
              <a:buSzPct val="100000"/>
              <a:buFont typeface="Wingdings" charset="2"/>
              <a:buNone/>
              <a:tabLst/>
              <a:defRPr/>
            </a:pPr>
            <a:r>
              <a:rPr lang="en-US"/>
              <a:t>Analyst Name, Title Industry</a:t>
            </a:r>
          </a:p>
        </p:txBody>
      </p:sp>
      <p:sp>
        <p:nvSpPr>
          <p:cNvPr id="17" name="Text Placeholder 4">
            <a:extLst>
              <a:ext uri="{FF2B5EF4-FFF2-40B4-BE49-F238E27FC236}">
                <a16:creationId xmlns:a16="http://schemas.microsoft.com/office/drawing/2014/main" id="{1A5B76AB-8514-854B-A395-32D672178C52}"/>
              </a:ext>
            </a:extLst>
          </p:cNvPr>
          <p:cNvSpPr>
            <a:spLocks noGrp="1"/>
          </p:cNvSpPr>
          <p:nvPr>
            <p:ph type="body" sz="quarter" idx="69" hasCustomPrompt="1"/>
          </p:nvPr>
        </p:nvSpPr>
        <p:spPr>
          <a:xfrm>
            <a:off x="1229995" y="2760388"/>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Email address</a:t>
            </a:r>
          </a:p>
        </p:txBody>
      </p:sp>
      <p:sp>
        <p:nvSpPr>
          <p:cNvPr id="18" name="Text Placeholder 4">
            <a:extLst>
              <a:ext uri="{FF2B5EF4-FFF2-40B4-BE49-F238E27FC236}">
                <a16:creationId xmlns:a16="http://schemas.microsoft.com/office/drawing/2014/main" id="{46D53357-673E-6944-81BF-8DA9B4898E98}"/>
              </a:ext>
            </a:extLst>
          </p:cNvPr>
          <p:cNvSpPr>
            <a:spLocks noGrp="1"/>
          </p:cNvSpPr>
          <p:nvPr>
            <p:ph type="body" sz="quarter" idx="70" hasCustomPrompt="1"/>
          </p:nvPr>
        </p:nvSpPr>
        <p:spPr>
          <a:xfrm>
            <a:off x="1229995" y="2923584"/>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err="1"/>
              <a:t>Linkedin</a:t>
            </a:r>
            <a:r>
              <a:rPr lang="en-US"/>
              <a:t> Profile</a:t>
            </a:r>
          </a:p>
        </p:txBody>
      </p:sp>
      <p:sp>
        <p:nvSpPr>
          <p:cNvPr id="19" name="Text Placeholder 4">
            <a:extLst>
              <a:ext uri="{FF2B5EF4-FFF2-40B4-BE49-F238E27FC236}">
                <a16:creationId xmlns:a16="http://schemas.microsoft.com/office/drawing/2014/main" id="{4EFF421F-C70A-D440-A3D5-7B4F3BEF228C}"/>
              </a:ext>
            </a:extLst>
          </p:cNvPr>
          <p:cNvSpPr>
            <a:spLocks noGrp="1"/>
          </p:cNvSpPr>
          <p:nvPr>
            <p:ph type="body" sz="quarter" idx="71" hasCustomPrompt="1"/>
          </p:nvPr>
        </p:nvSpPr>
        <p:spPr>
          <a:xfrm>
            <a:off x="1229996" y="3082485"/>
            <a:ext cx="3262096"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Twitter profile</a:t>
            </a:r>
          </a:p>
        </p:txBody>
      </p:sp>
      <p:sp>
        <p:nvSpPr>
          <p:cNvPr id="20" name="Picture Placeholder 8">
            <a:extLst>
              <a:ext uri="{FF2B5EF4-FFF2-40B4-BE49-F238E27FC236}">
                <a16:creationId xmlns:a16="http://schemas.microsoft.com/office/drawing/2014/main" id="{3E89FA84-FDB7-E843-8F14-8E798DAEA29E}"/>
              </a:ext>
            </a:extLst>
          </p:cNvPr>
          <p:cNvSpPr>
            <a:spLocks noGrp="1"/>
          </p:cNvSpPr>
          <p:nvPr>
            <p:ph type="pic" sz="quarter" idx="87" hasCustomPrompt="1"/>
          </p:nvPr>
        </p:nvSpPr>
        <p:spPr>
          <a:xfrm>
            <a:off x="1066801" y="2759999"/>
            <a:ext cx="155575" cy="155448"/>
          </a:xfrm>
          <a:prstGeom prst="rect">
            <a:avLst/>
          </a:prstGeom>
        </p:spPr>
        <p:txBody>
          <a:bodyPr>
            <a:noAutofit/>
          </a:bodyPr>
          <a:lstStyle>
            <a:lvl1pPr marL="0" marR="0" indent="0" algn="l" defTabSz="914378"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378"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21" name="Picture Placeholder 8">
            <a:extLst>
              <a:ext uri="{FF2B5EF4-FFF2-40B4-BE49-F238E27FC236}">
                <a16:creationId xmlns:a16="http://schemas.microsoft.com/office/drawing/2014/main" id="{7006FFC6-75F0-2348-BB1D-BBE04ECB07B5}"/>
              </a:ext>
            </a:extLst>
          </p:cNvPr>
          <p:cNvSpPr>
            <a:spLocks noGrp="1"/>
          </p:cNvSpPr>
          <p:nvPr>
            <p:ph type="pic" sz="quarter" idx="88" hasCustomPrompt="1"/>
          </p:nvPr>
        </p:nvSpPr>
        <p:spPr>
          <a:xfrm>
            <a:off x="1066801" y="2920214"/>
            <a:ext cx="155575" cy="155448"/>
          </a:xfrm>
          <a:prstGeom prst="rect">
            <a:avLst/>
          </a:prstGeom>
        </p:spPr>
        <p:txBody>
          <a:bodyPr>
            <a:noAutofit/>
          </a:bodyPr>
          <a:lstStyle>
            <a:lvl1pPr marL="0" marR="0" indent="0" algn="l" defTabSz="914378"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378"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22" name="Picture Placeholder 8">
            <a:extLst>
              <a:ext uri="{FF2B5EF4-FFF2-40B4-BE49-F238E27FC236}">
                <a16:creationId xmlns:a16="http://schemas.microsoft.com/office/drawing/2014/main" id="{51D7D7D9-2EBF-884E-A315-64A5ABEC57A4}"/>
              </a:ext>
            </a:extLst>
          </p:cNvPr>
          <p:cNvSpPr>
            <a:spLocks noGrp="1"/>
          </p:cNvSpPr>
          <p:nvPr>
            <p:ph type="pic" sz="quarter" idx="89" hasCustomPrompt="1"/>
          </p:nvPr>
        </p:nvSpPr>
        <p:spPr>
          <a:xfrm>
            <a:off x="1066801" y="3080429"/>
            <a:ext cx="155575" cy="155448"/>
          </a:xfrm>
          <a:prstGeom prst="rect">
            <a:avLst/>
          </a:prstGeom>
        </p:spPr>
        <p:txBody>
          <a:bodyPr>
            <a:noAutofit/>
          </a:bodyPr>
          <a:lstStyle>
            <a:lvl1pPr marL="0" marR="0" indent="0" algn="l" defTabSz="914378"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378"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23" name="Picture Placeholder 5">
            <a:extLst>
              <a:ext uri="{FF2B5EF4-FFF2-40B4-BE49-F238E27FC236}">
                <a16:creationId xmlns:a16="http://schemas.microsoft.com/office/drawing/2014/main" id="{7FE00A20-DF81-9647-92A8-744B4119217C}"/>
              </a:ext>
            </a:extLst>
          </p:cNvPr>
          <p:cNvSpPr>
            <a:spLocks noGrp="1"/>
          </p:cNvSpPr>
          <p:nvPr>
            <p:ph type="pic" sz="quarter" idx="90"/>
          </p:nvPr>
        </p:nvSpPr>
        <p:spPr>
          <a:xfrm>
            <a:off x="313755" y="3407778"/>
            <a:ext cx="640080" cy="640080"/>
          </a:xfrm>
          <a:prstGeom prst="rect">
            <a:avLst/>
          </a:prstGeom>
        </p:spPr>
        <p:txBody>
          <a:bodyPr anchor="ctr">
            <a:noAutofit/>
          </a:bodyPr>
          <a:lstStyle>
            <a:lvl1pPr algn="ctr">
              <a:defRPr sz="900">
                <a:solidFill>
                  <a:schemeClr val="tx2"/>
                </a:solidFill>
              </a:defRPr>
            </a:lvl1pPr>
          </a:lstStyle>
          <a:p>
            <a:r>
              <a:rPr lang="en-US"/>
              <a:t>Click icon to add picture</a:t>
            </a:r>
            <a:endParaRPr lang="en-GB"/>
          </a:p>
        </p:txBody>
      </p:sp>
      <p:sp>
        <p:nvSpPr>
          <p:cNvPr id="24" name="Text Placeholder 2">
            <a:extLst>
              <a:ext uri="{FF2B5EF4-FFF2-40B4-BE49-F238E27FC236}">
                <a16:creationId xmlns:a16="http://schemas.microsoft.com/office/drawing/2014/main" id="{A7950F17-A275-1C42-8E37-D47621CFA5A9}"/>
              </a:ext>
            </a:extLst>
          </p:cNvPr>
          <p:cNvSpPr>
            <a:spLocks noGrp="1"/>
          </p:cNvSpPr>
          <p:nvPr>
            <p:ph type="body" sz="quarter" idx="91" hasCustomPrompt="1"/>
          </p:nvPr>
        </p:nvSpPr>
        <p:spPr>
          <a:xfrm>
            <a:off x="1066800" y="3407778"/>
            <a:ext cx="3429000" cy="228600"/>
          </a:xfrm>
          <a:prstGeom prst="rect">
            <a:avLst/>
          </a:prstGeom>
        </p:spPr>
        <p:txBody>
          <a:bodyPr anchor="t" anchorCtr="0">
            <a:noAutofit/>
          </a:bodyPr>
          <a:lstStyle>
            <a:lvl1pPr marL="0" marR="0" indent="0" algn="l" defTabSz="914378"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bg1"/>
                </a:solidFill>
                <a:latin typeface="+mn-lt"/>
                <a:ea typeface="+mn-ea"/>
                <a:cs typeface="+mn-cs"/>
              </a:defRPr>
            </a:lvl1pPr>
          </a:lstStyle>
          <a:p>
            <a:pPr marL="0" marR="0" lvl="0" indent="0" algn="l" defTabSz="914378" rtl="0" eaLnBrk="1" fontAlgn="auto" latinLnBrk="0" hangingPunct="1">
              <a:lnSpc>
                <a:spcPts val="1800"/>
              </a:lnSpc>
              <a:spcBef>
                <a:spcPts val="0"/>
              </a:spcBef>
              <a:spcAft>
                <a:spcPts val="600"/>
              </a:spcAft>
              <a:buClrTx/>
              <a:buSzPct val="100000"/>
              <a:buFont typeface="Wingdings" charset="2"/>
              <a:buNone/>
              <a:tabLst/>
              <a:defRPr/>
            </a:pPr>
            <a:r>
              <a:rPr lang="en-US"/>
              <a:t>Analyst Name, Title Industry</a:t>
            </a:r>
          </a:p>
        </p:txBody>
      </p:sp>
      <p:sp>
        <p:nvSpPr>
          <p:cNvPr id="25" name="Text Placeholder 4">
            <a:extLst>
              <a:ext uri="{FF2B5EF4-FFF2-40B4-BE49-F238E27FC236}">
                <a16:creationId xmlns:a16="http://schemas.microsoft.com/office/drawing/2014/main" id="{8AADE97B-B8DE-F24E-8D5C-478555240C41}"/>
              </a:ext>
            </a:extLst>
          </p:cNvPr>
          <p:cNvSpPr>
            <a:spLocks noGrp="1"/>
          </p:cNvSpPr>
          <p:nvPr>
            <p:ph type="body" sz="quarter" idx="92" hasCustomPrompt="1"/>
          </p:nvPr>
        </p:nvSpPr>
        <p:spPr>
          <a:xfrm>
            <a:off x="1229995" y="3696430"/>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Email address</a:t>
            </a:r>
          </a:p>
        </p:txBody>
      </p:sp>
      <p:sp>
        <p:nvSpPr>
          <p:cNvPr id="26" name="Text Placeholder 4">
            <a:extLst>
              <a:ext uri="{FF2B5EF4-FFF2-40B4-BE49-F238E27FC236}">
                <a16:creationId xmlns:a16="http://schemas.microsoft.com/office/drawing/2014/main" id="{1303298E-F778-254C-85A1-E29676615DE1}"/>
              </a:ext>
            </a:extLst>
          </p:cNvPr>
          <p:cNvSpPr>
            <a:spLocks noGrp="1"/>
          </p:cNvSpPr>
          <p:nvPr>
            <p:ph type="body" sz="quarter" idx="93" hasCustomPrompt="1"/>
          </p:nvPr>
        </p:nvSpPr>
        <p:spPr>
          <a:xfrm>
            <a:off x="1229995" y="3859626"/>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err="1"/>
              <a:t>Linkedin</a:t>
            </a:r>
            <a:r>
              <a:rPr lang="en-US"/>
              <a:t> Profile</a:t>
            </a:r>
          </a:p>
        </p:txBody>
      </p:sp>
      <p:sp>
        <p:nvSpPr>
          <p:cNvPr id="27" name="Text Placeholder 4">
            <a:extLst>
              <a:ext uri="{FF2B5EF4-FFF2-40B4-BE49-F238E27FC236}">
                <a16:creationId xmlns:a16="http://schemas.microsoft.com/office/drawing/2014/main" id="{C93DDD69-2116-E84F-97C4-5FF45F5E5EDD}"/>
              </a:ext>
            </a:extLst>
          </p:cNvPr>
          <p:cNvSpPr>
            <a:spLocks noGrp="1"/>
          </p:cNvSpPr>
          <p:nvPr>
            <p:ph type="body" sz="quarter" idx="94" hasCustomPrompt="1"/>
          </p:nvPr>
        </p:nvSpPr>
        <p:spPr>
          <a:xfrm>
            <a:off x="1229996" y="4018527"/>
            <a:ext cx="3262096"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Twitter profile</a:t>
            </a:r>
          </a:p>
        </p:txBody>
      </p:sp>
      <p:sp>
        <p:nvSpPr>
          <p:cNvPr id="28" name="Picture Placeholder 8">
            <a:extLst>
              <a:ext uri="{FF2B5EF4-FFF2-40B4-BE49-F238E27FC236}">
                <a16:creationId xmlns:a16="http://schemas.microsoft.com/office/drawing/2014/main" id="{B285A919-6A25-2140-BE24-A11D1C89B3AA}"/>
              </a:ext>
            </a:extLst>
          </p:cNvPr>
          <p:cNvSpPr>
            <a:spLocks noGrp="1"/>
          </p:cNvSpPr>
          <p:nvPr>
            <p:ph type="pic" sz="quarter" idx="95" hasCustomPrompt="1"/>
          </p:nvPr>
        </p:nvSpPr>
        <p:spPr>
          <a:xfrm>
            <a:off x="1066801" y="3696041"/>
            <a:ext cx="155575" cy="155448"/>
          </a:xfrm>
          <a:prstGeom prst="rect">
            <a:avLst/>
          </a:prstGeom>
        </p:spPr>
        <p:txBody>
          <a:bodyPr>
            <a:noAutofit/>
          </a:bodyPr>
          <a:lstStyle>
            <a:lvl1pPr marL="0" marR="0" indent="0" algn="l" defTabSz="914378"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378"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29" name="Picture Placeholder 8">
            <a:extLst>
              <a:ext uri="{FF2B5EF4-FFF2-40B4-BE49-F238E27FC236}">
                <a16:creationId xmlns:a16="http://schemas.microsoft.com/office/drawing/2014/main" id="{CD4FAD7F-3867-8341-A162-D7EE9F0A4639}"/>
              </a:ext>
            </a:extLst>
          </p:cNvPr>
          <p:cNvSpPr>
            <a:spLocks noGrp="1"/>
          </p:cNvSpPr>
          <p:nvPr>
            <p:ph type="pic" sz="quarter" idx="96" hasCustomPrompt="1"/>
          </p:nvPr>
        </p:nvSpPr>
        <p:spPr>
          <a:xfrm>
            <a:off x="1066801" y="3856256"/>
            <a:ext cx="155575" cy="155448"/>
          </a:xfrm>
          <a:prstGeom prst="rect">
            <a:avLst/>
          </a:prstGeom>
        </p:spPr>
        <p:txBody>
          <a:bodyPr>
            <a:noAutofit/>
          </a:bodyPr>
          <a:lstStyle>
            <a:lvl1pPr marL="0" marR="0" indent="0" algn="l" defTabSz="914378"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378"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30" name="Picture Placeholder 8">
            <a:extLst>
              <a:ext uri="{FF2B5EF4-FFF2-40B4-BE49-F238E27FC236}">
                <a16:creationId xmlns:a16="http://schemas.microsoft.com/office/drawing/2014/main" id="{E0ED4609-5502-F645-B171-9265D8903F43}"/>
              </a:ext>
            </a:extLst>
          </p:cNvPr>
          <p:cNvSpPr>
            <a:spLocks noGrp="1"/>
          </p:cNvSpPr>
          <p:nvPr>
            <p:ph type="pic" sz="quarter" idx="97" hasCustomPrompt="1"/>
          </p:nvPr>
        </p:nvSpPr>
        <p:spPr>
          <a:xfrm>
            <a:off x="1066801" y="4016471"/>
            <a:ext cx="155575" cy="155448"/>
          </a:xfrm>
          <a:prstGeom prst="rect">
            <a:avLst/>
          </a:prstGeom>
        </p:spPr>
        <p:txBody>
          <a:bodyPr>
            <a:noAutofit/>
          </a:bodyPr>
          <a:lstStyle>
            <a:lvl1pPr marL="0" marR="0" indent="0" algn="l" defTabSz="914378"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378"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31" name="Picture Placeholder 5">
            <a:extLst>
              <a:ext uri="{FF2B5EF4-FFF2-40B4-BE49-F238E27FC236}">
                <a16:creationId xmlns:a16="http://schemas.microsoft.com/office/drawing/2014/main" id="{2012A6B0-055B-3245-A226-DD5F97737CCA}"/>
              </a:ext>
            </a:extLst>
          </p:cNvPr>
          <p:cNvSpPr>
            <a:spLocks noGrp="1"/>
          </p:cNvSpPr>
          <p:nvPr>
            <p:ph type="pic" sz="quarter" idx="98"/>
          </p:nvPr>
        </p:nvSpPr>
        <p:spPr>
          <a:xfrm>
            <a:off x="4647686" y="2471736"/>
            <a:ext cx="640080" cy="640080"/>
          </a:xfrm>
          <a:prstGeom prst="rect">
            <a:avLst/>
          </a:prstGeom>
        </p:spPr>
        <p:txBody>
          <a:bodyPr anchor="ctr">
            <a:noAutofit/>
          </a:bodyPr>
          <a:lstStyle>
            <a:lvl1pPr algn="ctr">
              <a:defRPr sz="900">
                <a:solidFill>
                  <a:schemeClr val="tx2"/>
                </a:solidFill>
              </a:defRPr>
            </a:lvl1pPr>
          </a:lstStyle>
          <a:p>
            <a:r>
              <a:rPr lang="en-US"/>
              <a:t>Click icon to add picture</a:t>
            </a:r>
            <a:endParaRPr lang="en-GB"/>
          </a:p>
        </p:txBody>
      </p:sp>
      <p:sp>
        <p:nvSpPr>
          <p:cNvPr id="32" name="Text Placeholder 2">
            <a:extLst>
              <a:ext uri="{FF2B5EF4-FFF2-40B4-BE49-F238E27FC236}">
                <a16:creationId xmlns:a16="http://schemas.microsoft.com/office/drawing/2014/main" id="{82F79470-E950-9943-82D0-EB4E670C0453}"/>
              </a:ext>
            </a:extLst>
          </p:cNvPr>
          <p:cNvSpPr>
            <a:spLocks noGrp="1"/>
          </p:cNvSpPr>
          <p:nvPr>
            <p:ph type="body" sz="quarter" idx="99" hasCustomPrompt="1"/>
          </p:nvPr>
        </p:nvSpPr>
        <p:spPr>
          <a:xfrm>
            <a:off x="5400731" y="2471736"/>
            <a:ext cx="3429000" cy="228600"/>
          </a:xfrm>
          <a:prstGeom prst="rect">
            <a:avLst/>
          </a:prstGeom>
        </p:spPr>
        <p:txBody>
          <a:bodyPr anchor="t" anchorCtr="0">
            <a:noAutofit/>
          </a:bodyPr>
          <a:lstStyle>
            <a:lvl1pPr marL="0" marR="0" indent="0" algn="l" defTabSz="914378"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bg1"/>
                </a:solidFill>
                <a:latin typeface="+mn-lt"/>
                <a:ea typeface="+mn-ea"/>
                <a:cs typeface="+mn-cs"/>
              </a:defRPr>
            </a:lvl1pPr>
          </a:lstStyle>
          <a:p>
            <a:pPr marL="0" marR="0" lvl="0" indent="0" algn="l" defTabSz="914378" rtl="0" eaLnBrk="1" fontAlgn="auto" latinLnBrk="0" hangingPunct="1">
              <a:lnSpc>
                <a:spcPts val="1800"/>
              </a:lnSpc>
              <a:spcBef>
                <a:spcPts val="0"/>
              </a:spcBef>
              <a:spcAft>
                <a:spcPts val="600"/>
              </a:spcAft>
              <a:buClrTx/>
              <a:buSzPct val="100000"/>
              <a:buFont typeface="Wingdings" charset="2"/>
              <a:buNone/>
              <a:tabLst/>
              <a:defRPr/>
            </a:pPr>
            <a:r>
              <a:rPr lang="en-US"/>
              <a:t>Analyst Name, Title Industry</a:t>
            </a:r>
          </a:p>
        </p:txBody>
      </p:sp>
      <p:sp>
        <p:nvSpPr>
          <p:cNvPr id="33" name="Text Placeholder 4">
            <a:extLst>
              <a:ext uri="{FF2B5EF4-FFF2-40B4-BE49-F238E27FC236}">
                <a16:creationId xmlns:a16="http://schemas.microsoft.com/office/drawing/2014/main" id="{E040C787-90B3-0744-B2AC-BDBEEBB7EBD7}"/>
              </a:ext>
            </a:extLst>
          </p:cNvPr>
          <p:cNvSpPr>
            <a:spLocks noGrp="1"/>
          </p:cNvSpPr>
          <p:nvPr>
            <p:ph type="body" sz="quarter" idx="100" hasCustomPrompt="1"/>
          </p:nvPr>
        </p:nvSpPr>
        <p:spPr>
          <a:xfrm>
            <a:off x="5563926" y="2760388"/>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Email address</a:t>
            </a:r>
          </a:p>
        </p:txBody>
      </p:sp>
      <p:sp>
        <p:nvSpPr>
          <p:cNvPr id="34" name="Text Placeholder 4">
            <a:extLst>
              <a:ext uri="{FF2B5EF4-FFF2-40B4-BE49-F238E27FC236}">
                <a16:creationId xmlns:a16="http://schemas.microsoft.com/office/drawing/2014/main" id="{B62C4444-A4A1-764D-8FB0-B1BA19647027}"/>
              </a:ext>
            </a:extLst>
          </p:cNvPr>
          <p:cNvSpPr>
            <a:spLocks noGrp="1"/>
          </p:cNvSpPr>
          <p:nvPr>
            <p:ph type="body" sz="quarter" idx="101" hasCustomPrompt="1"/>
          </p:nvPr>
        </p:nvSpPr>
        <p:spPr>
          <a:xfrm>
            <a:off x="5563926" y="2923584"/>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err="1"/>
              <a:t>Linkedin</a:t>
            </a:r>
            <a:r>
              <a:rPr lang="en-US"/>
              <a:t> Profile</a:t>
            </a:r>
          </a:p>
        </p:txBody>
      </p:sp>
      <p:sp>
        <p:nvSpPr>
          <p:cNvPr id="35" name="Text Placeholder 4">
            <a:extLst>
              <a:ext uri="{FF2B5EF4-FFF2-40B4-BE49-F238E27FC236}">
                <a16:creationId xmlns:a16="http://schemas.microsoft.com/office/drawing/2014/main" id="{4BFA62BE-2477-F544-8CCE-FE0EF163514D}"/>
              </a:ext>
            </a:extLst>
          </p:cNvPr>
          <p:cNvSpPr>
            <a:spLocks noGrp="1"/>
          </p:cNvSpPr>
          <p:nvPr>
            <p:ph type="body" sz="quarter" idx="102" hasCustomPrompt="1"/>
          </p:nvPr>
        </p:nvSpPr>
        <p:spPr>
          <a:xfrm>
            <a:off x="5563926" y="3082485"/>
            <a:ext cx="3262096"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Twitter profile</a:t>
            </a:r>
          </a:p>
        </p:txBody>
      </p:sp>
      <p:sp>
        <p:nvSpPr>
          <p:cNvPr id="36" name="Picture Placeholder 8">
            <a:extLst>
              <a:ext uri="{FF2B5EF4-FFF2-40B4-BE49-F238E27FC236}">
                <a16:creationId xmlns:a16="http://schemas.microsoft.com/office/drawing/2014/main" id="{FE1606F7-0C8F-5A45-BEBB-C88580F58373}"/>
              </a:ext>
            </a:extLst>
          </p:cNvPr>
          <p:cNvSpPr>
            <a:spLocks noGrp="1"/>
          </p:cNvSpPr>
          <p:nvPr>
            <p:ph type="pic" sz="quarter" idx="103" hasCustomPrompt="1"/>
          </p:nvPr>
        </p:nvSpPr>
        <p:spPr>
          <a:xfrm>
            <a:off x="5400732" y="2759999"/>
            <a:ext cx="155575" cy="155448"/>
          </a:xfrm>
          <a:prstGeom prst="rect">
            <a:avLst/>
          </a:prstGeom>
        </p:spPr>
        <p:txBody>
          <a:bodyPr>
            <a:noAutofit/>
          </a:bodyPr>
          <a:lstStyle>
            <a:lvl1pPr marL="0" marR="0" indent="0" algn="l" defTabSz="914378"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378"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37" name="Picture Placeholder 8">
            <a:extLst>
              <a:ext uri="{FF2B5EF4-FFF2-40B4-BE49-F238E27FC236}">
                <a16:creationId xmlns:a16="http://schemas.microsoft.com/office/drawing/2014/main" id="{C5561EAF-FE45-9A4F-A05D-94B40F55D27A}"/>
              </a:ext>
            </a:extLst>
          </p:cNvPr>
          <p:cNvSpPr>
            <a:spLocks noGrp="1"/>
          </p:cNvSpPr>
          <p:nvPr>
            <p:ph type="pic" sz="quarter" idx="104" hasCustomPrompt="1"/>
          </p:nvPr>
        </p:nvSpPr>
        <p:spPr>
          <a:xfrm>
            <a:off x="5400732" y="2920214"/>
            <a:ext cx="155575" cy="155448"/>
          </a:xfrm>
          <a:prstGeom prst="rect">
            <a:avLst/>
          </a:prstGeom>
        </p:spPr>
        <p:txBody>
          <a:bodyPr>
            <a:noAutofit/>
          </a:bodyPr>
          <a:lstStyle>
            <a:lvl1pPr marL="0" marR="0" indent="0" algn="l" defTabSz="914378"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378"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38" name="Picture Placeholder 8">
            <a:extLst>
              <a:ext uri="{FF2B5EF4-FFF2-40B4-BE49-F238E27FC236}">
                <a16:creationId xmlns:a16="http://schemas.microsoft.com/office/drawing/2014/main" id="{52E2FF35-D5E9-B44C-8A86-4256A5A027EF}"/>
              </a:ext>
            </a:extLst>
          </p:cNvPr>
          <p:cNvSpPr>
            <a:spLocks noGrp="1"/>
          </p:cNvSpPr>
          <p:nvPr>
            <p:ph type="pic" sz="quarter" idx="105" hasCustomPrompt="1"/>
          </p:nvPr>
        </p:nvSpPr>
        <p:spPr>
          <a:xfrm>
            <a:off x="5400732" y="3080429"/>
            <a:ext cx="155575" cy="155448"/>
          </a:xfrm>
          <a:prstGeom prst="rect">
            <a:avLst/>
          </a:prstGeom>
        </p:spPr>
        <p:txBody>
          <a:bodyPr>
            <a:noAutofit/>
          </a:bodyPr>
          <a:lstStyle>
            <a:lvl1pPr marL="0" marR="0" indent="0" algn="l" defTabSz="914378"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378"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39" name="Picture Placeholder 5">
            <a:extLst>
              <a:ext uri="{FF2B5EF4-FFF2-40B4-BE49-F238E27FC236}">
                <a16:creationId xmlns:a16="http://schemas.microsoft.com/office/drawing/2014/main" id="{45B98536-DECA-6B4F-B9D2-A6988F45E798}"/>
              </a:ext>
            </a:extLst>
          </p:cNvPr>
          <p:cNvSpPr>
            <a:spLocks noGrp="1"/>
          </p:cNvSpPr>
          <p:nvPr>
            <p:ph type="pic" sz="quarter" idx="106"/>
          </p:nvPr>
        </p:nvSpPr>
        <p:spPr>
          <a:xfrm>
            <a:off x="4647686" y="3407779"/>
            <a:ext cx="640080" cy="640080"/>
          </a:xfrm>
          <a:prstGeom prst="rect">
            <a:avLst/>
          </a:prstGeom>
        </p:spPr>
        <p:txBody>
          <a:bodyPr anchor="ctr">
            <a:noAutofit/>
          </a:bodyPr>
          <a:lstStyle>
            <a:lvl1pPr algn="ctr">
              <a:defRPr sz="900">
                <a:solidFill>
                  <a:schemeClr val="tx2"/>
                </a:solidFill>
              </a:defRPr>
            </a:lvl1pPr>
          </a:lstStyle>
          <a:p>
            <a:r>
              <a:rPr lang="en-US"/>
              <a:t>Click icon to add picture</a:t>
            </a:r>
            <a:endParaRPr lang="en-GB"/>
          </a:p>
        </p:txBody>
      </p:sp>
      <p:sp>
        <p:nvSpPr>
          <p:cNvPr id="40" name="Text Placeholder 2">
            <a:extLst>
              <a:ext uri="{FF2B5EF4-FFF2-40B4-BE49-F238E27FC236}">
                <a16:creationId xmlns:a16="http://schemas.microsoft.com/office/drawing/2014/main" id="{02CFF741-E07A-C147-9143-D26288584290}"/>
              </a:ext>
            </a:extLst>
          </p:cNvPr>
          <p:cNvSpPr>
            <a:spLocks noGrp="1"/>
          </p:cNvSpPr>
          <p:nvPr>
            <p:ph type="body" sz="quarter" idx="107" hasCustomPrompt="1"/>
          </p:nvPr>
        </p:nvSpPr>
        <p:spPr>
          <a:xfrm>
            <a:off x="5400731" y="3407779"/>
            <a:ext cx="3429000" cy="228600"/>
          </a:xfrm>
          <a:prstGeom prst="rect">
            <a:avLst/>
          </a:prstGeom>
        </p:spPr>
        <p:txBody>
          <a:bodyPr anchor="t" anchorCtr="0">
            <a:noAutofit/>
          </a:bodyPr>
          <a:lstStyle>
            <a:lvl1pPr marL="0" marR="0" indent="0" algn="l" defTabSz="914378"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bg1"/>
                </a:solidFill>
                <a:latin typeface="+mn-lt"/>
                <a:ea typeface="+mn-ea"/>
                <a:cs typeface="+mn-cs"/>
              </a:defRPr>
            </a:lvl1pPr>
          </a:lstStyle>
          <a:p>
            <a:pPr marL="0" marR="0" lvl="0" indent="0" algn="l" defTabSz="914378" rtl="0" eaLnBrk="1" fontAlgn="auto" latinLnBrk="0" hangingPunct="1">
              <a:lnSpc>
                <a:spcPts val="1800"/>
              </a:lnSpc>
              <a:spcBef>
                <a:spcPts val="0"/>
              </a:spcBef>
              <a:spcAft>
                <a:spcPts val="600"/>
              </a:spcAft>
              <a:buClrTx/>
              <a:buSzPct val="100000"/>
              <a:buFont typeface="Wingdings" charset="2"/>
              <a:buNone/>
              <a:tabLst/>
              <a:defRPr/>
            </a:pPr>
            <a:r>
              <a:rPr lang="en-US"/>
              <a:t>Analyst Name, Title Industry</a:t>
            </a:r>
          </a:p>
        </p:txBody>
      </p:sp>
      <p:sp>
        <p:nvSpPr>
          <p:cNvPr id="41" name="Text Placeholder 4">
            <a:extLst>
              <a:ext uri="{FF2B5EF4-FFF2-40B4-BE49-F238E27FC236}">
                <a16:creationId xmlns:a16="http://schemas.microsoft.com/office/drawing/2014/main" id="{5DDBA37E-A816-EF4F-A5C6-041792AE9EB7}"/>
              </a:ext>
            </a:extLst>
          </p:cNvPr>
          <p:cNvSpPr>
            <a:spLocks noGrp="1"/>
          </p:cNvSpPr>
          <p:nvPr>
            <p:ph type="body" sz="quarter" idx="108" hasCustomPrompt="1"/>
          </p:nvPr>
        </p:nvSpPr>
        <p:spPr>
          <a:xfrm>
            <a:off x="5563926" y="3696431"/>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Email address</a:t>
            </a:r>
          </a:p>
        </p:txBody>
      </p:sp>
      <p:sp>
        <p:nvSpPr>
          <p:cNvPr id="42" name="Text Placeholder 4">
            <a:extLst>
              <a:ext uri="{FF2B5EF4-FFF2-40B4-BE49-F238E27FC236}">
                <a16:creationId xmlns:a16="http://schemas.microsoft.com/office/drawing/2014/main" id="{559BCC3A-82FE-0A48-A64A-CDBF11E047CE}"/>
              </a:ext>
            </a:extLst>
          </p:cNvPr>
          <p:cNvSpPr>
            <a:spLocks noGrp="1"/>
          </p:cNvSpPr>
          <p:nvPr>
            <p:ph type="body" sz="quarter" idx="109" hasCustomPrompt="1"/>
          </p:nvPr>
        </p:nvSpPr>
        <p:spPr>
          <a:xfrm>
            <a:off x="5563926" y="3859627"/>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err="1"/>
              <a:t>Linkedin</a:t>
            </a:r>
            <a:r>
              <a:rPr lang="en-US"/>
              <a:t> Profile</a:t>
            </a:r>
          </a:p>
        </p:txBody>
      </p:sp>
      <p:sp>
        <p:nvSpPr>
          <p:cNvPr id="43" name="Text Placeholder 4">
            <a:extLst>
              <a:ext uri="{FF2B5EF4-FFF2-40B4-BE49-F238E27FC236}">
                <a16:creationId xmlns:a16="http://schemas.microsoft.com/office/drawing/2014/main" id="{D00FA5AC-C6D8-B14C-B15A-FD4327F556BD}"/>
              </a:ext>
            </a:extLst>
          </p:cNvPr>
          <p:cNvSpPr>
            <a:spLocks noGrp="1"/>
          </p:cNvSpPr>
          <p:nvPr>
            <p:ph type="body" sz="quarter" idx="110" hasCustomPrompt="1"/>
          </p:nvPr>
        </p:nvSpPr>
        <p:spPr>
          <a:xfrm>
            <a:off x="5563926" y="4018528"/>
            <a:ext cx="3262096"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Twitter profile</a:t>
            </a:r>
          </a:p>
        </p:txBody>
      </p:sp>
      <p:sp>
        <p:nvSpPr>
          <p:cNvPr id="44" name="Picture Placeholder 8">
            <a:extLst>
              <a:ext uri="{FF2B5EF4-FFF2-40B4-BE49-F238E27FC236}">
                <a16:creationId xmlns:a16="http://schemas.microsoft.com/office/drawing/2014/main" id="{4D30AB1D-6EE4-FE42-B775-F67E6B4ABD5F}"/>
              </a:ext>
            </a:extLst>
          </p:cNvPr>
          <p:cNvSpPr>
            <a:spLocks noGrp="1"/>
          </p:cNvSpPr>
          <p:nvPr>
            <p:ph type="pic" sz="quarter" idx="111" hasCustomPrompt="1"/>
          </p:nvPr>
        </p:nvSpPr>
        <p:spPr>
          <a:xfrm>
            <a:off x="5400732" y="3696042"/>
            <a:ext cx="155575" cy="155448"/>
          </a:xfrm>
          <a:prstGeom prst="rect">
            <a:avLst/>
          </a:prstGeom>
        </p:spPr>
        <p:txBody>
          <a:bodyPr>
            <a:noAutofit/>
          </a:bodyPr>
          <a:lstStyle>
            <a:lvl1pPr marL="0" marR="0" indent="0" algn="l" defTabSz="914378"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378"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45" name="Picture Placeholder 8">
            <a:extLst>
              <a:ext uri="{FF2B5EF4-FFF2-40B4-BE49-F238E27FC236}">
                <a16:creationId xmlns:a16="http://schemas.microsoft.com/office/drawing/2014/main" id="{8E2E8E5A-3CB9-624D-99D8-CE0E346A7168}"/>
              </a:ext>
            </a:extLst>
          </p:cNvPr>
          <p:cNvSpPr>
            <a:spLocks noGrp="1"/>
          </p:cNvSpPr>
          <p:nvPr>
            <p:ph type="pic" sz="quarter" idx="112" hasCustomPrompt="1"/>
          </p:nvPr>
        </p:nvSpPr>
        <p:spPr>
          <a:xfrm>
            <a:off x="5400732" y="3856257"/>
            <a:ext cx="155575" cy="155448"/>
          </a:xfrm>
          <a:prstGeom prst="rect">
            <a:avLst/>
          </a:prstGeom>
        </p:spPr>
        <p:txBody>
          <a:bodyPr>
            <a:noAutofit/>
          </a:bodyPr>
          <a:lstStyle>
            <a:lvl1pPr marL="0" marR="0" indent="0" algn="l" defTabSz="914378"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378"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46" name="Picture Placeholder 8">
            <a:extLst>
              <a:ext uri="{FF2B5EF4-FFF2-40B4-BE49-F238E27FC236}">
                <a16:creationId xmlns:a16="http://schemas.microsoft.com/office/drawing/2014/main" id="{9AC50346-E960-3F43-8D38-814A94B80D53}"/>
              </a:ext>
            </a:extLst>
          </p:cNvPr>
          <p:cNvSpPr>
            <a:spLocks noGrp="1"/>
          </p:cNvSpPr>
          <p:nvPr>
            <p:ph type="pic" sz="quarter" idx="113" hasCustomPrompt="1"/>
          </p:nvPr>
        </p:nvSpPr>
        <p:spPr>
          <a:xfrm>
            <a:off x="5400732" y="4016472"/>
            <a:ext cx="155575" cy="155448"/>
          </a:xfrm>
          <a:prstGeom prst="rect">
            <a:avLst/>
          </a:prstGeom>
        </p:spPr>
        <p:txBody>
          <a:bodyPr>
            <a:noAutofit/>
          </a:bodyPr>
          <a:lstStyle>
            <a:lvl1pPr marL="0" marR="0" indent="0" algn="l" defTabSz="914378"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378"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pic>
        <p:nvPicPr>
          <p:cNvPr id="48" name="Picture 47">
            <a:extLst>
              <a:ext uri="{FF2B5EF4-FFF2-40B4-BE49-F238E27FC236}">
                <a16:creationId xmlns:a16="http://schemas.microsoft.com/office/drawing/2014/main" id="{F42B7AF1-08EA-4B38-892E-CFF7DDCFB0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92823" y="4549331"/>
            <a:ext cx="2176272" cy="310243"/>
          </a:xfrm>
          <a:prstGeom prst="rect">
            <a:avLst/>
          </a:prstGeom>
        </p:spPr>
      </p:pic>
    </p:spTree>
    <p:extLst>
      <p:ext uri="{BB962C8B-B14F-4D97-AF65-F5344CB8AC3E}">
        <p14:creationId xmlns:p14="http://schemas.microsoft.com/office/powerpoint/2010/main" val="18115109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ey Finding 4">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F4CF1A3-7554-4C4B-94B0-35B465324AEB}"/>
              </a:ext>
            </a:extLst>
          </p:cNvPr>
          <p:cNvSpPr>
            <a:spLocks noGrp="1"/>
          </p:cNvSpPr>
          <p:nvPr>
            <p:ph sz="quarter" idx="25" hasCustomPrompt="1"/>
          </p:nvPr>
        </p:nvSpPr>
        <p:spPr>
          <a:xfrm>
            <a:off x="2966593" y="3911621"/>
            <a:ext cx="5904000" cy="846000"/>
          </a:xfrm>
          <a:prstGeom prst="rect">
            <a:avLst/>
          </a:prstGeom>
        </p:spPr>
        <p:txBody>
          <a:bodyPr vert="horz" lIns="0" tIns="0" rIns="0" bIns="0" rtlCol="0" anchor="ctr">
            <a:noAutofit/>
          </a:bodyPr>
          <a:lstStyle>
            <a:lvl1pPr marL="144000" indent="-144000">
              <a:buFontTx/>
              <a:buNone/>
              <a:defRPr lang="en-US"/>
            </a:lvl1pPr>
          </a:lstStyle>
          <a:p>
            <a:pPr marL="99320" lvl="0" indent="-99320">
              <a:buFont typeface="Wingdings" panose="05000000000000000000" pitchFamily="2" charset="2"/>
              <a:buChar char="§"/>
            </a:pPr>
            <a:r>
              <a:rPr lang="en-US" dirty="0"/>
              <a:t>Click to type</a:t>
            </a:r>
          </a:p>
        </p:txBody>
      </p:sp>
      <p:sp>
        <p:nvSpPr>
          <p:cNvPr id="15" name="Text Placeholder 4">
            <a:extLst>
              <a:ext uri="{FF2B5EF4-FFF2-40B4-BE49-F238E27FC236}">
                <a16:creationId xmlns:a16="http://schemas.microsoft.com/office/drawing/2014/main" id="{CB97E409-06DB-42C8-8A70-F5B4F4DC8908}"/>
              </a:ext>
            </a:extLst>
          </p:cNvPr>
          <p:cNvSpPr>
            <a:spLocks noGrp="1"/>
          </p:cNvSpPr>
          <p:nvPr>
            <p:ph type="body" sz="quarter" idx="24" hasCustomPrompt="1"/>
          </p:nvPr>
        </p:nvSpPr>
        <p:spPr>
          <a:xfrm>
            <a:off x="1107439" y="3911621"/>
            <a:ext cx="1698513" cy="846000"/>
          </a:xfrm>
          <a:prstGeom prst="rect">
            <a:avLst/>
          </a:prstGeom>
        </p:spPr>
        <p:txBody>
          <a:bodyPr anchor="ctr" anchorCtr="0"/>
          <a:lstStyle>
            <a:lvl1pPr marL="0" indent="0">
              <a:lnSpc>
                <a:spcPct val="100000"/>
              </a:lnSpc>
              <a:spcBef>
                <a:spcPts val="0"/>
              </a:spcBef>
              <a:spcAft>
                <a:spcPts val="0"/>
              </a:spcAft>
              <a:buNone/>
              <a:defRPr sz="1800" b="0" cap="none" baseline="0">
                <a:solidFill>
                  <a:schemeClr val="accent3"/>
                </a:solidFill>
                <a:latin typeface="+mj-lt"/>
              </a:defRPr>
            </a:lvl1pPr>
            <a:lvl2pPr marL="0" indent="0">
              <a:lnSpc>
                <a:spcPts val="902"/>
              </a:lnSpc>
              <a:spcBef>
                <a:spcPts val="0"/>
              </a:spcBef>
              <a:spcAft>
                <a:spcPts val="0"/>
              </a:spcAft>
              <a:buNone/>
              <a:defRPr>
                <a:solidFill>
                  <a:schemeClr val="accent3"/>
                </a:solidFill>
                <a:latin typeface="+mj-lt"/>
              </a:defRPr>
            </a:lvl2pPr>
            <a:lvl3pPr marL="0" indent="0">
              <a:buNone/>
              <a:defRPr>
                <a:solidFill>
                  <a:schemeClr val="accent3"/>
                </a:solidFill>
                <a:latin typeface="+mj-lt"/>
              </a:defRPr>
            </a:lvl3pPr>
            <a:lvl4pPr marL="0" indent="0">
              <a:buNone/>
              <a:defRPr>
                <a:solidFill>
                  <a:schemeClr val="accent3"/>
                </a:solidFill>
                <a:latin typeface="+mj-lt"/>
              </a:defRPr>
            </a:lvl4pPr>
            <a:lvl5pPr marL="0" indent="0">
              <a:buNone/>
              <a:defRPr>
                <a:solidFill>
                  <a:schemeClr val="accent3"/>
                </a:solidFill>
                <a:latin typeface="+mj-lt"/>
              </a:defRPr>
            </a:lvl5pPr>
          </a:lstStyle>
          <a:p>
            <a:pPr lvl="0"/>
            <a:r>
              <a:rPr lang="en-US" dirty="0"/>
              <a:t>Click to type heading</a:t>
            </a:r>
          </a:p>
        </p:txBody>
      </p:sp>
      <p:sp>
        <p:nvSpPr>
          <p:cNvPr id="10" name="Picture Placeholder 4">
            <a:extLst>
              <a:ext uri="{FF2B5EF4-FFF2-40B4-BE49-F238E27FC236}">
                <a16:creationId xmlns:a16="http://schemas.microsoft.com/office/drawing/2014/main" id="{BF15EE55-050B-4DEE-8C5F-4173E5D823BD}"/>
              </a:ext>
            </a:extLst>
          </p:cNvPr>
          <p:cNvSpPr>
            <a:spLocks noGrp="1"/>
          </p:cNvSpPr>
          <p:nvPr>
            <p:ph type="pic" sz="quarter" idx="32" hasCustomPrompt="1"/>
          </p:nvPr>
        </p:nvSpPr>
        <p:spPr>
          <a:xfrm>
            <a:off x="306000" y="3911621"/>
            <a:ext cx="662795" cy="648000"/>
          </a:xfrm>
        </p:spPr>
        <p:txBody>
          <a:bodyPr anchor="ctr"/>
          <a:lstStyle>
            <a:lvl1pPr marL="0" marR="0" indent="0" algn="ctr" defTabSz="515390" rtl="0" eaLnBrk="1" fontAlgn="auto" latinLnBrk="0" hangingPunct="1">
              <a:lnSpc>
                <a:spcPts val="733"/>
              </a:lnSpc>
              <a:spcBef>
                <a:spcPts val="0"/>
              </a:spcBef>
              <a:spcAft>
                <a:spcPts val="169"/>
              </a:spcAft>
              <a:buClrTx/>
              <a:buSzPct val="100000"/>
              <a:buFont typeface="Wingdings" charset="2"/>
              <a:buNone/>
              <a:tabLst/>
              <a:defRPr sz="1000">
                <a:latin typeface="+mj-lt"/>
              </a:defRPr>
            </a:lvl1pPr>
          </a:lstStyle>
          <a:p>
            <a:pPr marL="0" marR="0" lvl="0" indent="0" algn="l" defTabSz="515390" rtl="0" eaLnBrk="1" fontAlgn="auto" latinLnBrk="0" hangingPunct="1">
              <a:lnSpc>
                <a:spcPts val="676"/>
              </a:lnSpc>
              <a:spcBef>
                <a:spcPts val="0"/>
              </a:spcBef>
              <a:spcAft>
                <a:spcPts val="169"/>
              </a:spcAft>
              <a:buClrTx/>
              <a:buSzPct val="100000"/>
              <a:buFont typeface="Wingdings" charset="2"/>
              <a:buNone/>
              <a:tabLst/>
              <a:defRPr/>
            </a:pPr>
            <a:r>
              <a:rPr lang="en-GB" dirty="0"/>
              <a:t>Click to insert icon</a:t>
            </a:r>
          </a:p>
        </p:txBody>
      </p:sp>
      <p:sp>
        <p:nvSpPr>
          <p:cNvPr id="6" name="Content Placeholder 3">
            <a:extLst>
              <a:ext uri="{FF2B5EF4-FFF2-40B4-BE49-F238E27FC236}">
                <a16:creationId xmlns:a16="http://schemas.microsoft.com/office/drawing/2014/main" id="{87F2C970-CD58-43AE-AC66-2D9CEDA586D5}"/>
              </a:ext>
            </a:extLst>
          </p:cNvPr>
          <p:cNvSpPr>
            <a:spLocks noGrp="1"/>
          </p:cNvSpPr>
          <p:nvPr>
            <p:ph sz="quarter" idx="23" hasCustomPrompt="1"/>
          </p:nvPr>
        </p:nvSpPr>
        <p:spPr>
          <a:xfrm>
            <a:off x="2966593" y="3012094"/>
            <a:ext cx="5904000" cy="846000"/>
          </a:xfrm>
          <a:prstGeom prst="rect">
            <a:avLst/>
          </a:prstGeom>
        </p:spPr>
        <p:txBody>
          <a:bodyPr vert="horz" lIns="0" tIns="0" rIns="0" bIns="0" rtlCol="0" anchor="ctr">
            <a:noAutofit/>
          </a:bodyPr>
          <a:lstStyle>
            <a:lvl1pPr marL="144000" indent="-144000">
              <a:buFontTx/>
              <a:buNone/>
              <a:defRPr lang="en-US" dirty="0"/>
            </a:lvl1pPr>
          </a:lstStyle>
          <a:p>
            <a:pPr marL="99320" lvl="0" indent="-99320">
              <a:buFont typeface="Wingdings" panose="05000000000000000000" pitchFamily="2" charset="2"/>
              <a:buChar char="§"/>
            </a:pPr>
            <a:r>
              <a:rPr lang="en-US" dirty="0"/>
              <a:t>Click to type</a:t>
            </a:r>
          </a:p>
        </p:txBody>
      </p:sp>
      <p:sp>
        <p:nvSpPr>
          <p:cNvPr id="16" name="Text Placeholder 3">
            <a:extLst>
              <a:ext uri="{FF2B5EF4-FFF2-40B4-BE49-F238E27FC236}">
                <a16:creationId xmlns:a16="http://schemas.microsoft.com/office/drawing/2014/main" id="{C9B4700D-B6F5-45CD-BBBF-331473F61968}"/>
              </a:ext>
            </a:extLst>
          </p:cNvPr>
          <p:cNvSpPr>
            <a:spLocks noGrp="1"/>
          </p:cNvSpPr>
          <p:nvPr>
            <p:ph type="body" sz="quarter" idx="22" hasCustomPrompt="1"/>
          </p:nvPr>
        </p:nvSpPr>
        <p:spPr>
          <a:xfrm>
            <a:off x="1107439" y="3012094"/>
            <a:ext cx="1698513" cy="846000"/>
          </a:xfrm>
          <a:prstGeom prst="rect">
            <a:avLst/>
          </a:prstGeom>
        </p:spPr>
        <p:txBody>
          <a:bodyPr anchor="ctr" anchorCtr="0"/>
          <a:lstStyle>
            <a:lvl1pPr marL="0" indent="0">
              <a:lnSpc>
                <a:spcPct val="100000"/>
              </a:lnSpc>
              <a:spcBef>
                <a:spcPts val="0"/>
              </a:spcBef>
              <a:spcAft>
                <a:spcPts val="0"/>
              </a:spcAft>
              <a:buNone/>
              <a:defRPr sz="1800" b="0" cap="none" baseline="0">
                <a:solidFill>
                  <a:schemeClr val="accent3"/>
                </a:solidFill>
                <a:latin typeface="+mj-lt"/>
              </a:defRPr>
            </a:lvl1pPr>
            <a:lvl2pPr marL="0" indent="0">
              <a:lnSpc>
                <a:spcPts val="902"/>
              </a:lnSpc>
              <a:spcBef>
                <a:spcPts val="0"/>
              </a:spcBef>
              <a:spcAft>
                <a:spcPts val="0"/>
              </a:spcAft>
              <a:buNone/>
              <a:defRPr>
                <a:solidFill>
                  <a:schemeClr val="accent3"/>
                </a:solidFill>
                <a:latin typeface="+mj-lt"/>
              </a:defRPr>
            </a:lvl2pPr>
            <a:lvl3pPr marL="0" indent="0">
              <a:buNone/>
              <a:defRPr>
                <a:solidFill>
                  <a:schemeClr val="accent3"/>
                </a:solidFill>
                <a:latin typeface="+mj-lt"/>
              </a:defRPr>
            </a:lvl3pPr>
            <a:lvl4pPr marL="0" indent="0">
              <a:buNone/>
              <a:defRPr>
                <a:solidFill>
                  <a:schemeClr val="accent3"/>
                </a:solidFill>
                <a:latin typeface="+mj-lt"/>
              </a:defRPr>
            </a:lvl4pPr>
            <a:lvl5pPr marL="0" indent="0">
              <a:buNone/>
              <a:defRPr>
                <a:solidFill>
                  <a:schemeClr val="accent3"/>
                </a:solidFill>
                <a:latin typeface="+mj-lt"/>
              </a:defRPr>
            </a:lvl5pPr>
          </a:lstStyle>
          <a:p>
            <a:pPr lvl="0"/>
            <a:r>
              <a:rPr lang="en-US" dirty="0"/>
              <a:t>Click to type heading</a:t>
            </a:r>
          </a:p>
        </p:txBody>
      </p:sp>
      <p:sp>
        <p:nvSpPr>
          <p:cNvPr id="11" name="Picture Placeholder 3">
            <a:extLst>
              <a:ext uri="{FF2B5EF4-FFF2-40B4-BE49-F238E27FC236}">
                <a16:creationId xmlns:a16="http://schemas.microsoft.com/office/drawing/2014/main" id="{14F8FB2D-84B9-4C39-8EC7-1AC1F8CFE7FF}"/>
              </a:ext>
            </a:extLst>
          </p:cNvPr>
          <p:cNvSpPr>
            <a:spLocks noGrp="1"/>
          </p:cNvSpPr>
          <p:nvPr>
            <p:ph type="pic" sz="quarter" idx="31" hasCustomPrompt="1"/>
          </p:nvPr>
        </p:nvSpPr>
        <p:spPr>
          <a:xfrm>
            <a:off x="306000" y="3012094"/>
            <a:ext cx="662795" cy="648000"/>
          </a:xfrm>
        </p:spPr>
        <p:txBody>
          <a:bodyPr anchor="ctr"/>
          <a:lstStyle>
            <a:lvl1pPr marL="0" marR="0" indent="0" algn="ctr" defTabSz="515390" rtl="0" eaLnBrk="1" fontAlgn="auto" latinLnBrk="0" hangingPunct="1">
              <a:lnSpc>
                <a:spcPts val="733"/>
              </a:lnSpc>
              <a:spcBef>
                <a:spcPts val="0"/>
              </a:spcBef>
              <a:spcAft>
                <a:spcPts val="169"/>
              </a:spcAft>
              <a:buClrTx/>
              <a:buSzPct val="100000"/>
              <a:buFont typeface="Wingdings" charset="2"/>
              <a:buNone/>
              <a:tabLst/>
              <a:defRPr sz="1000">
                <a:latin typeface="+mj-lt"/>
              </a:defRPr>
            </a:lvl1pPr>
          </a:lstStyle>
          <a:p>
            <a:pPr marL="0" marR="0" lvl="0" indent="0" algn="l" defTabSz="515390" rtl="0" eaLnBrk="1" fontAlgn="auto" latinLnBrk="0" hangingPunct="1">
              <a:lnSpc>
                <a:spcPts val="676"/>
              </a:lnSpc>
              <a:spcBef>
                <a:spcPts val="0"/>
              </a:spcBef>
              <a:spcAft>
                <a:spcPts val="169"/>
              </a:spcAft>
              <a:buClrTx/>
              <a:buSzPct val="100000"/>
              <a:buFont typeface="Wingdings" charset="2"/>
              <a:buNone/>
              <a:tabLst/>
              <a:defRPr/>
            </a:pPr>
            <a:r>
              <a:rPr lang="en-GB" dirty="0"/>
              <a:t>Click to insert icon</a:t>
            </a:r>
          </a:p>
        </p:txBody>
      </p:sp>
      <p:sp>
        <p:nvSpPr>
          <p:cNvPr id="7" name="Content Placeholder 2">
            <a:extLst>
              <a:ext uri="{FF2B5EF4-FFF2-40B4-BE49-F238E27FC236}">
                <a16:creationId xmlns:a16="http://schemas.microsoft.com/office/drawing/2014/main" id="{E58EC2AA-55AA-42F7-B241-441DDF39D36F}"/>
              </a:ext>
            </a:extLst>
          </p:cNvPr>
          <p:cNvSpPr>
            <a:spLocks noGrp="1"/>
          </p:cNvSpPr>
          <p:nvPr>
            <p:ph sz="quarter" idx="21" hasCustomPrompt="1"/>
          </p:nvPr>
        </p:nvSpPr>
        <p:spPr>
          <a:xfrm>
            <a:off x="2966593" y="2112567"/>
            <a:ext cx="5904000" cy="846000"/>
          </a:xfrm>
          <a:prstGeom prst="rect">
            <a:avLst/>
          </a:prstGeom>
        </p:spPr>
        <p:txBody>
          <a:bodyPr vert="horz" lIns="0" tIns="0" rIns="0" bIns="0" rtlCol="0" anchor="ctr">
            <a:noAutofit/>
          </a:bodyPr>
          <a:lstStyle>
            <a:lvl1pPr marL="144000" indent="-144000">
              <a:buFontTx/>
              <a:buNone/>
              <a:defRPr lang="en-US" dirty="0"/>
            </a:lvl1pPr>
          </a:lstStyle>
          <a:p>
            <a:pPr marL="99320" lvl="0" indent="-99320">
              <a:buFont typeface="Wingdings" panose="05000000000000000000" pitchFamily="2" charset="2"/>
              <a:buChar char="§"/>
            </a:pPr>
            <a:r>
              <a:rPr lang="en-US" dirty="0"/>
              <a:t>Click to type</a:t>
            </a:r>
          </a:p>
        </p:txBody>
      </p:sp>
      <p:sp>
        <p:nvSpPr>
          <p:cNvPr id="17" name="Text Placeholder 2">
            <a:extLst>
              <a:ext uri="{FF2B5EF4-FFF2-40B4-BE49-F238E27FC236}">
                <a16:creationId xmlns:a16="http://schemas.microsoft.com/office/drawing/2014/main" id="{4F3C9B9D-2B4F-4DCD-8566-664ED22F2C21}"/>
              </a:ext>
            </a:extLst>
          </p:cNvPr>
          <p:cNvSpPr>
            <a:spLocks noGrp="1"/>
          </p:cNvSpPr>
          <p:nvPr>
            <p:ph type="body" sz="quarter" idx="20" hasCustomPrompt="1"/>
          </p:nvPr>
        </p:nvSpPr>
        <p:spPr>
          <a:xfrm>
            <a:off x="1107439" y="2112567"/>
            <a:ext cx="1698513" cy="846000"/>
          </a:xfrm>
          <a:prstGeom prst="rect">
            <a:avLst/>
          </a:prstGeom>
        </p:spPr>
        <p:txBody>
          <a:bodyPr anchor="ctr" anchorCtr="0"/>
          <a:lstStyle>
            <a:lvl1pPr marL="0" indent="0">
              <a:lnSpc>
                <a:spcPct val="100000"/>
              </a:lnSpc>
              <a:spcBef>
                <a:spcPts val="0"/>
              </a:spcBef>
              <a:spcAft>
                <a:spcPts val="0"/>
              </a:spcAft>
              <a:buNone/>
              <a:defRPr sz="1800" b="0" cap="none" baseline="0">
                <a:solidFill>
                  <a:schemeClr val="accent3"/>
                </a:solidFill>
                <a:latin typeface="+mj-lt"/>
              </a:defRPr>
            </a:lvl1pPr>
            <a:lvl2pPr marL="0" indent="0">
              <a:lnSpc>
                <a:spcPts val="902"/>
              </a:lnSpc>
              <a:spcBef>
                <a:spcPts val="0"/>
              </a:spcBef>
              <a:spcAft>
                <a:spcPts val="0"/>
              </a:spcAft>
              <a:buNone/>
              <a:defRPr>
                <a:solidFill>
                  <a:schemeClr val="accent3"/>
                </a:solidFill>
                <a:latin typeface="+mj-lt"/>
              </a:defRPr>
            </a:lvl2pPr>
            <a:lvl3pPr marL="0" indent="0">
              <a:buNone/>
              <a:defRPr>
                <a:solidFill>
                  <a:schemeClr val="accent3"/>
                </a:solidFill>
                <a:latin typeface="+mj-lt"/>
              </a:defRPr>
            </a:lvl3pPr>
            <a:lvl4pPr marL="0" indent="0">
              <a:buNone/>
              <a:defRPr>
                <a:solidFill>
                  <a:schemeClr val="accent3"/>
                </a:solidFill>
                <a:latin typeface="+mj-lt"/>
              </a:defRPr>
            </a:lvl4pPr>
            <a:lvl5pPr marL="0" indent="0">
              <a:buNone/>
              <a:defRPr>
                <a:solidFill>
                  <a:schemeClr val="accent3"/>
                </a:solidFill>
                <a:latin typeface="+mj-lt"/>
              </a:defRPr>
            </a:lvl5pPr>
          </a:lstStyle>
          <a:p>
            <a:pPr lvl="0"/>
            <a:r>
              <a:rPr lang="en-US" dirty="0"/>
              <a:t>Click to type heading</a:t>
            </a:r>
          </a:p>
        </p:txBody>
      </p:sp>
      <p:sp>
        <p:nvSpPr>
          <p:cNvPr id="12" name="Picture Placeholder 2">
            <a:extLst>
              <a:ext uri="{FF2B5EF4-FFF2-40B4-BE49-F238E27FC236}">
                <a16:creationId xmlns:a16="http://schemas.microsoft.com/office/drawing/2014/main" id="{ED4F39FA-7D30-4245-81CA-D7D7F92D2345}"/>
              </a:ext>
            </a:extLst>
          </p:cNvPr>
          <p:cNvSpPr>
            <a:spLocks noGrp="1"/>
          </p:cNvSpPr>
          <p:nvPr>
            <p:ph type="pic" sz="quarter" idx="30" hasCustomPrompt="1"/>
          </p:nvPr>
        </p:nvSpPr>
        <p:spPr>
          <a:xfrm>
            <a:off x="306000" y="2112567"/>
            <a:ext cx="662795" cy="648000"/>
          </a:xfrm>
        </p:spPr>
        <p:txBody>
          <a:bodyPr anchor="ctr"/>
          <a:lstStyle>
            <a:lvl1pPr marL="0" marR="0" indent="0" algn="ctr" defTabSz="515390" rtl="0" eaLnBrk="1" fontAlgn="auto" latinLnBrk="0" hangingPunct="1">
              <a:lnSpc>
                <a:spcPts val="733"/>
              </a:lnSpc>
              <a:spcBef>
                <a:spcPts val="0"/>
              </a:spcBef>
              <a:spcAft>
                <a:spcPts val="169"/>
              </a:spcAft>
              <a:buClrTx/>
              <a:buSzPct val="100000"/>
              <a:buFont typeface="Wingdings" charset="2"/>
              <a:buNone/>
              <a:tabLst/>
              <a:defRPr sz="1000">
                <a:latin typeface="+mj-lt"/>
              </a:defRPr>
            </a:lvl1pPr>
          </a:lstStyle>
          <a:p>
            <a:pPr marL="0" marR="0" lvl="0" indent="0" algn="l" defTabSz="515390" rtl="0" eaLnBrk="1" fontAlgn="auto" latinLnBrk="0" hangingPunct="1">
              <a:lnSpc>
                <a:spcPts val="676"/>
              </a:lnSpc>
              <a:spcBef>
                <a:spcPts val="0"/>
              </a:spcBef>
              <a:spcAft>
                <a:spcPts val="169"/>
              </a:spcAft>
              <a:buClrTx/>
              <a:buSzPct val="100000"/>
              <a:buFont typeface="Wingdings" charset="2"/>
              <a:buNone/>
              <a:tabLst/>
              <a:defRPr/>
            </a:pPr>
            <a:r>
              <a:rPr lang="en-GB" dirty="0"/>
              <a:t>Click to insert icon</a:t>
            </a:r>
          </a:p>
        </p:txBody>
      </p:sp>
      <p:sp>
        <p:nvSpPr>
          <p:cNvPr id="8" name="Content Placeholder 1">
            <a:extLst>
              <a:ext uri="{FF2B5EF4-FFF2-40B4-BE49-F238E27FC236}">
                <a16:creationId xmlns:a16="http://schemas.microsoft.com/office/drawing/2014/main" id="{947EF09A-01DB-47EC-9BEA-2F6C45AB4480}"/>
              </a:ext>
            </a:extLst>
          </p:cNvPr>
          <p:cNvSpPr>
            <a:spLocks noGrp="1"/>
          </p:cNvSpPr>
          <p:nvPr>
            <p:ph sz="quarter" idx="15" hasCustomPrompt="1"/>
          </p:nvPr>
        </p:nvSpPr>
        <p:spPr>
          <a:xfrm>
            <a:off x="2966593" y="1213040"/>
            <a:ext cx="5904000" cy="846000"/>
          </a:xfrm>
          <a:prstGeom prst="rect">
            <a:avLst/>
          </a:prstGeom>
        </p:spPr>
        <p:txBody>
          <a:bodyPr vert="horz" lIns="0" tIns="0" rIns="0" bIns="0" rtlCol="0" anchor="ctr">
            <a:noAutofit/>
          </a:bodyPr>
          <a:lstStyle>
            <a:lvl1pPr marL="144000" indent="-144000">
              <a:buFontTx/>
              <a:buNone/>
              <a:defRPr lang="en-US" dirty="0"/>
            </a:lvl1pPr>
          </a:lstStyle>
          <a:p>
            <a:pPr marL="99320" lvl="0" indent="-99320">
              <a:buFont typeface="Wingdings" panose="05000000000000000000" pitchFamily="2" charset="2"/>
              <a:buChar char="§"/>
            </a:pPr>
            <a:r>
              <a:rPr lang="en-US" dirty="0"/>
              <a:t>Click to type</a:t>
            </a:r>
          </a:p>
        </p:txBody>
      </p:sp>
      <p:sp>
        <p:nvSpPr>
          <p:cNvPr id="18" name="Text Placeholder 1">
            <a:extLst>
              <a:ext uri="{FF2B5EF4-FFF2-40B4-BE49-F238E27FC236}">
                <a16:creationId xmlns:a16="http://schemas.microsoft.com/office/drawing/2014/main" id="{76389315-77BB-4308-A4E6-E1FE620F6D16}"/>
              </a:ext>
            </a:extLst>
          </p:cNvPr>
          <p:cNvSpPr>
            <a:spLocks noGrp="1"/>
          </p:cNvSpPr>
          <p:nvPr>
            <p:ph type="body" sz="quarter" idx="14" hasCustomPrompt="1"/>
          </p:nvPr>
        </p:nvSpPr>
        <p:spPr>
          <a:xfrm>
            <a:off x="1107439" y="1213040"/>
            <a:ext cx="1698513" cy="846000"/>
          </a:xfrm>
          <a:prstGeom prst="rect">
            <a:avLst/>
          </a:prstGeom>
        </p:spPr>
        <p:txBody>
          <a:bodyPr anchor="ctr" anchorCtr="0"/>
          <a:lstStyle>
            <a:lvl1pPr marL="0" indent="0">
              <a:lnSpc>
                <a:spcPct val="100000"/>
              </a:lnSpc>
              <a:spcBef>
                <a:spcPts val="0"/>
              </a:spcBef>
              <a:spcAft>
                <a:spcPts val="0"/>
              </a:spcAft>
              <a:buNone/>
              <a:defRPr sz="1800" b="0" cap="none" baseline="0">
                <a:solidFill>
                  <a:schemeClr val="accent3"/>
                </a:solidFill>
                <a:latin typeface="+mj-lt"/>
              </a:defRPr>
            </a:lvl1pPr>
            <a:lvl2pPr marL="0" indent="0">
              <a:lnSpc>
                <a:spcPts val="902"/>
              </a:lnSpc>
              <a:spcBef>
                <a:spcPts val="0"/>
              </a:spcBef>
              <a:spcAft>
                <a:spcPts val="0"/>
              </a:spcAft>
              <a:buNone/>
              <a:defRPr>
                <a:solidFill>
                  <a:schemeClr val="accent3"/>
                </a:solidFill>
                <a:latin typeface="+mj-lt"/>
              </a:defRPr>
            </a:lvl2pPr>
            <a:lvl3pPr marL="0" indent="0">
              <a:buNone/>
              <a:defRPr>
                <a:solidFill>
                  <a:schemeClr val="accent3"/>
                </a:solidFill>
                <a:latin typeface="+mj-lt"/>
              </a:defRPr>
            </a:lvl3pPr>
            <a:lvl4pPr marL="0" indent="0">
              <a:buNone/>
              <a:defRPr>
                <a:solidFill>
                  <a:schemeClr val="accent3"/>
                </a:solidFill>
                <a:latin typeface="+mj-lt"/>
              </a:defRPr>
            </a:lvl4pPr>
            <a:lvl5pPr marL="0" indent="0">
              <a:buNone/>
              <a:defRPr>
                <a:solidFill>
                  <a:schemeClr val="accent3"/>
                </a:solidFill>
                <a:latin typeface="+mj-lt"/>
              </a:defRPr>
            </a:lvl5pPr>
          </a:lstStyle>
          <a:p>
            <a:pPr lvl="0"/>
            <a:r>
              <a:rPr lang="en-US" dirty="0"/>
              <a:t>Click to type heading</a:t>
            </a:r>
          </a:p>
        </p:txBody>
      </p:sp>
      <p:sp>
        <p:nvSpPr>
          <p:cNvPr id="13" name="Picture Placeholder 1">
            <a:extLst>
              <a:ext uri="{FF2B5EF4-FFF2-40B4-BE49-F238E27FC236}">
                <a16:creationId xmlns:a16="http://schemas.microsoft.com/office/drawing/2014/main" id="{98E4C58E-66FD-4CD6-A044-3E9F9535C792}"/>
              </a:ext>
            </a:extLst>
          </p:cNvPr>
          <p:cNvSpPr>
            <a:spLocks noGrp="1"/>
          </p:cNvSpPr>
          <p:nvPr>
            <p:ph type="pic" sz="quarter" idx="29" hasCustomPrompt="1"/>
          </p:nvPr>
        </p:nvSpPr>
        <p:spPr>
          <a:xfrm>
            <a:off x="306000" y="1213040"/>
            <a:ext cx="662795" cy="648000"/>
          </a:xfrm>
        </p:spPr>
        <p:txBody>
          <a:bodyPr anchor="ctr"/>
          <a:lstStyle>
            <a:lvl1pPr algn="ctr">
              <a:lnSpc>
                <a:spcPts val="733"/>
              </a:lnSpc>
              <a:defRPr sz="1000">
                <a:latin typeface="+mj-lt"/>
              </a:defRPr>
            </a:lvl1pPr>
          </a:lstStyle>
          <a:p>
            <a:r>
              <a:rPr lang="en-GB" dirty="0"/>
              <a:t>Click to insert icon</a:t>
            </a:r>
          </a:p>
        </p:txBody>
      </p:sp>
      <p:sp>
        <p:nvSpPr>
          <p:cNvPr id="19" name="Subtitle 2">
            <a:extLst>
              <a:ext uri="{FF2B5EF4-FFF2-40B4-BE49-F238E27FC236}">
                <a16:creationId xmlns:a16="http://schemas.microsoft.com/office/drawing/2014/main" id="{846AF125-9F7B-4FAC-9556-3C45EBBE437A}"/>
              </a:ext>
            </a:extLst>
          </p:cNvPr>
          <p:cNvSpPr>
            <a:spLocks noGrp="1"/>
          </p:cNvSpPr>
          <p:nvPr>
            <p:ph type="subTitle" idx="17" hasCustomPrompt="1"/>
          </p:nvPr>
        </p:nvSpPr>
        <p:spPr>
          <a:xfrm>
            <a:off x="306000" y="361950"/>
            <a:ext cx="6357600" cy="621143"/>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20" name="Title 1">
            <a:extLst>
              <a:ext uri="{FF2B5EF4-FFF2-40B4-BE49-F238E27FC236}">
                <a16:creationId xmlns:a16="http://schemas.microsoft.com/office/drawing/2014/main" id="{5B174700-B15E-48A6-93A0-7721E51D423E}"/>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147300294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End Slide - No Image - 5up">
    <p:bg>
      <p:bgPr>
        <a:gradFill>
          <a:gsLst>
            <a:gs pos="5000">
              <a:schemeClr val="accent5"/>
            </a:gs>
            <a:gs pos="100000">
              <a:schemeClr val="accent3"/>
            </a:gs>
          </a:gsLst>
          <a:lin ang="0" scaled="1"/>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16E7AA-4991-854C-BC17-CFB26295D808}"/>
              </a:ext>
            </a:extLst>
          </p:cNvPr>
          <p:cNvSpPr>
            <a:spLocks noGrp="1"/>
          </p:cNvSpPr>
          <p:nvPr>
            <p:ph type="title"/>
          </p:nvPr>
        </p:nvSpPr>
        <p:spPr>
          <a:xfrm>
            <a:off x="0" y="0"/>
            <a:ext cx="9144000" cy="5143500"/>
          </a:xfrm>
          <a:noFill/>
        </p:spPr>
        <p:txBody>
          <a:bodyPr lIns="310896" tIns="365760" rIns="3017520" bIns="3017520" anchor="t" anchorCtr="0">
            <a:noAutofit/>
          </a:bodyPr>
          <a:lstStyle>
            <a:lvl1pPr>
              <a:lnSpc>
                <a:spcPts val="3600"/>
              </a:lnSpc>
              <a:defRPr sz="3600">
                <a:solidFill>
                  <a:schemeClr val="bg1"/>
                </a:solidFill>
              </a:defRPr>
            </a:lvl1pPr>
          </a:lstStyle>
          <a:p>
            <a:r>
              <a:rPr lang="en-US"/>
              <a:t>Click to edit Master title style</a:t>
            </a:r>
          </a:p>
        </p:txBody>
      </p:sp>
      <p:sp>
        <p:nvSpPr>
          <p:cNvPr id="8" name="Footer Placeholder 7">
            <a:extLst>
              <a:ext uri="{FF2B5EF4-FFF2-40B4-BE49-F238E27FC236}">
                <a16:creationId xmlns:a16="http://schemas.microsoft.com/office/drawing/2014/main" id="{90633BA0-E527-ED43-B204-73E6A879CF53}"/>
              </a:ext>
            </a:extLst>
          </p:cNvPr>
          <p:cNvSpPr>
            <a:spLocks noGrp="1"/>
          </p:cNvSpPr>
          <p:nvPr>
            <p:ph type="ftr" sz="quarter" idx="10"/>
          </p:nvPr>
        </p:nvSpPr>
        <p:spPr/>
        <p:txBody>
          <a:bodyPr>
            <a:noAutofit/>
          </a:bodyPr>
          <a:lstStyle/>
          <a:p>
            <a:r>
              <a:rPr lang="en-US"/>
              <a:t>© Euromonitor International</a:t>
            </a:r>
          </a:p>
        </p:txBody>
      </p:sp>
      <p:sp>
        <p:nvSpPr>
          <p:cNvPr id="10" name="SmartArt Placeholder 12">
            <a:extLst>
              <a:ext uri="{FF2B5EF4-FFF2-40B4-BE49-F238E27FC236}">
                <a16:creationId xmlns:a16="http://schemas.microsoft.com/office/drawing/2014/main" id="{86B3AE85-B6F9-0346-ACFE-FEBD182B18F8}"/>
              </a:ext>
            </a:extLst>
          </p:cNvPr>
          <p:cNvSpPr>
            <a:spLocks noGrp="1"/>
          </p:cNvSpPr>
          <p:nvPr>
            <p:ph type="dgm" sz="quarter" idx="14" hasCustomPrompt="1"/>
          </p:nvPr>
        </p:nvSpPr>
        <p:spPr>
          <a:xfrm>
            <a:off x="310377" y="943842"/>
            <a:ext cx="731520" cy="45720"/>
          </a:xfrm>
          <a:prstGeom prst="rect">
            <a:avLst/>
          </a:prstGeom>
          <a:solidFill>
            <a:schemeClr val="bg1"/>
          </a:solidFill>
        </p:spPr>
        <p:txBody>
          <a:bodyPr>
            <a:noAutofit/>
          </a:bodyPr>
          <a:lstStyle>
            <a:lvl1pPr>
              <a:defRPr sz="400"/>
            </a:lvl1pPr>
          </a:lstStyle>
          <a:p>
            <a:r>
              <a:rPr lang="en-US"/>
              <a:t> </a:t>
            </a:r>
          </a:p>
        </p:txBody>
      </p:sp>
      <p:sp>
        <p:nvSpPr>
          <p:cNvPr id="15" name="Picture Placeholder 5">
            <a:extLst>
              <a:ext uri="{FF2B5EF4-FFF2-40B4-BE49-F238E27FC236}">
                <a16:creationId xmlns:a16="http://schemas.microsoft.com/office/drawing/2014/main" id="{7E44CC4A-DE56-6A4C-8815-BC7F85100298}"/>
              </a:ext>
            </a:extLst>
          </p:cNvPr>
          <p:cNvSpPr>
            <a:spLocks noGrp="1" noChangeAspect="1"/>
          </p:cNvSpPr>
          <p:nvPr>
            <p:ph type="pic" sz="quarter" idx="16"/>
          </p:nvPr>
        </p:nvSpPr>
        <p:spPr>
          <a:xfrm>
            <a:off x="310377" y="1166102"/>
            <a:ext cx="493776" cy="493776"/>
          </a:xfrm>
          <a:prstGeom prst="rect">
            <a:avLst/>
          </a:prstGeom>
        </p:spPr>
        <p:txBody>
          <a:bodyPr anchor="ctr">
            <a:noAutofit/>
          </a:bodyPr>
          <a:lstStyle>
            <a:lvl1pPr algn="ctr">
              <a:lnSpc>
                <a:spcPct val="100000"/>
              </a:lnSpc>
              <a:defRPr sz="900">
                <a:solidFill>
                  <a:schemeClr val="tx2"/>
                </a:solidFill>
              </a:defRPr>
            </a:lvl1pPr>
          </a:lstStyle>
          <a:p>
            <a:r>
              <a:rPr lang="en-US"/>
              <a:t>Click icon to add picture</a:t>
            </a:r>
            <a:endParaRPr lang="en-GB"/>
          </a:p>
        </p:txBody>
      </p:sp>
      <p:sp>
        <p:nvSpPr>
          <p:cNvPr id="16" name="Text Placeholder 2">
            <a:extLst>
              <a:ext uri="{FF2B5EF4-FFF2-40B4-BE49-F238E27FC236}">
                <a16:creationId xmlns:a16="http://schemas.microsoft.com/office/drawing/2014/main" id="{BA9AFD49-D4C9-8D41-8CD9-A91382E842C8}"/>
              </a:ext>
            </a:extLst>
          </p:cNvPr>
          <p:cNvSpPr>
            <a:spLocks noGrp="1"/>
          </p:cNvSpPr>
          <p:nvPr>
            <p:ph type="body" sz="quarter" idx="68" hasCustomPrompt="1"/>
          </p:nvPr>
        </p:nvSpPr>
        <p:spPr>
          <a:xfrm>
            <a:off x="920496" y="1166102"/>
            <a:ext cx="3575304" cy="493776"/>
          </a:xfrm>
          <a:prstGeom prst="rect">
            <a:avLst/>
          </a:prstGeom>
        </p:spPr>
        <p:txBody>
          <a:bodyPr tIns="0" anchor="ctr" anchorCtr="0">
            <a:noAutofit/>
          </a:bodyPr>
          <a:lstStyle>
            <a:lvl1pPr marL="0" marR="0" indent="0" algn="l" defTabSz="914378" rtl="0" eaLnBrk="1" fontAlgn="auto" latinLnBrk="0" hangingPunct="1">
              <a:lnSpc>
                <a:spcPts val="1800"/>
              </a:lnSpc>
              <a:spcBef>
                <a:spcPts val="0"/>
              </a:spcBef>
              <a:spcAft>
                <a:spcPts val="600"/>
              </a:spcAft>
              <a:buClrTx/>
              <a:buSzPct val="100000"/>
              <a:buFont typeface="Wingdings" charset="2"/>
              <a:buNone/>
              <a:tabLst/>
              <a:defRPr lang="en-US" sz="1200" kern="0" baseline="0">
                <a:solidFill>
                  <a:schemeClr val="bg1"/>
                </a:solidFill>
                <a:latin typeface="+mn-lt"/>
                <a:ea typeface="+mn-ea"/>
                <a:cs typeface="+mn-cs"/>
              </a:defRPr>
            </a:lvl1pPr>
          </a:lstStyle>
          <a:p>
            <a:pPr marL="0" marR="0" lvl="0" indent="0" algn="l" defTabSz="914378" rtl="0" eaLnBrk="1" fontAlgn="auto" latinLnBrk="0" hangingPunct="1">
              <a:lnSpc>
                <a:spcPts val="1800"/>
              </a:lnSpc>
              <a:spcBef>
                <a:spcPts val="0"/>
              </a:spcBef>
              <a:spcAft>
                <a:spcPts val="600"/>
              </a:spcAft>
              <a:buClrTx/>
              <a:buSzPct val="100000"/>
              <a:buFont typeface="Wingdings" charset="2"/>
              <a:buNone/>
              <a:tabLst/>
              <a:defRPr/>
            </a:pPr>
            <a:r>
              <a:rPr lang="en-US"/>
              <a:t>Analyst Name, Title Industry</a:t>
            </a:r>
          </a:p>
        </p:txBody>
      </p:sp>
      <p:sp>
        <p:nvSpPr>
          <p:cNvPr id="23" name="Picture Placeholder 5">
            <a:extLst>
              <a:ext uri="{FF2B5EF4-FFF2-40B4-BE49-F238E27FC236}">
                <a16:creationId xmlns:a16="http://schemas.microsoft.com/office/drawing/2014/main" id="{7FE00A20-DF81-9647-92A8-744B4119217C}"/>
              </a:ext>
            </a:extLst>
          </p:cNvPr>
          <p:cNvSpPr>
            <a:spLocks noGrp="1" noChangeAspect="1"/>
          </p:cNvSpPr>
          <p:nvPr>
            <p:ph type="pic" sz="quarter" idx="90"/>
          </p:nvPr>
        </p:nvSpPr>
        <p:spPr>
          <a:xfrm>
            <a:off x="310377" y="2395774"/>
            <a:ext cx="493776" cy="493776"/>
          </a:xfrm>
          <a:prstGeom prst="rect">
            <a:avLst/>
          </a:prstGeom>
        </p:spPr>
        <p:txBody>
          <a:bodyPr anchor="ctr">
            <a:noAutofit/>
          </a:bodyPr>
          <a:lstStyle>
            <a:lvl1pPr algn="ctr">
              <a:lnSpc>
                <a:spcPct val="100000"/>
              </a:lnSpc>
              <a:defRPr sz="900">
                <a:solidFill>
                  <a:schemeClr val="tx2"/>
                </a:solidFill>
              </a:defRPr>
            </a:lvl1pPr>
          </a:lstStyle>
          <a:p>
            <a:r>
              <a:rPr lang="en-US"/>
              <a:t>Click icon to add picture</a:t>
            </a:r>
            <a:endParaRPr lang="en-GB"/>
          </a:p>
        </p:txBody>
      </p:sp>
      <p:sp>
        <p:nvSpPr>
          <p:cNvPr id="24" name="Text Placeholder 2">
            <a:extLst>
              <a:ext uri="{FF2B5EF4-FFF2-40B4-BE49-F238E27FC236}">
                <a16:creationId xmlns:a16="http://schemas.microsoft.com/office/drawing/2014/main" id="{A7950F17-A275-1C42-8E37-D47621CFA5A9}"/>
              </a:ext>
            </a:extLst>
          </p:cNvPr>
          <p:cNvSpPr>
            <a:spLocks noGrp="1"/>
          </p:cNvSpPr>
          <p:nvPr>
            <p:ph type="body" sz="quarter" idx="91" hasCustomPrompt="1"/>
          </p:nvPr>
        </p:nvSpPr>
        <p:spPr>
          <a:xfrm>
            <a:off x="920496" y="2395774"/>
            <a:ext cx="3575304" cy="493776"/>
          </a:xfrm>
          <a:prstGeom prst="rect">
            <a:avLst/>
          </a:prstGeom>
        </p:spPr>
        <p:txBody>
          <a:bodyPr tIns="0" anchor="ctr" anchorCtr="0">
            <a:noAutofit/>
          </a:bodyPr>
          <a:lstStyle>
            <a:lvl1pPr marL="0" marR="0" indent="0" algn="l" defTabSz="914378" rtl="0" eaLnBrk="1" fontAlgn="auto" latinLnBrk="0" hangingPunct="1">
              <a:lnSpc>
                <a:spcPts val="1800"/>
              </a:lnSpc>
              <a:spcBef>
                <a:spcPts val="0"/>
              </a:spcBef>
              <a:spcAft>
                <a:spcPts val="600"/>
              </a:spcAft>
              <a:buClrTx/>
              <a:buSzPct val="100000"/>
              <a:buFont typeface="Wingdings" charset="2"/>
              <a:buNone/>
              <a:tabLst/>
              <a:defRPr lang="en-US" sz="1200" kern="0" baseline="0">
                <a:solidFill>
                  <a:schemeClr val="bg1"/>
                </a:solidFill>
                <a:latin typeface="+mn-lt"/>
                <a:ea typeface="+mn-ea"/>
                <a:cs typeface="+mn-cs"/>
              </a:defRPr>
            </a:lvl1pPr>
          </a:lstStyle>
          <a:p>
            <a:pPr marL="0" marR="0" lvl="0" indent="0" algn="l" defTabSz="914378" rtl="0" eaLnBrk="1" fontAlgn="auto" latinLnBrk="0" hangingPunct="1">
              <a:lnSpc>
                <a:spcPts val="1800"/>
              </a:lnSpc>
              <a:spcBef>
                <a:spcPts val="0"/>
              </a:spcBef>
              <a:spcAft>
                <a:spcPts val="600"/>
              </a:spcAft>
              <a:buClrTx/>
              <a:buSzPct val="100000"/>
              <a:buFont typeface="Wingdings" charset="2"/>
              <a:buNone/>
              <a:tabLst/>
              <a:defRPr/>
            </a:pPr>
            <a:r>
              <a:rPr lang="en-US"/>
              <a:t>Analyst Name, Title Industry</a:t>
            </a:r>
          </a:p>
        </p:txBody>
      </p:sp>
      <p:sp>
        <p:nvSpPr>
          <p:cNvPr id="31" name="Picture Placeholder 5">
            <a:extLst>
              <a:ext uri="{FF2B5EF4-FFF2-40B4-BE49-F238E27FC236}">
                <a16:creationId xmlns:a16="http://schemas.microsoft.com/office/drawing/2014/main" id="{2012A6B0-055B-3245-A226-DD5F97737CCA}"/>
              </a:ext>
            </a:extLst>
          </p:cNvPr>
          <p:cNvSpPr>
            <a:spLocks noGrp="1" noChangeAspect="1"/>
          </p:cNvSpPr>
          <p:nvPr>
            <p:ph type="pic" sz="quarter" idx="98"/>
          </p:nvPr>
        </p:nvSpPr>
        <p:spPr>
          <a:xfrm>
            <a:off x="310377" y="1780938"/>
            <a:ext cx="493776" cy="493776"/>
          </a:xfrm>
          <a:prstGeom prst="rect">
            <a:avLst/>
          </a:prstGeom>
        </p:spPr>
        <p:txBody>
          <a:bodyPr anchor="ctr">
            <a:noAutofit/>
          </a:bodyPr>
          <a:lstStyle>
            <a:lvl1pPr algn="ctr">
              <a:lnSpc>
                <a:spcPct val="100000"/>
              </a:lnSpc>
              <a:defRPr sz="900">
                <a:solidFill>
                  <a:schemeClr val="tx2"/>
                </a:solidFill>
              </a:defRPr>
            </a:lvl1pPr>
          </a:lstStyle>
          <a:p>
            <a:r>
              <a:rPr lang="en-US"/>
              <a:t>Click icon to add picture</a:t>
            </a:r>
            <a:endParaRPr lang="en-GB"/>
          </a:p>
        </p:txBody>
      </p:sp>
      <p:sp>
        <p:nvSpPr>
          <p:cNvPr id="32" name="Text Placeholder 2">
            <a:extLst>
              <a:ext uri="{FF2B5EF4-FFF2-40B4-BE49-F238E27FC236}">
                <a16:creationId xmlns:a16="http://schemas.microsoft.com/office/drawing/2014/main" id="{82F79470-E950-9943-82D0-EB4E670C0453}"/>
              </a:ext>
            </a:extLst>
          </p:cNvPr>
          <p:cNvSpPr>
            <a:spLocks noGrp="1"/>
          </p:cNvSpPr>
          <p:nvPr>
            <p:ph type="body" sz="quarter" idx="99" hasCustomPrompt="1"/>
          </p:nvPr>
        </p:nvSpPr>
        <p:spPr>
          <a:xfrm>
            <a:off x="920496" y="1780938"/>
            <a:ext cx="3575304" cy="493776"/>
          </a:xfrm>
          <a:prstGeom prst="rect">
            <a:avLst/>
          </a:prstGeom>
        </p:spPr>
        <p:txBody>
          <a:bodyPr tIns="0" anchor="ctr" anchorCtr="0">
            <a:noAutofit/>
          </a:bodyPr>
          <a:lstStyle>
            <a:lvl1pPr marL="0" marR="0" indent="0" algn="l" defTabSz="914378" rtl="0" eaLnBrk="1" fontAlgn="auto" latinLnBrk="0" hangingPunct="1">
              <a:lnSpc>
                <a:spcPts val="1800"/>
              </a:lnSpc>
              <a:spcBef>
                <a:spcPts val="0"/>
              </a:spcBef>
              <a:spcAft>
                <a:spcPts val="600"/>
              </a:spcAft>
              <a:buClrTx/>
              <a:buSzPct val="100000"/>
              <a:buFont typeface="Wingdings" charset="2"/>
              <a:buNone/>
              <a:tabLst/>
              <a:defRPr lang="en-US" sz="1200" kern="0" baseline="0">
                <a:solidFill>
                  <a:schemeClr val="bg1"/>
                </a:solidFill>
                <a:latin typeface="+mn-lt"/>
                <a:ea typeface="+mn-ea"/>
                <a:cs typeface="+mn-cs"/>
              </a:defRPr>
            </a:lvl1pPr>
          </a:lstStyle>
          <a:p>
            <a:pPr marL="0" marR="0" lvl="0" indent="0" algn="l" defTabSz="914378" rtl="0" eaLnBrk="1" fontAlgn="auto" latinLnBrk="0" hangingPunct="1">
              <a:lnSpc>
                <a:spcPts val="1800"/>
              </a:lnSpc>
              <a:spcBef>
                <a:spcPts val="0"/>
              </a:spcBef>
              <a:spcAft>
                <a:spcPts val="600"/>
              </a:spcAft>
              <a:buClrTx/>
              <a:buSzPct val="100000"/>
              <a:buFont typeface="Wingdings" charset="2"/>
              <a:buNone/>
              <a:tabLst/>
              <a:defRPr/>
            </a:pPr>
            <a:r>
              <a:rPr lang="en-US"/>
              <a:t>Analyst Name, Title Industry</a:t>
            </a:r>
          </a:p>
        </p:txBody>
      </p:sp>
      <p:sp>
        <p:nvSpPr>
          <p:cNvPr id="39" name="Picture Placeholder 5">
            <a:extLst>
              <a:ext uri="{FF2B5EF4-FFF2-40B4-BE49-F238E27FC236}">
                <a16:creationId xmlns:a16="http://schemas.microsoft.com/office/drawing/2014/main" id="{45B98536-DECA-6B4F-B9D2-A6988F45E798}"/>
              </a:ext>
            </a:extLst>
          </p:cNvPr>
          <p:cNvSpPr>
            <a:spLocks noGrp="1" noChangeAspect="1"/>
          </p:cNvSpPr>
          <p:nvPr>
            <p:ph type="pic" sz="quarter" idx="106"/>
          </p:nvPr>
        </p:nvSpPr>
        <p:spPr>
          <a:xfrm>
            <a:off x="310377" y="3010610"/>
            <a:ext cx="493776" cy="493776"/>
          </a:xfrm>
          <a:prstGeom prst="rect">
            <a:avLst/>
          </a:prstGeom>
        </p:spPr>
        <p:txBody>
          <a:bodyPr anchor="ctr">
            <a:noAutofit/>
          </a:bodyPr>
          <a:lstStyle>
            <a:lvl1pPr algn="ctr">
              <a:lnSpc>
                <a:spcPct val="100000"/>
              </a:lnSpc>
              <a:defRPr sz="900">
                <a:solidFill>
                  <a:schemeClr val="tx2"/>
                </a:solidFill>
              </a:defRPr>
            </a:lvl1pPr>
          </a:lstStyle>
          <a:p>
            <a:r>
              <a:rPr lang="en-US"/>
              <a:t>Click icon to add picture</a:t>
            </a:r>
            <a:endParaRPr lang="en-GB"/>
          </a:p>
        </p:txBody>
      </p:sp>
      <p:sp>
        <p:nvSpPr>
          <p:cNvPr id="40" name="Text Placeholder 2">
            <a:extLst>
              <a:ext uri="{FF2B5EF4-FFF2-40B4-BE49-F238E27FC236}">
                <a16:creationId xmlns:a16="http://schemas.microsoft.com/office/drawing/2014/main" id="{02CFF741-E07A-C147-9143-D26288584290}"/>
              </a:ext>
            </a:extLst>
          </p:cNvPr>
          <p:cNvSpPr>
            <a:spLocks noGrp="1"/>
          </p:cNvSpPr>
          <p:nvPr>
            <p:ph type="body" sz="quarter" idx="107" hasCustomPrompt="1"/>
          </p:nvPr>
        </p:nvSpPr>
        <p:spPr>
          <a:xfrm>
            <a:off x="920496" y="3010610"/>
            <a:ext cx="3575304" cy="493776"/>
          </a:xfrm>
          <a:prstGeom prst="rect">
            <a:avLst/>
          </a:prstGeom>
        </p:spPr>
        <p:txBody>
          <a:bodyPr tIns="0" anchor="ctr" anchorCtr="0">
            <a:noAutofit/>
          </a:bodyPr>
          <a:lstStyle>
            <a:lvl1pPr marL="0" marR="0" indent="0" algn="l" defTabSz="914378" rtl="0" eaLnBrk="1" fontAlgn="auto" latinLnBrk="0" hangingPunct="1">
              <a:lnSpc>
                <a:spcPts val="1800"/>
              </a:lnSpc>
              <a:spcBef>
                <a:spcPts val="0"/>
              </a:spcBef>
              <a:spcAft>
                <a:spcPts val="600"/>
              </a:spcAft>
              <a:buClrTx/>
              <a:buSzPct val="100000"/>
              <a:buFont typeface="Wingdings" charset="2"/>
              <a:buNone/>
              <a:tabLst/>
              <a:defRPr lang="en-US" sz="1200" kern="0" baseline="0">
                <a:solidFill>
                  <a:schemeClr val="bg1"/>
                </a:solidFill>
                <a:latin typeface="+mn-lt"/>
                <a:ea typeface="+mn-ea"/>
                <a:cs typeface="+mn-cs"/>
              </a:defRPr>
            </a:lvl1pPr>
          </a:lstStyle>
          <a:p>
            <a:pPr marL="0" marR="0" lvl="0" indent="0" algn="l" defTabSz="914378" rtl="0" eaLnBrk="1" fontAlgn="auto" latinLnBrk="0" hangingPunct="1">
              <a:lnSpc>
                <a:spcPts val="1800"/>
              </a:lnSpc>
              <a:spcBef>
                <a:spcPts val="0"/>
              </a:spcBef>
              <a:spcAft>
                <a:spcPts val="600"/>
              </a:spcAft>
              <a:buClrTx/>
              <a:buSzPct val="100000"/>
              <a:buFont typeface="Wingdings" charset="2"/>
              <a:buNone/>
              <a:tabLst/>
              <a:defRPr/>
            </a:pPr>
            <a:r>
              <a:rPr lang="en-US"/>
              <a:t>Analyst Name, Title Industry</a:t>
            </a:r>
          </a:p>
        </p:txBody>
      </p:sp>
      <p:sp>
        <p:nvSpPr>
          <p:cNvPr id="57" name="Picture Placeholder 5">
            <a:extLst>
              <a:ext uri="{FF2B5EF4-FFF2-40B4-BE49-F238E27FC236}">
                <a16:creationId xmlns:a16="http://schemas.microsoft.com/office/drawing/2014/main" id="{12E71C9F-E134-274F-BB34-575C86358108}"/>
              </a:ext>
            </a:extLst>
          </p:cNvPr>
          <p:cNvSpPr>
            <a:spLocks noGrp="1" noChangeAspect="1"/>
          </p:cNvSpPr>
          <p:nvPr>
            <p:ph type="pic" sz="quarter" idx="108"/>
          </p:nvPr>
        </p:nvSpPr>
        <p:spPr>
          <a:xfrm>
            <a:off x="310377" y="3625446"/>
            <a:ext cx="493776" cy="493776"/>
          </a:xfrm>
          <a:prstGeom prst="rect">
            <a:avLst/>
          </a:prstGeom>
        </p:spPr>
        <p:txBody>
          <a:bodyPr anchor="ctr">
            <a:noAutofit/>
          </a:bodyPr>
          <a:lstStyle>
            <a:lvl1pPr algn="ctr">
              <a:lnSpc>
                <a:spcPct val="100000"/>
              </a:lnSpc>
              <a:defRPr sz="900">
                <a:solidFill>
                  <a:schemeClr val="tx2"/>
                </a:solidFill>
              </a:defRPr>
            </a:lvl1pPr>
          </a:lstStyle>
          <a:p>
            <a:r>
              <a:rPr lang="en-US"/>
              <a:t>Click icon to add picture</a:t>
            </a:r>
            <a:endParaRPr lang="en-GB"/>
          </a:p>
        </p:txBody>
      </p:sp>
      <p:sp>
        <p:nvSpPr>
          <p:cNvPr id="58" name="Text Placeholder 2">
            <a:extLst>
              <a:ext uri="{FF2B5EF4-FFF2-40B4-BE49-F238E27FC236}">
                <a16:creationId xmlns:a16="http://schemas.microsoft.com/office/drawing/2014/main" id="{72AFD623-B83B-784B-80AD-48975D4F9CB2}"/>
              </a:ext>
            </a:extLst>
          </p:cNvPr>
          <p:cNvSpPr>
            <a:spLocks noGrp="1"/>
          </p:cNvSpPr>
          <p:nvPr>
            <p:ph type="body" sz="quarter" idx="109" hasCustomPrompt="1"/>
          </p:nvPr>
        </p:nvSpPr>
        <p:spPr>
          <a:xfrm>
            <a:off x="920496" y="3625446"/>
            <a:ext cx="3575304" cy="493776"/>
          </a:xfrm>
          <a:prstGeom prst="rect">
            <a:avLst/>
          </a:prstGeom>
        </p:spPr>
        <p:txBody>
          <a:bodyPr tIns="0" anchor="ctr" anchorCtr="0">
            <a:noAutofit/>
          </a:bodyPr>
          <a:lstStyle>
            <a:lvl1pPr marL="0" marR="0" indent="0" algn="l" defTabSz="914378" rtl="0" eaLnBrk="1" fontAlgn="auto" latinLnBrk="0" hangingPunct="1">
              <a:lnSpc>
                <a:spcPts val="1800"/>
              </a:lnSpc>
              <a:spcBef>
                <a:spcPts val="0"/>
              </a:spcBef>
              <a:spcAft>
                <a:spcPts val="600"/>
              </a:spcAft>
              <a:buClrTx/>
              <a:buSzPct val="100000"/>
              <a:buFont typeface="Wingdings" charset="2"/>
              <a:buNone/>
              <a:tabLst/>
              <a:defRPr lang="en-US" sz="1200" kern="0" baseline="0">
                <a:solidFill>
                  <a:schemeClr val="bg1"/>
                </a:solidFill>
                <a:latin typeface="+mn-lt"/>
                <a:ea typeface="+mn-ea"/>
                <a:cs typeface="+mn-cs"/>
              </a:defRPr>
            </a:lvl1pPr>
          </a:lstStyle>
          <a:p>
            <a:pPr marL="0" marR="0" lvl="0" indent="0" algn="l" defTabSz="914378" rtl="0" eaLnBrk="1" fontAlgn="auto" latinLnBrk="0" hangingPunct="1">
              <a:lnSpc>
                <a:spcPts val="1800"/>
              </a:lnSpc>
              <a:spcBef>
                <a:spcPts val="0"/>
              </a:spcBef>
              <a:spcAft>
                <a:spcPts val="600"/>
              </a:spcAft>
              <a:buClrTx/>
              <a:buSzPct val="100000"/>
              <a:buFont typeface="Wingdings" charset="2"/>
              <a:buNone/>
              <a:tabLst/>
              <a:defRPr/>
            </a:pPr>
            <a:r>
              <a:rPr lang="en-US"/>
              <a:t>Analyst Name, Title Industry</a:t>
            </a:r>
          </a:p>
        </p:txBody>
      </p:sp>
      <p:sp>
        <p:nvSpPr>
          <p:cNvPr id="26" name="Picture Placeholder 5">
            <a:extLst>
              <a:ext uri="{FF2B5EF4-FFF2-40B4-BE49-F238E27FC236}">
                <a16:creationId xmlns:a16="http://schemas.microsoft.com/office/drawing/2014/main" id="{6F425993-5F54-1041-9468-AAF5FCEB58E1}"/>
              </a:ext>
            </a:extLst>
          </p:cNvPr>
          <p:cNvSpPr>
            <a:spLocks noGrp="1" noChangeAspect="1"/>
          </p:cNvSpPr>
          <p:nvPr>
            <p:ph type="pic" sz="quarter" idx="112"/>
          </p:nvPr>
        </p:nvSpPr>
        <p:spPr>
          <a:xfrm>
            <a:off x="310377" y="4240280"/>
            <a:ext cx="493776" cy="493776"/>
          </a:xfrm>
          <a:prstGeom prst="rect">
            <a:avLst/>
          </a:prstGeom>
        </p:spPr>
        <p:txBody>
          <a:bodyPr anchor="ctr">
            <a:noAutofit/>
          </a:bodyPr>
          <a:lstStyle>
            <a:lvl1pPr algn="ctr">
              <a:lnSpc>
                <a:spcPct val="100000"/>
              </a:lnSpc>
              <a:defRPr sz="900">
                <a:solidFill>
                  <a:schemeClr val="tx2"/>
                </a:solidFill>
              </a:defRPr>
            </a:lvl1pPr>
          </a:lstStyle>
          <a:p>
            <a:r>
              <a:rPr lang="en-US"/>
              <a:t>Click icon to add picture</a:t>
            </a:r>
            <a:endParaRPr lang="en-GB"/>
          </a:p>
        </p:txBody>
      </p:sp>
      <p:sp>
        <p:nvSpPr>
          <p:cNvPr id="27" name="Text Placeholder 2">
            <a:extLst>
              <a:ext uri="{FF2B5EF4-FFF2-40B4-BE49-F238E27FC236}">
                <a16:creationId xmlns:a16="http://schemas.microsoft.com/office/drawing/2014/main" id="{3D14BD77-C4DE-9C4F-8A8C-B01C780BE0A7}"/>
              </a:ext>
            </a:extLst>
          </p:cNvPr>
          <p:cNvSpPr>
            <a:spLocks noGrp="1"/>
          </p:cNvSpPr>
          <p:nvPr>
            <p:ph type="body" sz="quarter" idx="113" hasCustomPrompt="1"/>
          </p:nvPr>
        </p:nvSpPr>
        <p:spPr>
          <a:xfrm>
            <a:off x="920496" y="4240280"/>
            <a:ext cx="3575304" cy="493776"/>
          </a:xfrm>
          <a:prstGeom prst="rect">
            <a:avLst/>
          </a:prstGeom>
        </p:spPr>
        <p:txBody>
          <a:bodyPr tIns="0" anchor="ctr" anchorCtr="0">
            <a:noAutofit/>
          </a:bodyPr>
          <a:lstStyle>
            <a:lvl1pPr marL="0" marR="0" indent="0" algn="l" defTabSz="914378" rtl="0" eaLnBrk="1" fontAlgn="auto" latinLnBrk="0" hangingPunct="1">
              <a:lnSpc>
                <a:spcPts val="1800"/>
              </a:lnSpc>
              <a:spcBef>
                <a:spcPts val="0"/>
              </a:spcBef>
              <a:spcAft>
                <a:spcPts val="600"/>
              </a:spcAft>
              <a:buClrTx/>
              <a:buSzPct val="100000"/>
              <a:buFont typeface="Wingdings" charset="2"/>
              <a:buNone/>
              <a:tabLst/>
              <a:defRPr lang="en-US" sz="1200" kern="0" baseline="0">
                <a:solidFill>
                  <a:schemeClr val="bg1"/>
                </a:solidFill>
                <a:latin typeface="+mn-lt"/>
                <a:ea typeface="+mn-ea"/>
                <a:cs typeface="+mn-cs"/>
              </a:defRPr>
            </a:lvl1pPr>
          </a:lstStyle>
          <a:p>
            <a:pPr marL="0" marR="0" lvl="0" indent="0" algn="l" defTabSz="914378" rtl="0" eaLnBrk="1" fontAlgn="auto" latinLnBrk="0" hangingPunct="1">
              <a:lnSpc>
                <a:spcPts val="1800"/>
              </a:lnSpc>
              <a:spcBef>
                <a:spcPts val="0"/>
              </a:spcBef>
              <a:spcAft>
                <a:spcPts val="600"/>
              </a:spcAft>
              <a:buClrTx/>
              <a:buSzPct val="100000"/>
              <a:buFont typeface="Wingdings" charset="2"/>
              <a:buNone/>
              <a:tabLst/>
              <a:defRPr/>
            </a:pPr>
            <a:r>
              <a:rPr lang="en-US"/>
              <a:t>Analyst Name, Title Industry</a:t>
            </a:r>
          </a:p>
        </p:txBody>
      </p:sp>
      <p:sp>
        <p:nvSpPr>
          <p:cNvPr id="34" name="Text Placeholder 4">
            <a:extLst>
              <a:ext uri="{FF2B5EF4-FFF2-40B4-BE49-F238E27FC236}">
                <a16:creationId xmlns:a16="http://schemas.microsoft.com/office/drawing/2014/main" id="{8B477E5B-2933-5947-8055-4066A6B8939E}"/>
              </a:ext>
            </a:extLst>
          </p:cNvPr>
          <p:cNvSpPr>
            <a:spLocks noGrp="1"/>
          </p:cNvSpPr>
          <p:nvPr>
            <p:ph type="body" sz="quarter" idx="100" hasCustomPrompt="1"/>
          </p:nvPr>
        </p:nvSpPr>
        <p:spPr>
          <a:xfrm>
            <a:off x="6400802" y="1200150"/>
            <a:ext cx="2572065" cy="228600"/>
          </a:xfrm>
          <a:prstGeom prst="rect">
            <a:avLst/>
          </a:prstGeom>
        </p:spPr>
        <p:txBody>
          <a:bodyPr anchor="ctr">
            <a:noAutofit/>
          </a:bodyPr>
          <a:lstStyle>
            <a:lvl1pPr>
              <a:lnSpc>
                <a:spcPct val="100000"/>
              </a:lnSpc>
              <a:spcAft>
                <a:spcPts val="0"/>
              </a:spcAft>
              <a:defRPr sz="1000">
                <a:solidFill>
                  <a:schemeClr val="bg1"/>
                </a:solidFill>
              </a:defRPr>
            </a:lvl1pPr>
          </a:lstStyle>
          <a:p>
            <a:pPr lvl="0"/>
            <a:r>
              <a:rPr lang="en-US"/>
              <a:t>General Contact Email address</a:t>
            </a:r>
          </a:p>
        </p:txBody>
      </p:sp>
      <p:sp>
        <p:nvSpPr>
          <p:cNvPr id="35" name="Text Placeholder 4">
            <a:extLst>
              <a:ext uri="{FF2B5EF4-FFF2-40B4-BE49-F238E27FC236}">
                <a16:creationId xmlns:a16="http://schemas.microsoft.com/office/drawing/2014/main" id="{E948A2D4-059B-6E49-BA4D-4DCE5842E749}"/>
              </a:ext>
            </a:extLst>
          </p:cNvPr>
          <p:cNvSpPr>
            <a:spLocks noGrp="1"/>
          </p:cNvSpPr>
          <p:nvPr>
            <p:ph type="body" sz="quarter" idx="101" hasCustomPrompt="1"/>
          </p:nvPr>
        </p:nvSpPr>
        <p:spPr>
          <a:xfrm>
            <a:off x="6400802" y="1438756"/>
            <a:ext cx="2572065" cy="228600"/>
          </a:xfrm>
          <a:prstGeom prst="rect">
            <a:avLst/>
          </a:prstGeom>
        </p:spPr>
        <p:txBody>
          <a:bodyPr anchor="ctr">
            <a:noAutofit/>
          </a:bodyPr>
          <a:lstStyle>
            <a:lvl1pPr marL="0" marR="0" indent="0" algn="l" defTabSz="685783" rtl="0" eaLnBrk="1" fontAlgn="auto" latinLnBrk="0" hangingPunct="1">
              <a:lnSpc>
                <a:spcPct val="100000"/>
              </a:lnSpc>
              <a:spcBef>
                <a:spcPts val="0"/>
              </a:spcBef>
              <a:spcAft>
                <a:spcPts val="0"/>
              </a:spcAft>
              <a:buClrTx/>
              <a:buSzTx/>
              <a:buFontTx/>
              <a:buNone/>
              <a:tabLst/>
              <a:defRPr sz="1000">
                <a:solidFill>
                  <a:schemeClr val="bg1"/>
                </a:solidFill>
              </a:defRPr>
            </a:lvl1pPr>
          </a:lstStyle>
          <a:p>
            <a:pPr marL="0" marR="0" lvl="0" indent="0" algn="l" defTabSz="685783" rtl="0" eaLnBrk="1" fontAlgn="auto" latinLnBrk="0" hangingPunct="1">
              <a:lnSpc>
                <a:spcPts val="1200"/>
              </a:lnSpc>
              <a:spcBef>
                <a:spcPts val="0"/>
              </a:spcBef>
              <a:spcAft>
                <a:spcPts val="0"/>
              </a:spcAft>
              <a:buClrTx/>
              <a:buSzTx/>
              <a:buFontTx/>
              <a:buNone/>
              <a:tabLst/>
              <a:defRPr/>
            </a:pPr>
            <a:r>
              <a:rPr lang="en-US"/>
              <a:t>EMI Blog or Website address</a:t>
            </a:r>
          </a:p>
        </p:txBody>
      </p:sp>
      <p:sp>
        <p:nvSpPr>
          <p:cNvPr id="37" name="Text Placeholder 4">
            <a:extLst>
              <a:ext uri="{FF2B5EF4-FFF2-40B4-BE49-F238E27FC236}">
                <a16:creationId xmlns:a16="http://schemas.microsoft.com/office/drawing/2014/main" id="{872B06B2-8CB0-7E43-A928-BA78AB8AA8D3}"/>
              </a:ext>
            </a:extLst>
          </p:cNvPr>
          <p:cNvSpPr>
            <a:spLocks noGrp="1"/>
          </p:cNvSpPr>
          <p:nvPr>
            <p:ph type="body" sz="quarter" idx="102" hasCustomPrompt="1"/>
          </p:nvPr>
        </p:nvSpPr>
        <p:spPr>
          <a:xfrm>
            <a:off x="6400803" y="1677362"/>
            <a:ext cx="2572064" cy="228600"/>
          </a:xfrm>
          <a:prstGeom prst="rect">
            <a:avLst/>
          </a:prstGeom>
        </p:spPr>
        <p:txBody>
          <a:bodyPr anchor="ctr">
            <a:noAutofit/>
          </a:bodyPr>
          <a:lstStyle>
            <a:lvl1pPr marL="0" marR="0" indent="0" algn="l" defTabSz="685783" rtl="0" eaLnBrk="1" fontAlgn="auto" latinLnBrk="0" hangingPunct="1">
              <a:lnSpc>
                <a:spcPct val="100000"/>
              </a:lnSpc>
              <a:spcBef>
                <a:spcPts val="0"/>
              </a:spcBef>
              <a:spcAft>
                <a:spcPts val="0"/>
              </a:spcAft>
              <a:buClrTx/>
              <a:buSzTx/>
              <a:buFontTx/>
              <a:buNone/>
              <a:tabLst/>
              <a:defRPr sz="1000">
                <a:solidFill>
                  <a:schemeClr val="bg1"/>
                </a:solidFill>
              </a:defRPr>
            </a:lvl1pPr>
          </a:lstStyle>
          <a:p>
            <a:pPr marL="0" marR="0" lvl="0" indent="0" algn="l" defTabSz="685783" rtl="0" eaLnBrk="1" fontAlgn="auto" latinLnBrk="0" hangingPunct="1">
              <a:lnSpc>
                <a:spcPts val="1200"/>
              </a:lnSpc>
              <a:spcBef>
                <a:spcPts val="0"/>
              </a:spcBef>
              <a:spcAft>
                <a:spcPts val="0"/>
              </a:spcAft>
              <a:buClrTx/>
              <a:buSzTx/>
              <a:buFontTx/>
              <a:buNone/>
              <a:tabLst/>
              <a:defRPr/>
            </a:pPr>
            <a:r>
              <a:rPr lang="en-US"/>
              <a:t>EMI </a:t>
            </a:r>
            <a:r>
              <a:rPr lang="en-US" err="1"/>
              <a:t>Linkedin</a:t>
            </a:r>
            <a:r>
              <a:rPr lang="en-US"/>
              <a:t> Profile</a:t>
            </a:r>
          </a:p>
        </p:txBody>
      </p:sp>
      <p:sp>
        <p:nvSpPr>
          <p:cNvPr id="44" name="Text Placeholder 4">
            <a:extLst>
              <a:ext uri="{FF2B5EF4-FFF2-40B4-BE49-F238E27FC236}">
                <a16:creationId xmlns:a16="http://schemas.microsoft.com/office/drawing/2014/main" id="{94F52436-898E-2D4E-877B-DDFB5954CA70}"/>
              </a:ext>
            </a:extLst>
          </p:cNvPr>
          <p:cNvSpPr>
            <a:spLocks noGrp="1"/>
          </p:cNvSpPr>
          <p:nvPr>
            <p:ph type="body" sz="quarter" idx="114" hasCustomPrompt="1"/>
          </p:nvPr>
        </p:nvSpPr>
        <p:spPr>
          <a:xfrm>
            <a:off x="6400803" y="1910950"/>
            <a:ext cx="2572064" cy="228600"/>
          </a:xfrm>
          <a:prstGeom prst="rect">
            <a:avLst/>
          </a:prstGeom>
        </p:spPr>
        <p:txBody>
          <a:bodyPr anchor="ctr">
            <a:noAutofit/>
          </a:bodyPr>
          <a:lstStyle>
            <a:lvl1pPr>
              <a:lnSpc>
                <a:spcPct val="100000"/>
              </a:lnSpc>
              <a:spcAft>
                <a:spcPts val="0"/>
              </a:spcAft>
              <a:defRPr sz="1000">
                <a:solidFill>
                  <a:schemeClr val="bg1"/>
                </a:solidFill>
              </a:defRPr>
            </a:lvl1pPr>
          </a:lstStyle>
          <a:p>
            <a:pPr lvl="0"/>
            <a:r>
              <a:rPr lang="en-US"/>
              <a:t>EMI Twitter profile</a:t>
            </a:r>
          </a:p>
        </p:txBody>
      </p:sp>
      <p:sp>
        <p:nvSpPr>
          <p:cNvPr id="45" name="Picture Placeholder 8">
            <a:extLst>
              <a:ext uri="{FF2B5EF4-FFF2-40B4-BE49-F238E27FC236}">
                <a16:creationId xmlns:a16="http://schemas.microsoft.com/office/drawing/2014/main" id="{0272727A-2876-A341-A13C-56CE97572863}"/>
              </a:ext>
            </a:extLst>
          </p:cNvPr>
          <p:cNvSpPr>
            <a:spLocks noGrp="1" noChangeAspect="1"/>
          </p:cNvSpPr>
          <p:nvPr>
            <p:ph type="pic" sz="quarter" idx="87" hasCustomPrompt="1"/>
          </p:nvPr>
        </p:nvSpPr>
        <p:spPr>
          <a:xfrm>
            <a:off x="6096000" y="1200150"/>
            <a:ext cx="228786" cy="228600"/>
          </a:xfrm>
          <a:prstGeom prst="rect">
            <a:avLst/>
          </a:prstGeom>
        </p:spPr>
        <p:txBody>
          <a:bodyPr>
            <a:noAutofit/>
          </a:bodyPr>
          <a:lstStyle>
            <a:lvl1pPr marL="0" marR="0" indent="0" algn="l" defTabSz="914378"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378"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46" name="Picture Placeholder 8">
            <a:extLst>
              <a:ext uri="{FF2B5EF4-FFF2-40B4-BE49-F238E27FC236}">
                <a16:creationId xmlns:a16="http://schemas.microsoft.com/office/drawing/2014/main" id="{DB9F6EDB-2C41-2C48-993D-51D36492CF47}"/>
              </a:ext>
            </a:extLst>
          </p:cNvPr>
          <p:cNvSpPr>
            <a:spLocks noGrp="1" noChangeAspect="1"/>
          </p:cNvSpPr>
          <p:nvPr>
            <p:ph type="pic" sz="quarter" idx="88" hasCustomPrompt="1"/>
          </p:nvPr>
        </p:nvSpPr>
        <p:spPr>
          <a:xfrm>
            <a:off x="6096000" y="1438756"/>
            <a:ext cx="228786" cy="228600"/>
          </a:xfrm>
          <a:prstGeom prst="rect">
            <a:avLst/>
          </a:prstGeom>
        </p:spPr>
        <p:txBody>
          <a:bodyPr>
            <a:noAutofit/>
          </a:bodyPr>
          <a:lstStyle>
            <a:lvl1pPr marL="0" marR="0" indent="0" algn="l" defTabSz="914378"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378"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47" name="Picture Placeholder 8">
            <a:extLst>
              <a:ext uri="{FF2B5EF4-FFF2-40B4-BE49-F238E27FC236}">
                <a16:creationId xmlns:a16="http://schemas.microsoft.com/office/drawing/2014/main" id="{BF7C3A0E-2DC8-FD47-844B-166A9EC37A50}"/>
              </a:ext>
            </a:extLst>
          </p:cNvPr>
          <p:cNvSpPr>
            <a:spLocks noGrp="1" noChangeAspect="1"/>
          </p:cNvSpPr>
          <p:nvPr>
            <p:ph type="pic" sz="quarter" idx="89" hasCustomPrompt="1"/>
          </p:nvPr>
        </p:nvSpPr>
        <p:spPr>
          <a:xfrm>
            <a:off x="6096000" y="1677362"/>
            <a:ext cx="228786" cy="228600"/>
          </a:xfrm>
          <a:prstGeom prst="rect">
            <a:avLst/>
          </a:prstGeom>
        </p:spPr>
        <p:txBody>
          <a:bodyPr>
            <a:noAutofit/>
          </a:bodyPr>
          <a:lstStyle>
            <a:lvl1pPr marL="0" marR="0" indent="0" algn="l" defTabSz="914378"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378"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48" name="Picture Placeholder 8">
            <a:extLst>
              <a:ext uri="{FF2B5EF4-FFF2-40B4-BE49-F238E27FC236}">
                <a16:creationId xmlns:a16="http://schemas.microsoft.com/office/drawing/2014/main" id="{A780AA0C-BE45-0048-9CE1-C25EB1F69ABD}"/>
              </a:ext>
            </a:extLst>
          </p:cNvPr>
          <p:cNvSpPr>
            <a:spLocks noGrp="1" noChangeAspect="1"/>
          </p:cNvSpPr>
          <p:nvPr>
            <p:ph type="pic" sz="quarter" idx="110" hasCustomPrompt="1"/>
          </p:nvPr>
        </p:nvSpPr>
        <p:spPr>
          <a:xfrm>
            <a:off x="6096000" y="1910950"/>
            <a:ext cx="228786" cy="228600"/>
          </a:xfrm>
          <a:prstGeom prst="rect">
            <a:avLst/>
          </a:prstGeom>
        </p:spPr>
        <p:txBody>
          <a:bodyPr>
            <a:noAutofit/>
          </a:bodyPr>
          <a:lstStyle>
            <a:lvl1pPr marL="0" marR="0" indent="0" algn="l" defTabSz="914378"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378"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pic>
        <p:nvPicPr>
          <p:cNvPr id="28" name="Picture 27">
            <a:extLst>
              <a:ext uri="{FF2B5EF4-FFF2-40B4-BE49-F238E27FC236}">
                <a16:creationId xmlns:a16="http://schemas.microsoft.com/office/drawing/2014/main" id="{72962041-4438-46D7-9B51-52BC7618BB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92823" y="4549331"/>
            <a:ext cx="2176272" cy="310243"/>
          </a:xfrm>
          <a:prstGeom prst="rect">
            <a:avLst/>
          </a:prstGeom>
        </p:spPr>
      </p:pic>
    </p:spTree>
    <p:extLst>
      <p:ext uri="{BB962C8B-B14F-4D97-AF65-F5344CB8AC3E}">
        <p14:creationId xmlns:p14="http://schemas.microsoft.com/office/powerpoint/2010/main" val="1078561564"/>
      </p:ext>
    </p:extLst>
  </p:cSld>
  <p:clrMapOvr>
    <a:masterClrMapping/>
  </p:clrMapOvr>
  <p:extLst>
    <p:ext uri="{DCECCB84-F9BA-43D5-87BE-67443E8EF086}">
      <p15:sldGuideLst xmlns:p15="http://schemas.microsoft.com/office/powerpoint/2012/main">
        <p15:guide id="1" orient="horz" pos="2628">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Experience Mor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81B42F-B0E5-824C-B802-5A6D995F9598}"/>
              </a:ext>
            </a:extLst>
          </p:cNvPr>
          <p:cNvSpPr txBox="1"/>
          <p:nvPr userDrawn="1"/>
        </p:nvSpPr>
        <p:spPr>
          <a:xfrm>
            <a:off x="304801" y="361950"/>
            <a:ext cx="6388022" cy="616458"/>
          </a:xfrm>
          <a:prstGeom prst="rect">
            <a:avLst/>
          </a:prstGeom>
        </p:spPr>
        <p:txBody>
          <a:bodyPr vert="horz" wrap="square" lIns="0" tIns="0" rIns="0" bIns="0" rtlCol="0" anchor="ctr" anchorCtr="0">
            <a:noAutofit/>
          </a:bodyPr>
          <a:lstStyle/>
          <a:p>
            <a:pPr marL="0" marR="0" indent="0" algn="l" defTabSz="914378" rtl="0" eaLnBrk="1" fontAlgn="auto" latinLnBrk="0" hangingPunct="1">
              <a:lnSpc>
                <a:spcPct val="90000"/>
              </a:lnSpc>
              <a:spcBef>
                <a:spcPct val="0"/>
              </a:spcBef>
              <a:spcAft>
                <a:spcPts val="0"/>
              </a:spcAft>
              <a:buClrTx/>
              <a:buSzTx/>
              <a:buFontTx/>
              <a:buNone/>
              <a:tabLst/>
            </a:pPr>
            <a:r>
              <a:rPr lang="en-US" sz="2400" kern="1200" noProof="0">
                <a:solidFill>
                  <a:schemeClr val="tx1"/>
                </a:solidFill>
                <a:latin typeface="+mj-lt"/>
                <a:ea typeface="+mj-ea"/>
                <a:cs typeface="+mj-cs"/>
              </a:rPr>
              <a:t>Experience</a:t>
            </a:r>
            <a:r>
              <a:rPr kumimoji="0" lang="en-US" sz="2400" b="0" i="0" u="none" strike="noStrike" kern="1200" cap="none" spc="0" normalizeH="0" noProof="0">
                <a:ln>
                  <a:noFill/>
                </a:ln>
                <a:effectLst/>
                <a:uLnTx/>
                <a:uFillTx/>
                <a:latin typeface="+mj-lt"/>
                <a:ea typeface="+mj-ea"/>
                <a:cs typeface="+mj-cs"/>
              </a:rPr>
              <a:t> </a:t>
            </a:r>
            <a:r>
              <a:rPr lang="en-US" sz="2400" kern="1200" noProof="0">
                <a:solidFill>
                  <a:schemeClr val="tx1"/>
                </a:solidFill>
                <a:latin typeface="+mj-lt"/>
                <a:ea typeface="+mj-ea"/>
                <a:cs typeface="+mj-cs"/>
              </a:rPr>
              <a:t>More</a:t>
            </a:r>
          </a:p>
        </p:txBody>
      </p:sp>
      <p:sp>
        <p:nvSpPr>
          <p:cNvPr id="3" name="Footer Placeholder 2">
            <a:extLst>
              <a:ext uri="{FF2B5EF4-FFF2-40B4-BE49-F238E27FC236}">
                <a16:creationId xmlns:a16="http://schemas.microsoft.com/office/drawing/2014/main" id="{9400328D-FE5C-1245-A987-63B8EF7B5BD7}"/>
              </a:ext>
            </a:extLst>
          </p:cNvPr>
          <p:cNvSpPr>
            <a:spLocks noGrp="1"/>
          </p:cNvSpPr>
          <p:nvPr>
            <p:ph type="ftr" sz="quarter" idx="10"/>
          </p:nvPr>
        </p:nvSpPr>
        <p:spPr/>
        <p:txBody>
          <a:bodyPr>
            <a:noAutofit/>
          </a:bodyPr>
          <a:lstStyle/>
          <a:p>
            <a:r>
              <a:rPr lang="en-US"/>
              <a:t>© Euromonitor International</a:t>
            </a:r>
          </a:p>
        </p:txBody>
      </p:sp>
      <p:sp>
        <p:nvSpPr>
          <p:cNvPr id="6" name="TextBox 5">
            <a:extLst>
              <a:ext uri="{FF2B5EF4-FFF2-40B4-BE49-F238E27FC236}">
                <a16:creationId xmlns:a16="http://schemas.microsoft.com/office/drawing/2014/main" id="{32FD2262-D807-DA46-8C81-AEA0E7B585B1}"/>
              </a:ext>
            </a:extLst>
          </p:cNvPr>
          <p:cNvSpPr txBox="1"/>
          <p:nvPr userDrawn="1"/>
        </p:nvSpPr>
        <p:spPr>
          <a:xfrm>
            <a:off x="6096000" y="971550"/>
            <a:ext cx="3048000" cy="2438400"/>
          </a:xfrm>
          <a:prstGeom prst="rect">
            <a:avLst/>
          </a:prstGeom>
          <a:solidFill>
            <a:schemeClr val="bg1">
              <a:lumMod val="95000"/>
            </a:schemeClr>
          </a:solidFill>
          <a:ln>
            <a:noFill/>
          </a:ln>
        </p:spPr>
        <p:txBody>
          <a:bodyPr vert="horz" wrap="square" lIns="182880" tIns="137160" rIns="45720" bIns="137160" numCol="2" spcCol="182880" rtlCol="0" anchor="t">
            <a:noAutofit/>
          </a:bodyPr>
          <a:lstStyle>
            <a:lvl1pPr marR="0" lvl="0" indent="0" fontAlgn="auto">
              <a:lnSpc>
                <a:spcPct val="100000"/>
              </a:lnSpc>
              <a:spcBef>
                <a:spcPts val="0"/>
              </a:spcBef>
              <a:spcAft>
                <a:spcPts val="300"/>
              </a:spcAft>
              <a:buClrTx/>
              <a:buSzPct val="100000"/>
              <a:buFont typeface="Wingdings" charset="2"/>
              <a:buNone/>
              <a:tabLst/>
              <a:defRPr sz="600" kern="0" baseline="0">
                <a:latin typeface="+mj-lt"/>
              </a:defRPr>
            </a:lvl1pPr>
            <a:lvl2pPr marL="0" marR="0" indent="0" fontAlgn="auto">
              <a:lnSpc>
                <a:spcPts val="1600"/>
              </a:lnSpc>
              <a:spcBef>
                <a:spcPts val="150"/>
              </a:spcBef>
              <a:spcAft>
                <a:spcPts val="600"/>
              </a:spcAft>
              <a:buClrTx/>
              <a:buSzPct val="100000"/>
              <a:buFont typeface="Wingdings" charset="2"/>
              <a:buNone/>
              <a:tabLst/>
              <a:defRPr sz="600" kern="0"/>
            </a:lvl2pPr>
            <a:lvl3pPr marL="0" marR="0" indent="0" fontAlgn="auto">
              <a:lnSpc>
                <a:spcPts val="1600"/>
              </a:lnSpc>
              <a:spcBef>
                <a:spcPts val="150"/>
              </a:spcBef>
              <a:spcAft>
                <a:spcPts val="600"/>
              </a:spcAft>
              <a:buClrTx/>
              <a:buSzPct val="100000"/>
              <a:buFont typeface="Wingdings" charset="2"/>
              <a:buNone/>
              <a:tabLst/>
              <a:defRPr sz="600" kern="0"/>
            </a:lvl3pPr>
            <a:lvl4pPr marL="0" marR="0" indent="0" fontAlgn="auto">
              <a:lnSpc>
                <a:spcPts val="1600"/>
              </a:lnSpc>
              <a:spcBef>
                <a:spcPts val="150"/>
              </a:spcBef>
              <a:spcAft>
                <a:spcPts val="600"/>
              </a:spcAft>
              <a:buClrTx/>
              <a:buSzPct val="100000"/>
              <a:buFont typeface="Wingdings" charset="2"/>
              <a:buNone/>
              <a:tabLst/>
              <a:defRPr sz="600" kern="0"/>
            </a:lvl4pPr>
            <a:lvl5pPr marL="0" marR="0" indent="0" fontAlgn="auto">
              <a:lnSpc>
                <a:spcPts val="1600"/>
              </a:lnSpc>
              <a:spcBef>
                <a:spcPts val="150"/>
              </a:spcBef>
              <a:spcAft>
                <a:spcPts val="600"/>
              </a:spcAft>
              <a:buClrTx/>
              <a:buSzPct val="100000"/>
              <a:buFont typeface="Wingdings" charset="2"/>
              <a:buNone/>
              <a:tabLst/>
              <a:defRPr sz="600" kern="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indent="0">
              <a:lnSpc>
                <a:spcPts val="1100"/>
              </a:lnSpc>
              <a:spcAft>
                <a:spcPts val="300"/>
              </a:spcAft>
              <a:buNone/>
              <a:defRPr/>
            </a:pPr>
            <a:r>
              <a:rPr lang="en-GB" sz="800" spc="-20" baseline="0"/>
              <a:t>To find out more about Euromonitor International's complete range of business intelligence on industries, </a:t>
            </a:r>
            <a:br>
              <a:rPr lang="en-GB" sz="800" spc="-20" baseline="0"/>
            </a:br>
            <a:r>
              <a:rPr lang="en-GB" sz="800" spc="-20" baseline="0"/>
              <a:t>countries and consumers, please visit www.euromonitor.com or contact your local Euromonitor International office: </a:t>
            </a:r>
          </a:p>
          <a:p>
            <a:pPr marL="0" indent="0">
              <a:lnSpc>
                <a:spcPts val="1100"/>
              </a:lnSpc>
              <a:spcAft>
                <a:spcPts val="300"/>
              </a:spcAft>
              <a:buNone/>
              <a:defRPr/>
            </a:pPr>
            <a:r>
              <a:rPr lang="en-US" sz="800" b="1">
                <a:latin typeface="+mj-lt"/>
              </a:rPr>
              <a:t>Bangalore</a:t>
            </a:r>
            <a:r>
              <a:rPr lang="en-US" sz="800">
                <a:latin typeface="+mj-lt"/>
              </a:rPr>
              <a:t> </a:t>
            </a:r>
            <a:r>
              <a:rPr lang="en-SG" sz="800">
                <a:latin typeface="+mj-lt"/>
              </a:rPr>
              <a:t>+91 80 4904 0500</a:t>
            </a:r>
          </a:p>
          <a:p>
            <a:pPr marL="0" indent="0">
              <a:lnSpc>
                <a:spcPts val="1100"/>
              </a:lnSpc>
              <a:spcAft>
                <a:spcPts val="300"/>
              </a:spcAft>
              <a:buNone/>
              <a:defRPr/>
            </a:pPr>
            <a:r>
              <a:rPr lang="en-SG" sz="800" b="1">
                <a:latin typeface="+mj-lt"/>
              </a:rPr>
              <a:t>Cape Town </a:t>
            </a:r>
            <a:r>
              <a:rPr lang="en-US" sz="800">
                <a:latin typeface="+mj-lt"/>
              </a:rPr>
              <a:t>+27 21 524 3000</a:t>
            </a:r>
          </a:p>
          <a:p>
            <a:pPr marL="0" indent="0">
              <a:lnSpc>
                <a:spcPts val="1100"/>
              </a:lnSpc>
              <a:spcAft>
                <a:spcPts val="300"/>
              </a:spcAft>
              <a:buNone/>
              <a:defRPr/>
            </a:pPr>
            <a:r>
              <a:rPr lang="en-US" sz="800" b="1">
                <a:latin typeface="+mj-lt"/>
              </a:rPr>
              <a:t>Chicago</a:t>
            </a:r>
            <a:r>
              <a:rPr lang="en-US" sz="800">
                <a:latin typeface="+mj-lt"/>
              </a:rPr>
              <a:t> +1 (312) 922 1115</a:t>
            </a:r>
          </a:p>
          <a:p>
            <a:pPr marL="0" indent="0">
              <a:lnSpc>
                <a:spcPts val="1100"/>
              </a:lnSpc>
              <a:spcAft>
                <a:spcPts val="300"/>
              </a:spcAft>
              <a:buNone/>
              <a:defRPr/>
            </a:pPr>
            <a:r>
              <a:rPr lang="en-US" sz="800" b="1">
                <a:latin typeface="+mj-lt"/>
              </a:rPr>
              <a:t>Dubai</a:t>
            </a:r>
            <a:r>
              <a:rPr lang="en-US" sz="800">
                <a:latin typeface="+mj-lt"/>
              </a:rPr>
              <a:t> +971 4 372 4363</a:t>
            </a:r>
          </a:p>
          <a:p>
            <a:pPr marL="0" indent="0">
              <a:lnSpc>
                <a:spcPts val="1100"/>
              </a:lnSpc>
              <a:spcAft>
                <a:spcPts val="300"/>
              </a:spcAft>
              <a:buNone/>
              <a:defRPr/>
            </a:pPr>
            <a:r>
              <a:rPr lang="en-US" sz="800" b="1">
                <a:latin typeface="+mj-lt"/>
              </a:rPr>
              <a:t>Dusseldorf</a:t>
            </a:r>
            <a:r>
              <a:rPr lang="en-US" sz="800" kern="0" baseline="0">
                <a:solidFill>
                  <a:schemeClr val="tx1"/>
                </a:solidFill>
                <a:latin typeface="+mj-lt"/>
                <a:ea typeface="+mn-ea"/>
                <a:cs typeface="+mn-cs"/>
              </a:rPr>
              <a:t> </a:t>
            </a:r>
            <a:r>
              <a:rPr lang="en-GB" sz="800" kern="0" baseline="0">
                <a:solidFill>
                  <a:schemeClr val="tx1"/>
                </a:solidFill>
                <a:latin typeface="+mj-lt"/>
                <a:ea typeface="+mn-ea"/>
                <a:cs typeface="+mn-cs"/>
              </a:rPr>
              <a:t>+49 (0)211 890944 0</a:t>
            </a:r>
          </a:p>
          <a:p>
            <a:pPr marL="0" marR="0" lvl="0" indent="0" algn="l" defTabSz="914378" rtl="0" eaLnBrk="1" fontAlgn="auto" latinLnBrk="0" hangingPunct="1">
              <a:lnSpc>
                <a:spcPts val="1100"/>
              </a:lnSpc>
              <a:spcBef>
                <a:spcPts val="0"/>
              </a:spcBef>
              <a:spcAft>
                <a:spcPts val="300"/>
              </a:spcAft>
              <a:buClrTx/>
              <a:buSzPct val="100000"/>
              <a:buFont typeface="Wingdings" charset="2"/>
              <a:buNone/>
              <a:tabLst/>
              <a:defRPr/>
            </a:pPr>
            <a:r>
              <a:rPr lang="en-GB" sz="800" b="1" kern="0" baseline="0">
                <a:solidFill>
                  <a:schemeClr val="tx1"/>
                </a:solidFill>
                <a:latin typeface="+mj-lt"/>
                <a:ea typeface="+mn-ea"/>
                <a:cs typeface="+mn-cs"/>
              </a:rPr>
              <a:t>Hong Kong</a:t>
            </a:r>
            <a:r>
              <a:rPr lang="en-GB" sz="800" kern="0" baseline="0">
                <a:solidFill>
                  <a:schemeClr val="tx1"/>
                </a:solidFill>
                <a:latin typeface="+mj-lt"/>
                <a:ea typeface="+mn-ea"/>
                <a:cs typeface="+mn-cs"/>
              </a:rPr>
              <a:t> +852 3796 3604</a:t>
            </a:r>
            <a:endParaRPr lang="en-US" sz="800">
              <a:latin typeface="+mj-lt"/>
            </a:endParaRPr>
          </a:p>
          <a:p>
            <a:pPr marL="0" indent="0">
              <a:lnSpc>
                <a:spcPts val="1100"/>
              </a:lnSpc>
              <a:spcAft>
                <a:spcPts val="300"/>
              </a:spcAft>
              <a:buNone/>
              <a:defRPr/>
            </a:pPr>
            <a:r>
              <a:rPr lang="en-US" sz="800" b="1">
                <a:latin typeface="+mj-lt"/>
              </a:rPr>
              <a:t>London</a:t>
            </a:r>
            <a:r>
              <a:rPr lang="en-US" sz="800">
                <a:latin typeface="+mj-lt"/>
              </a:rPr>
              <a:t> +44 (0)207 251 8024</a:t>
            </a:r>
          </a:p>
          <a:p>
            <a:pPr marL="0" indent="0">
              <a:lnSpc>
                <a:spcPts val="1100"/>
              </a:lnSpc>
              <a:spcAft>
                <a:spcPts val="300"/>
              </a:spcAft>
              <a:buNone/>
              <a:defRPr/>
            </a:pPr>
            <a:r>
              <a:rPr lang="en-US" sz="800" b="1">
                <a:latin typeface="+mj-lt"/>
              </a:rPr>
              <a:t>Santiago</a:t>
            </a:r>
            <a:r>
              <a:rPr lang="en-US" sz="800">
                <a:latin typeface="+mj-lt"/>
              </a:rPr>
              <a:t> +56 2 2 9157200</a:t>
            </a:r>
          </a:p>
          <a:p>
            <a:pPr marL="0" indent="0">
              <a:lnSpc>
                <a:spcPts val="1100"/>
              </a:lnSpc>
              <a:spcAft>
                <a:spcPts val="300"/>
              </a:spcAft>
              <a:buNone/>
              <a:defRPr/>
            </a:pPr>
            <a:r>
              <a:rPr lang="en-US" sz="800" b="1">
                <a:latin typeface="+mj-lt"/>
              </a:rPr>
              <a:t>São Paulo </a:t>
            </a:r>
            <a:r>
              <a:rPr lang="en-US" sz="800">
                <a:latin typeface="+mj-lt"/>
              </a:rPr>
              <a:t>+55 11 2970 2150</a:t>
            </a:r>
          </a:p>
          <a:p>
            <a:pPr marL="0" indent="0">
              <a:lnSpc>
                <a:spcPts val="1100"/>
              </a:lnSpc>
              <a:spcAft>
                <a:spcPts val="300"/>
              </a:spcAft>
              <a:buNone/>
              <a:defRPr/>
            </a:pPr>
            <a:r>
              <a:rPr lang="en-US" sz="800" b="1">
                <a:latin typeface="+mj-lt"/>
              </a:rPr>
              <a:t>Seoul</a:t>
            </a:r>
            <a:r>
              <a:rPr lang="en-US" sz="800">
                <a:latin typeface="+mj-lt"/>
              </a:rPr>
              <a:t> </a:t>
            </a:r>
            <a:r>
              <a:rPr lang="en-GB" sz="800" kern="0" baseline="0">
                <a:solidFill>
                  <a:schemeClr val="tx1"/>
                </a:solidFill>
                <a:latin typeface="+mj-lt"/>
                <a:ea typeface="+mn-ea"/>
                <a:cs typeface="+mn-cs"/>
              </a:rPr>
              <a:t>82 (2) 6138 436</a:t>
            </a:r>
            <a:endParaRPr lang="en-US" sz="800" kern="0" baseline="0">
              <a:solidFill>
                <a:schemeClr val="tx1"/>
              </a:solidFill>
              <a:latin typeface="+mj-lt"/>
              <a:ea typeface="+mn-ea"/>
              <a:cs typeface="+mn-cs"/>
            </a:endParaRPr>
          </a:p>
          <a:p>
            <a:pPr marL="0" indent="0">
              <a:lnSpc>
                <a:spcPts val="1100"/>
              </a:lnSpc>
              <a:spcAft>
                <a:spcPts val="300"/>
              </a:spcAft>
              <a:buNone/>
              <a:defRPr/>
            </a:pPr>
            <a:r>
              <a:rPr lang="en-US" sz="800" b="1">
                <a:latin typeface="+mj-lt"/>
              </a:rPr>
              <a:t>Shanghai</a:t>
            </a:r>
            <a:r>
              <a:rPr lang="en-US" sz="800">
                <a:latin typeface="+mj-lt"/>
              </a:rPr>
              <a:t> +86 21 603 21088</a:t>
            </a:r>
          </a:p>
          <a:p>
            <a:pPr marL="0" indent="0">
              <a:lnSpc>
                <a:spcPts val="1100"/>
              </a:lnSpc>
              <a:spcAft>
                <a:spcPts val="300"/>
              </a:spcAft>
              <a:buNone/>
              <a:defRPr/>
            </a:pPr>
            <a:r>
              <a:rPr lang="en-US" sz="800" b="1">
                <a:latin typeface="+mj-lt"/>
              </a:rPr>
              <a:t>Singapore</a:t>
            </a:r>
            <a:r>
              <a:rPr lang="en-US" sz="800">
                <a:latin typeface="+mj-lt"/>
              </a:rPr>
              <a:t> +65 6429 0590</a:t>
            </a:r>
          </a:p>
          <a:p>
            <a:pPr marL="0" indent="0">
              <a:lnSpc>
                <a:spcPts val="1100"/>
              </a:lnSpc>
              <a:spcAft>
                <a:spcPts val="300"/>
              </a:spcAft>
              <a:buNone/>
              <a:defRPr/>
            </a:pPr>
            <a:r>
              <a:rPr lang="en-US" sz="800" b="1">
                <a:latin typeface="+mj-lt"/>
              </a:rPr>
              <a:t>Sydney</a:t>
            </a:r>
            <a:r>
              <a:rPr lang="en-US" sz="800">
                <a:latin typeface="+mj-lt"/>
              </a:rPr>
              <a:t> +61 2 9581 9200</a:t>
            </a:r>
          </a:p>
          <a:p>
            <a:pPr marL="0" indent="0">
              <a:lnSpc>
                <a:spcPts val="1100"/>
              </a:lnSpc>
              <a:spcAft>
                <a:spcPts val="300"/>
              </a:spcAft>
              <a:buNone/>
              <a:defRPr/>
            </a:pPr>
            <a:r>
              <a:rPr lang="en-US" sz="800" b="1">
                <a:latin typeface="+mj-lt"/>
              </a:rPr>
              <a:t>Tokyo</a:t>
            </a:r>
            <a:r>
              <a:rPr lang="en-US" sz="800">
                <a:latin typeface="+mj-lt"/>
              </a:rPr>
              <a:t> +81 3 3436 2100</a:t>
            </a:r>
          </a:p>
          <a:p>
            <a:pPr marL="0" indent="0">
              <a:lnSpc>
                <a:spcPts val="1100"/>
              </a:lnSpc>
              <a:spcAft>
                <a:spcPts val="300"/>
              </a:spcAft>
              <a:buNone/>
              <a:defRPr/>
            </a:pPr>
            <a:r>
              <a:rPr lang="en-US" sz="800" b="1">
                <a:latin typeface="+mj-lt"/>
              </a:rPr>
              <a:t>Vilnius</a:t>
            </a:r>
            <a:r>
              <a:rPr lang="en-US" sz="800">
                <a:latin typeface="+mj-lt"/>
              </a:rPr>
              <a:t> +370 5 243 1577</a:t>
            </a:r>
          </a:p>
        </p:txBody>
      </p:sp>
      <p:sp>
        <p:nvSpPr>
          <p:cNvPr id="7" name="TextBox 6">
            <a:extLst>
              <a:ext uri="{FF2B5EF4-FFF2-40B4-BE49-F238E27FC236}">
                <a16:creationId xmlns:a16="http://schemas.microsoft.com/office/drawing/2014/main" id="{63C267CA-DAD8-8242-B3EC-3EB8A8E7B900}"/>
              </a:ext>
            </a:extLst>
          </p:cNvPr>
          <p:cNvSpPr txBox="1"/>
          <p:nvPr userDrawn="1"/>
        </p:nvSpPr>
        <p:spPr>
          <a:xfrm>
            <a:off x="304800" y="1200150"/>
            <a:ext cx="5638800" cy="3190481"/>
          </a:xfrm>
          <a:prstGeom prst="rect">
            <a:avLst/>
          </a:prstGeom>
        </p:spPr>
        <p:txBody>
          <a:bodyPr vert="horz" wrap="square" lIns="0" tIns="0" rIns="0" bIns="0" numCol="2" spcCol="182880" rtlCol="0" anchor="t" anchorCtr="0">
            <a:noAutofit/>
          </a:bodyPr>
          <a:lstStyle/>
          <a:p>
            <a:pPr marL="0" indent="0">
              <a:lnSpc>
                <a:spcPts val="1400"/>
              </a:lnSpc>
              <a:spcAft>
                <a:spcPts val="600"/>
              </a:spcAft>
              <a:buNone/>
            </a:pPr>
            <a:r>
              <a:rPr lang="en-US" sz="1100" spc="10" baseline="0">
                <a:solidFill>
                  <a:schemeClr val="tx1"/>
                </a:solidFill>
                <a:latin typeface="+mn-lt"/>
              </a:rPr>
              <a:t>This research from </a:t>
            </a:r>
            <a:r>
              <a:rPr lang="en-US" sz="1100" spc="10" baseline="0">
                <a:solidFill>
                  <a:schemeClr val="accent3"/>
                </a:solidFill>
                <a:latin typeface="+mn-lt"/>
                <a:hlinkClick r:id="rId2">
                  <a:extLst>
                    <a:ext uri="{A12FA001-AC4F-418D-AE19-62706E023703}">
                      <ahyp:hlinkClr xmlns:ahyp="http://schemas.microsoft.com/office/drawing/2018/hyperlinkcolor" val="tx"/>
                    </a:ext>
                  </a:extLst>
                </a:hlinkClick>
              </a:rPr>
              <a:t>Euromonitor International</a:t>
            </a:r>
            <a:r>
              <a:rPr lang="en-US" sz="1100" spc="10" baseline="0">
                <a:solidFill>
                  <a:schemeClr val="accent3"/>
                </a:solidFill>
                <a:latin typeface="+mn-lt"/>
              </a:rPr>
              <a:t> </a:t>
            </a:r>
            <a:br>
              <a:rPr lang="en-US" sz="1100" spc="10" baseline="0">
                <a:solidFill>
                  <a:schemeClr val="accent3"/>
                </a:solidFill>
                <a:latin typeface="+mn-lt"/>
              </a:rPr>
            </a:br>
            <a:r>
              <a:rPr lang="en-US" sz="1100" spc="10" baseline="0">
                <a:solidFill>
                  <a:schemeClr val="tx1"/>
                </a:solidFill>
                <a:latin typeface="+mn-lt"/>
              </a:rPr>
              <a:t>is part of a global strategic intelligence system that offers a complete picture of the commercial environment. Also available </a:t>
            </a:r>
            <a:br>
              <a:rPr lang="en-US" sz="1100" spc="10" baseline="0">
                <a:solidFill>
                  <a:schemeClr val="tx1"/>
                </a:solidFill>
                <a:latin typeface="+mn-lt"/>
              </a:rPr>
            </a:br>
            <a:r>
              <a:rPr lang="en-US" sz="1100" spc="10" baseline="0">
                <a:solidFill>
                  <a:schemeClr val="tx1"/>
                </a:solidFill>
                <a:latin typeface="+mn-lt"/>
              </a:rPr>
              <a:t>from Euromonitor International:</a:t>
            </a:r>
          </a:p>
          <a:p>
            <a:pPr marL="0" indent="0" algn="l" defTabSz="914378" rtl="0" eaLnBrk="1" latinLnBrk="0" hangingPunct="1">
              <a:lnSpc>
                <a:spcPts val="1400"/>
              </a:lnSpc>
              <a:spcAft>
                <a:spcPts val="600"/>
              </a:spcAft>
              <a:buNone/>
            </a:pPr>
            <a:r>
              <a:rPr lang="en-US" sz="1100" b="1" spc="10" baseline="0">
                <a:solidFill>
                  <a:schemeClr val="tx1"/>
                </a:solidFill>
                <a:latin typeface="+mn-lt"/>
              </a:rPr>
              <a:t>Industry</a:t>
            </a:r>
            <a:br>
              <a:rPr lang="en-US" sz="1100" spc="10" baseline="0">
                <a:solidFill>
                  <a:schemeClr val="tx1"/>
                </a:solidFill>
                <a:latin typeface="+mn-lt"/>
              </a:rPr>
            </a:br>
            <a:r>
              <a:rPr lang="en-GB" sz="1100" kern="1200" spc="10" baseline="0">
                <a:solidFill>
                  <a:schemeClr val="tx1"/>
                </a:solidFill>
                <a:latin typeface="+mn-lt"/>
                <a:ea typeface="+mn-ea"/>
                <a:cs typeface="+mn-cs"/>
              </a:rPr>
              <a:t>Industry reports are updated annually and provide internationally comparable statistics </a:t>
            </a:r>
            <a:br>
              <a:rPr lang="en-GB" sz="1100" kern="1200" spc="10" baseline="0">
                <a:solidFill>
                  <a:schemeClr val="tx1"/>
                </a:solidFill>
                <a:latin typeface="+mn-lt"/>
                <a:ea typeface="+mn-ea"/>
                <a:cs typeface="+mn-cs"/>
              </a:rPr>
            </a:br>
            <a:r>
              <a:rPr lang="en-GB" sz="1100" kern="1200" spc="10" baseline="0">
                <a:solidFill>
                  <a:schemeClr val="tx1"/>
                </a:solidFill>
                <a:latin typeface="+mn-lt"/>
                <a:ea typeface="+mn-ea"/>
                <a:cs typeface="+mn-cs"/>
              </a:rPr>
              <a:t>on a wide range of consumer goods, services and industrial markets. </a:t>
            </a:r>
            <a:endParaRPr lang="en-US" sz="1100" kern="1200" spc="10" baseline="0">
              <a:solidFill>
                <a:schemeClr val="tx1"/>
              </a:solidFill>
              <a:latin typeface="+mn-lt"/>
              <a:ea typeface="+mn-ea"/>
              <a:cs typeface="+mn-cs"/>
            </a:endParaRPr>
          </a:p>
          <a:p>
            <a:pPr marL="0" indent="0" algn="l" defTabSz="914378" rtl="0" eaLnBrk="1" latinLnBrk="0" hangingPunct="1">
              <a:lnSpc>
                <a:spcPts val="1400"/>
              </a:lnSpc>
              <a:spcAft>
                <a:spcPts val="600"/>
              </a:spcAft>
              <a:buNone/>
            </a:pPr>
            <a:r>
              <a:rPr lang="en-US" sz="1100" b="1" kern="1200" spc="10" baseline="0">
                <a:solidFill>
                  <a:schemeClr val="tx1"/>
                </a:solidFill>
                <a:latin typeface="+mn-lt"/>
                <a:ea typeface="+mn-ea"/>
                <a:cs typeface="+mn-cs"/>
              </a:rPr>
              <a:t>Country</a:t>
            </a:r>
            <a:br>
              <a:rPr lang="en-US" sz="1100" spc="10" baseline="0">
                <a:solidFill>
                  <a:schemeClr val="tx1"/>
                </a:solidFill>
                <a:latin typeface="+mn-lt"/>
              </a:rPr>
            </a:br>
            <a:r>
              <a:rPr lang="en-GB" sz="1100" kern="1200" spc="10" baseline="0">
                <a:solidFill>
                  <a:schemeClr val="tx1"/>
                </a:solidFill>
                <a:latin typeface="+mn-lt"/>
                <a:ea typeface="+mn-ea"/>
                <a:cs typeface="+mn-cs"/>
              </a:rPr>
              <a:t>Internationally cross-comparable data </a:t>
            </a:r>
            <a:br>
              <a:rPr lang="en-GB" sz="1100" kern="1200" spc="10" baseline="0">
                <a:solidFill>
                  <a:schemeClr val="tx1"/>
                </a:solidFill>
                <a:latin typeface="+mn-lt"/>
                <a:ea typeface="+mn-ea"/>
                <a:cs typeface="+mn-cs"/>
              </a:rPr>
            </a:br>
            <a:r>
              <a:rPr lang="en-GB" sz="1100" kern="1200" spc="10" baseline="0">
                <a:solidFill>
                  <a:schemeClr val="tx1"/>
                </a:solidFill>
                <a:latin typeface="+mn-lt"/>
                <a:ea typeface="+mn-ea"/>
                <a:cs typeface="+mn-cs"/>
              </a:rPr>
              <a:t>covers more than 210 national markets, </a:t>
            </a:r>
            <a:br>
              <a:rPr lang="en-GB" sz="1100" kern="1200" spc="10" baseline="0">
                <a:solidFill>
                  <a:schemeClr val="tx1"/>
                </a:solidFill>
                <a:latin typeface="+mn-lt"/>
                <a:ea typeface="+mn-ea"/>
                <a:cs typeface="+mn-cs"/>
              </a:rPr>
            </a:br>
            <a:r>
              <a:rPr lang="en-GB" sz="1100" kern="1200" spc="10" baseline="0">
                <a:solidFill>
                  <a:schemeClr val="tx1"/>
                </a:solidFill>
                <a:latin typeface="+mn-lt"/>
                <a:ea typeface="+mn-ea"/>
                <a:cs typeface="+mn-cs"/>
              </a:rPr>
              <a:t>with continuous updates providing in-depth strategic analysis of the competitive landscape </a:t>
            </a:r>
            <a:br>
              <a:rPr lang="en-GB" sz="1100" kern="1200" spc="10" baseline="0">
                <a:solidFill>
                  <a:schemeClr val="tx1"/>
                </a:solidFill>
                <a:latin typeface="+mn-lt"/>
                <a:ea typeface="+mn-ea"/>
                <a:cs typeface="+mn-cs"/>
              </a:rPr>
            </a:br>
            <a:r>
              <a:rPr lang="en-GB" sz="1100" kern="1200" spc="10" baseline="0">
                <a:solidFill>
                  <a:schemeClr val="tx1"/>
                </a:solidFill>
                <a:latin typeface="+mn-lt"/>
                <a:ea typeface="+mn-ea"/>
                <a:cs typeface="+mn-cs"/>
              </a:rPr>
              <a:t>and current market trends</a:t>
            </a:r>
            <a:endParaRPr lang="en-US" sz="1100" kern="1200" spc="10" baseline="0">
              <a:solidFill>
                <a:schemeClr val="tx1"/>
              </a:solidFill>
              <a:latin typeface="+mn-lt"/>
              <a:ea typeface="+mn-ea"/>
              <a:cs typeface="+mn-cs"/>
            </a:endParaRPr>
          </a:p>
          <a:p>
            <a:pPr marL="0" indent="0" algn="l" defTabSz="914378" rtl="0" eaLnBrk="1" latinLnBrk="0" hangingPunct="1">
              <a:lnSpc>
                <a:spcPts val="1400"/>
              </a:lnSpc>
              <a:spcAft>
                <a:spcPts val="600"/>
              </a:spcAft>
              <a:buNone/>
            </a:pPr>
            <a:r>
              <a:rPr lang="en-US" sz="1100" b="1" kern="1200" spc="10" baseline="0">
                <a:solidFill>
                  <a:schemeClr val="tx1"/>
                </a:solidFill>
                <a:latin typeface="+mn-lt"/>
                <a:ea typeface="+mn-ea"/>
                <a:cs typeface="+mn-cs"/>
              </a:rPr>
              <a:t>Company</a:t>
            </a:r>
            <a:br>
              <a:rPr lang="en-US" sz="1100" spc="10" baseline="0">
                <a:solidFill>
                  <a:schemeClr val="tx1"/>
                </a:solidFill>
                <a:latin typeface="+mn-lt"/>
              </a:rPr>
            </a:br>
            <a:r>
              <a:rPr lang="en-GB" sz="1100" kern="1200" spc="10" baseline="0">
                <a:solidFill>
                  <a:schemeClr val="tx1"/>
                </a:solidFill>
                <a:latin typeface="+mn-lt"/>
                <a:ea typeface="+mn-ea"/>
                <a:cs typeface="+mn-cs"/>
              </a:rPr>
              <a:t>Strategic analysis of the world’s </a:t>
            </a:r>
            <a:br>
              <a:rPr lang="en-GB" sz="1100" kern="1200" spc="10" baseline="0">
                <a:solidFill>
                  <a:schemeClr val="tx1"/>
                </a:solidFill>
                <a:latin typeface="+mn-lt"/>
                <a:ea typeface="+mn-ea"/>
                <a:cs typeface="+mn-cs"/>
              </a:rPr>
            </a:br>
            <a:r>
              <a:rPr lang="en-GB" sz="1100" kern="1200" spc="10" baseline="0">
                <a:solidFill>
                  <a:schemeClr val="tx1"/>
                </a:solidFill>
                <a:latin typeface="+mn-lt"/>
                <a:ea typeface="+mn-ea"/>
                <a:cs typeface="+mn-cs"/>
              </a:rPr>
              <a:t>largest companies and their activities </a:t>
            </a:r>
            <a:br>
              <a:rPr lang="en-GB" sz="1100" kern="1200" spc="10" baseline="0">
                <a:solidFill>
                  <a:schemeClr val="tx1"/>
                </a:solidFill>
                <a:latin typeface="+mn-lt"/>
                <a:ea typeface="+mn-ea"/>
                <a:cs typeface="+mn-cs"/>
              </a:rPr>
            </a:br>
            <a:r>
              <a:rPr lang="en-GB" sz="1100" kern="1200" spc="10" baseline="0">
                <a:solidFill>
                  <a:schemeClr val="tx1"/>
                </a:solidFill>
                <a:latin typeface="+mn-lt"/>
                <a:ea typeface="+mn-ea"/>
                <a:cs typeface="+mn-cs"/>
              </a:rPr>
              <a:t>derived from a global country by </a:t>
            </a:r>
            <a:br>
              <a:rPr lang="en-GB" sz="1100" kern="1200" spc="10" baseline="0">
                <a:solidFill>
                  <a:schemeClr val="tx1"/>
                </a:solidFill>
                <a:latin typeface="+mn-lt"/>
                <a:ea typeface="+mn-ea"/>
                <a:cs typeface="+mn-cs"/>
              </a:rPr>
            </a:br>
            <a:r>
              <a:rPr lang="en-GB" sz="1100" kern="1200" spc="10" baseline="0">
                <a:solidFill>
                  <a:schemeClr val="tx1"/>
                </a:solidFill>
                <a:latin typeface="+mn-lt"/>
                <a:ea typeface="+mn-ea"/>
                <a:cs typeface="+mn-cs"/>
              </a:rPr>
              <a:t>country research program</a:t>
            </a:r>
            <a:r>
              <a:rPr lang="en-US" sz="1100" kern="1200" spc="10" baseline="0">
                <a:solidFill>
                  <a:schemeClr val="tx1"/>
                </a:solidFill>
                <a:latin typeface="+mn-lt"/>
                <a:ea typeface="+mn-ea"/>
                <a:cs typeface="+mn-cs"/>
              </a:rPr>
              <a:t>.</a:t>
            </a:r>
          </a:p>
          <a:p>
            <a:pPr marL="0" indent="0" algn="l" defTabSz="914378" rtl="0" eaLnBrk="1" latinLnBrk="0" hangingPunct="1">
              <a:lnSpc>
                <a:spcPts val="1400"/>
              </a:lnSpc>
              <a:spcAft>
                <a:spcPts val="600"/>
              </a:spcAft>
              <a:buNone/>
            </a:pPr>
            <a:r>
              <a:rPr lang="en-US" sz="1100" b="1" kern="1200" spc="10" baseline="0">
                <a:solidFill>
                  <a:schemeClr val="tx1"/>
                </a:solidFill>
                <a:latin typeface="+mn-lt"/>
                <a:ea typeface="+mn-ea"/>
                <a:cs typeface="+mn-cs"/>
              </a:rPr>
              <a:t>Economic</a:t>
            </a:r>
            <a:br>
              <a:rPr lang="en-US" sz="1100" spc="10" baseline="0">
                <a:solidFill>
                  <a:schemeClr val="tx1"/>
                </a:solidFill>
                <a:latin typeface="+mn-lt"/>
              </a:rPr>
            </a:br>
            <a:r>
              <a:rPr lang="en-GB" sz="1100" spc="10" baseline="0">
                <a:solidFill>
                  <a:schemeClr val="tx1"/>
                </a:solidFill>
                <a:latin typeface="+mn-lt"/>
              </a:rPr>
              <a:t>The world's most comprehensive </a:t>
            </a:r>
            <a:br>
              <a:rPr lang="en-GB" sz="1100" spc="10" baseline="0">
                <a:solidFill>
                  <a:schemeClr val="tx1"/>
                </a:solidFill>
                <a:latin typeface="+mn-lt"/>
              </a:rPr>
            </a:br>
            <a:r>
              <a:rPr lang="en-GB" sz="1100" spc="10" baseline="0">
                <a:solidFill>
                  <a:schemeClr val="tx1"/>
                </a:solidFill>
                <a:latin typeface="+mn-lt"/>
              </a:rPr>
              <a:t>market research and in-depth data </a:t>
            </a:r>
            <a:br>
              <a:rPr lang="en-GB" sz="1100" spc="10" baseline="0">
                <a:solidFill>
                  <a:schemeClr val="tx1"/>
                </a:solidFill>
                <a:latin typeface="+mn-lt"/>
              </a:rPr>
            </a:br>
            <a:r>
              <a:rPr lang="en-GB" sz="1100" spc="10" baseline="0">
                <a:solidFill>
                  <a:schemeClr val="tx1"/>
                </a:solidFill>
                <a:latin typeface="+mn-lt"/>
              </a:rPr>
              <a:t>and analysis on national </a:t>
            </a:r>
            <a:r>
              <a:rPr lang="en-GB" sz="1100" kern="1200" spc="10" baseline="0">
                <a:solidFill>
                  <a:schemeClr val="tx1"/>
                </a:solidFill>
                <a:latin typeface="+mn-lt"/>
                <a:ea typeface="+mn-ea"/>
                <a:cs typeface="+mn-cs"/>
              </a:rPr>
              <a:t>economic performance and market sizes</a:t>
            </a:r>
            <a:r>
              <a:rPr lang="en-US" sz="1100" kern="1200" spc="10" baseline="0">
                <a:solidFill>
                  <a:schemeClr val="tx1"/>
                </a:solidFill>
                <a:latin typeface="+mn-lt"/>
                <a:ea typeface="+mn-ea"/>
                <a:cs typeface="+mn-cs"/>
              </a:rPr>
              <a:t>.</a:t>
            </a:r>
          </a:p>
          <a:p>
            <a:pPr marL="0" indent="0">
              <a:lnSpc>
                <a:spcPts val="1400"/>
              </a:lnSpc>
              <a:spcAft>
                <a:spcPts val="300"/>
              </a:spcAft>
              <a:buNone/>
            </a:pPr>
            <a:r>
              <a:rPr lang="en-US" sz="1100" b="1" kern="1200" spc="10" baseline="0">
                <a:solidFill>
                  <a:schemeClr val="tx1"/>
                </a:solidFill>
                <a:latin typeface="+mn-lt"/>
                <a:ea typeface="+mn-ea"/>
                <a:cs typeface="+mn-cs"/>
              </a:rPr>
              <a:t>Consumer</a:t>
            </a:r>
            <a:br>
              <a:rPr lang="en-US" sz="1100" spc="10" baseline="0">
                <a:solidFill>
                  <a:schemeClr val="tx1"/>
                </a:solidFill>
                <a:latin typeface="+mn-lt"/>
              </a:rPr>
            </a:br>
            <a:r>
              <a:rPr lang="en-GB" sz="1100" spc="10" baseline="0">
                <a:solidFill>
                  <a:schemeClr val="tx1"/>
                </a:solidFill>
                <a:latin typeface="+mn-lt"/>
              </a:rPr>
              <a:t>The world's most comprehensive </a:t>
            </a:r>
            <a:br>
              <a:rPr lang="en-GB" sz="1100" spc="10" baseline="0">
                <a:solidFill>
                  <a:schemeClr val="tx1"/>
                </a:solidFill>
                <a:latin typeface="+mn-lt"/>
              </a:rPr>
            </a:br>
            <a:r>
              <a:rPr lang="en-GB" sz="1100" spc="10" baseline="0">
                <a:solidFill>
                  <a:schemeClr val="tx1"/>
                </a:solidFill>
                <a:latin typeface="+mn-lt"/>
              </a:rPr>
              <a:t>market research and in-depth data </a:t>
            </a:r>
            <a:br>
              <a:rPr lang="en-GB" sz="1100" spc="10" baseline="0">
                <a:solidFill>
                  <a:schemeClr val="tx1"/>
                </a:solidFill>
                <a:latin typeface="+mn-lt"/>
              </a:rPr>
            </a:br>
            <a:r>
              <a:rPr lang="en-GB" sz="1100" spc="10" baseline="0">
                <a:solidFill>
                  <a:schemeClr val="tx1"/>
                </a:solidFill>
                <a:latin typeface="+mn-lt"/>
              </a:rPr>
              <a:t>and analysis on consumer </a:t>
            </a:r>
            <a:br>
              <a:rPr lang="en-GB" sz="1100" spc="10" baseline="0">
                <a:solidFill>
                  <a:schemeClr val="tx1"/>
                </a:solidFill>
                <a:latin typeface="+mn-lt"/>
              </a:rPr>
            </a:br>
            <a:r>
              <a:rPr lang="en-GB" sz="1100" spc="10" baseline="0">
                <a:solidFill>
                  <a:schemeClr val="tx1"/>
                </a:solidFill>
                <a:latin typeface="+mn-lt"/>
              </a:rPr>
              <a:t>market behaviour.</a:t>
            </a:r>
            <a:endParaRPr lang="en-US" sz="1100" spc="10" baseline="0">
              <a:solidFill>
                <a:schemeClr val="tx1"/>
              </a:solidFill>
              <a:latin typeface="+mn-lt"/>
            </a:endParaRPr>
          </a:p>
        </p:txBody>
      </p:sp>
      <p:sp>
        <p:nvSpPr>
          <p:cNvPr id="9" name="Rectangle 8">
            <a:extLst>
              <a:ext uri="{FF2B5EF4-FFF2-40B4-BE49-F238E27FC236}">
                <a16:creationId xmlns:a16="http://schemas.microsoft.com/office/drawing/2014/main" id="{97C3A7B5-FA01-6446-BBAA-DE1CFE410311}"/>
              </a:ext>
            </a:extLst>
          </p:cNvPr>
          <p:cNvSpPr/>
          <p:nvPr userDrawn="1"/>
        </p:nvSpPr>
        <p:spPr>
          <a:xfrm>
            <a:off x="7910946" y="4743451"/>
            <a:ext cx="1233055" cy="403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pic>
        <p:nvPicPr>
          <p:cNvPr id="8" name="Picture 7">
            <a:extLst>
              <a:ext uri="{FF2B5EF4-FFF2-40B4-BE49-F238E27FC236}">
                <a16:creationId xmlns:a16="http://schemas.microsoft.com/office/drawing/2014/main" id="{B7FDC7B2-E443-3542-8732-9D6DE56A05DD}"/>
              </a:ext>
            </a:extLst>
          </p:cNvPr>
          <p:cNvPicPr>
            <a:picLocks/>
          </p:cNvPicPr>
          <p:nvPr userDrawn="1"/>
        </p:nvPicPr>
        <p:blipFill>
          <a:blip r:embed="rId3" cstate="screen">
            <a:extLst>
              <a:ext uri="{28A0092B-C50C-407E-A947-70E740481C1C}">
                <a14:useLocalDpi xmlns:a14="http://schemas.microsoft.com/office/drawing/2010/main"/>
              </a:ext>
            </a:extLst>
          </a:blip>
          <a:srcRect/>
          <a:stretch/>
        </p:blipFill>
        <p:spPr>
          <a:xfrm>
            <a:off x="6692823" y="4547491"/>
            <a:ext cx="2176272" cy="311729"/>
          </a:xfrm>
          <a:prstGeom prst="rect">
            <a:avLst/>
          </a:prstGeom>
        </p:spPr>
      </p:pic>
    </p:spTree>
    <p:extLst>
      <p:ext uri="{BB962C8B-B14F-4D97-AF65-F5344CB8AC3E}">
        <p14:creationId xmlns:p14="http://schemas.microsoft.com/office/powerpoint/2010/main" val="3032061527"/>
      </p:ext>
    </p:extLst>
  </p:cSld>
  <p:clrMapOvr>
    <a:masterClrMapping/>
  </p:clrMapOvr>
  <p:extLst>
    <p:ext uri="{DCECCB84-F9BA-43D5-87BE-67443E8EF086}">
      <p15:sldGuideLst xmlns:p15="http://schemas.microsoft.com/office/powerpoint/2012/main"/>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itle "/>
          <p:cNvSpPr>
            <a:spLocks noGrp="1"/>
          </p:cNvSpPr>
          <p:nvPr>
            <p:ph type="title"/>
          </p:nvPr>
        </p:nvSpPr>
        <p:spPr>
          <a:xfrm>
            <a:off x="2133600" y="342900"/>
            <a:ext cx="4876800" cy="457200"/>
          </a:xfrm>
          <a:prstGeom prst="rect">
            <a:avLst/>
          </a:prstGeom>
        </p:spPr>
        <p:txBody>
          <a:bodyPr/>
          <a:lstStyle/>
          <a:p>
            <a:r>
              <a:rPr lang="en-US"/>
              <a:t>Click to edit Master title style</a:t>
            </a:r>
          </a:p>
        </p:txBody>
      </p:sp>
      <p:sp>
        <p:nvSpPr>
          <p:cNvPr id="9" name="Subtitle"/>
          <p:cNvSpPr>
            <a:spLocks noGrp="1"/>
          </p:cNvSpPr>
          <p:nvPr>
            <p:ph type="body" sz="quarter" idx="13"/>
          </p:nvPr>
        </p:nvSpPr>
        <p:spPr>
          <a:xfrm>
            <a:off x="155448" y="41148"/>
            <a:ext cx="6702552" cy="144018"/>
          </a:xfrm>
          <a:prstGeom prst="rect">
            <a:avLst/>
          </a:prstGeom>
        </p:spPr>
        <p:txBody>
          <a:bodyPr anchor="ctr">
            <a:noAutofit/>
          </a:bodyPr>
          <a:lstStyle>
            <a:lvl1pPr marL="0" indent="0" algn="l">
              <a:lnSpc>
                <a:spcPts val="900"/>
              </a:lnSpc>
              <a:spcBef>
                <a:spcPts val="0"/>
              </a:spcBef>
              <a:spcAft>
                <a:spcPts val="0"/>
              </a:spcAft>
              <a:buNone/>
              <a:defRPr sz="900" cap="all" baseline="0">
                <a:solidFill>
                  <a:schemeClr val="bg1"/>
                </a:solidFill>
                <a:latin typeface="+mj-lt"/>
              </a:defRPr>
            </a:lvl1pPr>
            <a:lvl2pPr marL="0" indent="0" algn="ctr">
              <a:buNone/>
              <a:defRPr sz="2100"/>
            </a:lvl2pPr>
            <a:lvl3pPr marL="0" indent="0" algn="ctr">
              <a:buNone/>
              <a:defRPr sz="2100"/>
            </a:lvl3pPr>
            <a:lvl4pPr marL="0" indent="0" algn="ctr">
              <a:buNone/>
              <a:defRPr sz="2100"/>
            </a:lvl4pPr>
            <a:lvl5pPr marL="0" indent="0" algn="ctr">
              <a:buNone/>
              <a:defRPr sz="2100"/>
            </a:lvl5pPr>
          </a:lstStyle>
          <a:p>
            <a:pPr lvl="0"/>
            <a:r>
              <a:rPr lang="en-US"/>
              <a:t>Click to edit Master text styles</a:t>
            </a:r>
          </a:p>
        </p:txBody>
      </p:sp>
      <p:sp>
        <p:nvSpPr>
          <p:cNvPr id="7" name="Content Placeholder 6"/>
          <p:cNvSpPr>
            <a:spLocks noGrp="1"/>
          </p:cNvSpPr>
          <p:nvPr>
            <p:ph sz="quarter" idx="14" hasCustomPrompt="1"/>
          </p:nvPr>
        </p:nvSpPr>
        <p:spPr/>
        <p:txBody>
          <a:bodyPr/>
          <a:lstStyle/>
          <a:p>
            <a:pPr lvl="0"/>
            <a:r>
              <a:rPr lang="en-US"/>
              <a:t>Insert image, chart or table</a:t>
            </a:r>
          </a:p>
        </p:txBody>
      </p:sp>
    </p:spTree>
    <p:extLst>
      <p:ext uri="{BB962C8B-B14F-4D97-AF65-F5344CB8AC3E}">
        <p14:creationId xmlns:p14="http://schemas.microsoft.com/office/powerpoint/2010/main" val="107684989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0" y="0"/>
            <a:ext cx="9144000" cy="5143500"/>
          </a:xfrm>
          <a:prstGeom prst="rect">
            <a:avLst/>
          </a:prstGeom>
          <a:gradFill>
            <a:gsLst>
              <a:gs pos="0">
                <a:schemeClr val="accent3">
                  <a:alpha val="85000"/>
                </a:schemeClr>
              </a:gs>
              <a:gs pos="95000">
                <a:schemeClr val="accent5">
                  <a:alpha val="85000"/>
                </a:schemeClr>
              </a:gs>
            </a:gsLst>
            <a:lin ang="10800000" scaled="0"/>
          </a:gradFill>
        </p:spPr>
        <p:txBody>
          <a:bodyPr lIns="310896" tIns="914400" rIns="3017520" bIns="1508760" anchor="b" anchorCtr="0">
            <a:noAutofit/>
          </a:bodyPr>
          <a:lstStyle>
            <a:lvl1pPr>
              <a:lnSpc>
                <a:spcPts val="3600"/>
              </a:lnSpc>
              <a:defRPr sz="3600">
                <a:solidFill>
                  <a:schemeClr val="bg1"/>
                </a:solidFill>
              </a:defRPr>
            </a:lvl1pPr>
          </a:lstStyle>
          <a:p>
            <a:r>
              <a:rPr lang="en-US"/>
              <a:t>Click to add presentation title</a:t>
            </a:r>
          </a:p>
        </p:txBody>
      </p:sp>
      <p:sp>
        <p:nvSpPr>
          <p:cNvPr id="4" name="Picture Placeholder 3">
            <a:extLst>
              <a:ext uri="{FF2B5EF4-FFF2-40B4-BE49-F238E27FC236}">
                <a16:creationId xmlns:a16="http://schemas.microsoft.com/office/drawing/2014/main" id="{84893A27-64DE-C144-B386-9162A642339E}"/>
              </a:ext>
            </a:extLst>
          </p:cNvPr>
          <p:cNvSpPr>
            <a:spLocks noGrp="1"/>
          </p:cNvSpPr>
          <p:nvPr>
            <p:ph type="pic" sz="quarter" idx="14" hasCustomPrompt="1"/>
          </p:nvPr>
        </p:nvSpPr>
        <p:spPr>
          <a:xfrm>
            <a:off x="0" y="0"/>
            <a:ext cx="9144000" cy="5143500"/>
          </a:xfrm>
          <a:prstGeom prst="rect">
            <a:avLst/>
          </a:prstGeom>
        </p:spPr>
        <p:txBody>
          <a:bodyPr lIns="914400" tIns="274320" rIns="914400" bIns="640080" anchor="ctr">
            <a:noAutofit/>
          </a:bodyPr>
          <a:lstStyle>
            <a:lvl1pPr algn="ctr">
              <a:defRPr>
                <a:solidFill>
                  <a:schemeClr val="tx2"/>
                </a:solidFill>
              </a:defRPr>
            </a:lvl1pPr>
          </a:lstStyle>
          <a:p>
            <a:r>
              <a:rPr lang="en-US"/>
              <a:t>Click  icon to insert an image, change to Black and White, then right click  and “SEND TO BACK”</a:t>
            </a:r>
          </a:p>
        </p:txBody>
      </p:sp>
      <p:sp>
        <p:nvSpPr>
          <p:cNvPr id="17" name="Subtitle 2">
            <a:extLst>
              <a:ext uri="{FF2B5EF4-FFF2-40B4-BE49-F238E27FC236}">
                <a16:creationId xmlns:a16="http://schemas.microsoft.com/office/drawing/2014/main" id="{3B66A068-0D12-4B4D-B676-FAF462CE1D5F}"/>
              </a:ext>
            </a:extLst>
          </p:cNvPr>
          <p:cNvSpPr>
            <a:spLocks noGrp="1"/>
          </p:cNvSpPr>
          <p:nvPr>
            <p:ph type="subTitle" idx="1" hasCustomPrompt="1"/>
          </p:nvPr>
        </p:nvSpPr>
        <p:spPr>
          <a:xfrm>
            <a:off x="310896" y="3934409"/>
            <a:ext cx="5641848" cy="486957"/>
          </a:xfrm>
          <a:prstGeom prst="rect">
            <a:avLst/>
          </a:prstGeom>
        </p:spPr>
        <p:txBody>
          <a:bodyPr anchor="t">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subtitle</a:t>
            </a:r>
          </a:p>
        </p:txBody>
      </p:sp>
      <p:sp>
        <p:nvSpPr>
          <p:cNvPr id="18" name="Text Placeholder 4">
            <a:extLst>
              <a:ext uri="{FF2B5EF4-FFF2-40B4-BE49-F238E27FC236}">
                <a16:creationId xmlns:a16="http://schemas.microsoft.com/office/drawing/2014/main" id="{FF090FD2-B0A0-4847-A583-7AA4CDEA8E2A}"/>
              </a:ext>
            </a:extLst>
          </p:cNvPr>
          <p:cNvSpPr>
            <a:spLocks noGrp="1"/>
          </p:cNvSpPr>
          <p:nvPr>
            <p:ph type="body" sz="quarter" idx="15" hasCustomPrompt="1"/>
          </p:nvPr>
        </p:nvSpPr>
        <p:spPr>
          <a:xfrm>
            <a:off x="310896" y="4482153"/>
            <a:ext cx="5641975" cy="370394"/>
          </a:xfrm>
          <a:prstGeom prst="rect">
            <a:avLst/>
          </a:prstGeom>
        </p:spPr>
        <p:txBody>
          <a:bodyPr anchor="t"/>
          <a:lstStyle>
            <a:lvl1pPr>
              <a:lnSpc>
                <a:spcPct val="100000"/>
              </a:lnSpc>
              <a:defRPr sz="1400">
                <a:solidFill>
                  <a:schemeClr val="bg1"/>
                </a:solidFill>
              </a:defRPr>
            </a:lvl1pPr>
            <a:lvl2pPr>
              <a:defRPr sz="1300">
                <a:solidFill>
                  <a:schemeClr val="bg1"/>
                </a:solidFill>
              </a:defRPr>
            </a:lvl2pPr>
            <a:lvl3pPr>
              <a:defRPr sz="1300">
                <a:solidFill>
                  <a:schemeClr val="bg1"/>
                </a:solidFill>
              </a:defRPr>
            </a:lvl3pPr>
            <a:lvl4pPr>
              <a:defRPr sz="1300">
                <a:solidFill>
                  <a:schemeClr val="bg1"/>
                </a:solidFill>
              </a:defRPr>
            </a:lvl4pPr>
            <a:lvl5pPr>
              <a:defRPr sz="1300">
                <a:solidFill>
                  <a:schemeClr val="bg1"/>
                </a:solidFill>
              </a:defRPr>
            </a:lvl5pPr>
          </a:lstStyle>
          <a:p>
            <a:pPr lvl="0"/>
            <a:r>
              <a:rPr lang="en-US"/>
              <a:t>Click to add text EMI v2.7</a:t>
            </a:r>
          </a:p>
        </p:txBody>
      </p:sp>
      <p:sp>
        <p:nvSpPr>
          <p:cNvPr id="19" name="Picture Placeholder 9">
            <a:extLst>
              <a:ext uri="{FF2B5EF4-FFF2-40B4-BE49-F238E27FC236}">
                <a16:creationId xmlns:a16="http://schemas.microsoft.com/office/drawing/2014/main" id="{3E708853-3FF5-5F40-875A-ACE07F4152E2}"/>
              </a:ext>
            </a:extLst>
          </p:cNvPr>
          <p:cNvSpPr>
            <a:spLocks noGrp="1"/>
          </p:cNvSpPr>
          <p:nvPr>
            <p:ph type="pic" sz="quarter" idx="17" hasCustomPrompt="1"/>
          </p:nvPr>
        </p:nvSpPr>
        <p:spPr>
          <a:xfrm>
            <a:off x="6680947" y="3930041"/>
            <a:ext cx="2171700" cy="432499"/>
          </a:xfrm>
          <a:prstGeom prst="rect">
            <a:avLst/>
          </a:prstGeom>
        </p:spPr>
        <p:txBody>
          <a:bodyPr/>
          <a:lstStyle>
            <a:lvl1pPr>
              <a:defRPr sz="1200"/>
            </a:lvl1pPr>
          </a:lstStyle>
          <a:p>
            <a:r>
              <a:rPr lang="en-US"/>
              <a:t>Place Partner logo here if needed</a:t>
            </a:r>
          </a:p>
        </p:txBody>
      </p:sp>
      <p:sp>
        <p:nvSpPr>
          <p:cNvPr id="20" name="SmartArt Placeholder 12">
            <a:extLst>
              <a:ext uri="{FF2B5EF4-FFF2-40B4-BE49-F238E27FC236}">
                <a16:creationId xmlns:a16="http://schemas.microsoft.com/office/drawing/2014/main" id="{1B99B270-31C9-F549-B0FB-5C19906FF292}"/>
              </a:ext>
            </a:extLst>
          </p:cNvPr>
          <p:cNvSpPr>
            <a:spLocks noGrp="1"/>
          </p:cNvSpPr>
          <p:nvPr>
            <p:ph type="dgm" sz="quarter" idx="13" hasCustomPrompt="1"/>
          </p:nvPr>
        </p:nvSpPr>
        <p:spPr>
          <a:xfrm>
            <a:off x="312014" y="3754286"/>
            <a:ext cx="731520" cy="45720"/>
          </a:xfrm>
          <a:prstGeom prst="rect">
            <a:avLst/>
          </a:prstGeom>
          <a:solidFill>
            <a:schemeClr val="bg1"/>
          </a:solidFill>
        </p:spPr>
        <p:txBody>
          <a:bodyPr>
            <a:noAutofit/>
          </a:bodyPr>
          <a:lstStyle>
            <a:lvl1pPr>
              <a:defRPr sz="400"/>
            </a:lvl1pPr>
          </a:lstStyle>
          <a:p>
            <a:r>
              <a:rPr lang="en-US"/>
              <a:t> </a:t>
            </a:r>
          </a:p>
        </p:txBody>
      </p:sp>
      <p:sp>
        <p:nvSpPr>
          <p:cNvPr id="10" name="SmartArt Placeholder 4">
            <a:extLst>
              <a:ext uri="{FF2B5EF4-FFF2-40B4-BE49-F238E27FC236}">
                <a16:creationId xmlns:a16="http://schemas.microsoft.com/office/drawing/2014/main" id="{D26F90BB-B284-4653-93E5-4841BA47C679}"/>
              </a:ext>
            </a:extLst>
          </p:cNvPr>
          <p:cNvSpPr>
            <a:spLocks noGrp="1" noChangeAspect="1"/>
          </p:cNvSpPr>
          <p:nvPr>
            <p:ph type="dgm" sz="quarter" idx="18" hasCustomPrompt="1"/>
          </p:nvPr>
        </p:nvSpPr>
        <p:spPr>
          <a:xfrm>
            <a:off x="6692823" y="4548323"/>
            <a:ext cx="2176272" cy="310896"/>
          </a:xfrm>
          <a:blipFill>
            <a:blip r:embed="rId2" cstate="email">
              <a:extLst>
                <a:ext uri="{28A0092B-C50C-407E-A947-70E740481C1C}">
                  <a14:useLocalDpi xmlns:a14="http://schemas.microsoft.com/office/drawing/2010/main"/>
                </a:ext>
              </a:extLst>
            </a:blip>
            <a:stretch>
              <a:fillRect/>
            </a:stretch>
          </a:blipFill>
        </p:spPr>
        <p:txBody>
          <a:bodyPr/>
          <a:lstStyle>
            <a:lvl1pPr>
              <a:defRPr sz="600"/>
            </a:lvl1pPr>
          </a:lstStyle>
          <a:p>
            <a:r>
              <a:rPr lang="en-US"/>
              <a:t> </a:t>
            </a:r>
          </a:p>
        </p:txBody>
      </p:sp>
    </p:spTree>
    <p:extLst>
      <p:ext uri="{BB962C8B-B14F-4D97-AF65-F5344CB8AC3E}">
        <p14:creationId xmlns:p14="http://schemas.microsoft.com/office/powerpoint/2010/main" val="85645721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Title Slide - No Image">
    <p:bg>
      <p:bgPr>
        <a:gradFill>
          <a:gsLst>
            <a:gs pos="0">
              <a:schemeClr val="accent3"/>
            </a:gs>
            <a:gs pos="95000">
              <a:schemeClr val="accent5"/>
            </a:gs>
          </a:gsLst>
          <a:lin ang="10800000" scaled="0"/>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0" y="0"/>
            <a:ext cx="9144000" cy="5143500"/>
          </a:xfrm>
          <a:prstGeom prst="rect">
            <a:avLst/>
          </a:prstGeom>
          <a:noFill/>
        </p:spPr>
        <p:txBody>
          <a:bodyPr lIns="310896" tIns="914400" rIns="3017520" bIns="1508760" anchor="b" anchorCtr="0">
            <a:noAutofit/>
          </a:bodyPr>
          <a:lstStyle>
            <a:lvl1pPr>
              <a:lnSpc>
                <a:spcPts val="3600"/>
              </a:lnSpc>
              <a:defRPr sz="3600">
                <a:solidFill>
                  <a:schemeClr val="bg1"/>
                </a:solidFill>
              </a:defRPr>
            </a:lvl1pPr>
          </a:lstStyle>
          <a:p>
            <a:r>
              <a:rPr lang="en-US"/>
              <a:t>Click to add presentation title</a:t>
            </a:r>
          </a:p>
        </p:txBody>
      </p:sp>
      <p:sp>
        <p:nvSpPr>
          <p:cNvPr id="10" name="Subtitle 2">
            <a:extLst>
              <a:ext uri="{FF2B5EF4-FFF2-40B4-BE49-F238E27FC236}">
                <a16:creationId xmlns:a16="http://schemas.microsoft.com/office/drawing/2014/main" id="{B301934E-16AC-874D-958C-CC740F027EBE}"/>
              </a:ext>
            </a:extLst>
          </p:cNvPr>
          <p:cNvSpPr>
            <a:spLocks noGrp="1"/>
          </p:cNvSpPr>
          <p:nvPr>
            <p:ph type="subTitle" idx="1" hasCustomPrompt="1"/>
          </p:nvPr>
        </p:nvSpPr>
        <p:spPr>
          <a:xfrm>
            <a:off x="310896" y="3934409"/>
            <a:ext cx="5641848" cy="486957"/>
          </a:xfrm>
          <a:prstGeom prst="rect">
            <a:avLst/>
          </a:prstGeom>
        </p:spPr>
        <p:txBody>
          <a:bodyPr anchor="t">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subtitle</a:t>
            </a:r>
          </a:p>
        </p:txBody>
      </p:sp>
      <p:sp>
        <p:nvSpPr>
          <p:cNvPr id="11" name="Text Placeholder 4">
            <a:extLst>
              <a:ext uri="{FF2B5EF4-FFF2-40B4-BE49-F238E27FC236}">
                <a16:creationId xmlns:a16="http://schemas.microsoft.com/office/drawing/2014/main" id="{A20118F7-16DB-CF45-9876-466B141D67D1}"/>
              </a:ext>
            </a:extLst>
          </p:cNvPr>
          <p:cNvSpPr>
            <a:spLocks noGrp="1"/>
          </p:cNvSpPr>
          <p:nvPr>
            <p:ph type="body" sz="quarter" idx="15" hasCustomPrompt="1"/>
          </p:nvPr>
        </p:nvSpPr>
        <p:spPr>
          <a:xfrm>
            <a:off x="310896" y="4482153"/>
            <a:ext cx="5641975" cy="370394"/>
          </a:xfrm>
          <a:prstGeom prst="rect">
            <a:avLst/>
          </a:prstGeom>
        </p:spPr>
        <p:txBody>
          <a:bodyPr anchor="t"/>
          <a:lstStyle>
            <a:lvl1pPr>
              <a:lnSpc>
                <a:spcPct val="100000"/>
              </a:lnSpc>
              <a:defRPr sz="1400">
                <a:solidFill>
                  <a:schemeClr val="bg1"/>
                </a:solidFill>
              </a:defRPr>
            </a:lvl1pPr>
            <a:lvl2pPr>
              <a:defRPr sz="1300">
                <a:solidFill>
                  <a:schemeClr val="bg1"/>
                </a:solidFill>
              </a:defRPr>
            </a:lvl2pPr>
            <a:lvl3pPr>
              <a:defRPr sz="1300">
                <a:solidFill>
                  <a:schemeClr val="bg1"/>
                </a:solidFill>
              </a:defRPr>
            </a:lvl3pPr>
            <a:lvl4pPr>
              <a:defRPr sz="1300">
                <a:solidFill>
                  <a:schemeClr val="bg1"/>
                </a:solidFill>
              </a:defRPr>
            </a:lvl4pPr>
            <a:lvl5pPr>
              <a:defRPr sz="1300">
                <a:solidFill>
                  <a:schemeClr val="bg1"/>
                </a:solidFill>
              </a:defRPr>
            </a:lvl5pPr>
          </a:lstStyle>
          <a:p>
            <a:pPr lvl="0"/>
            <a:r>
              <a:rPr lang="en-US"/>
              <a:t>Click to add text</a:t>
            </a:r>
          </a:p>
        </p:txBody>
      </p:sp>
      <p:sp>
        <p:nvSpPr>
          <p:cNvPr id="12" name="Picture Placeholder 9">
            <a:extLst>
              <a:ext uri="{FF2B5EF4-FFF2-40B4-BE49-F238E27FC236}">
                <a16:creationId xmlns:a16="http://schemas.microsoft.com/office/drawing/2014/main" id="{9FA5FC9C-675C-844B-88E9-A89D5923E712}"/>
              </a:ext>
            </a:extLst>
          </p:cNvPr>
          <p:cNvSpPr>
            <a:spLocks noGrp="1"/>
          </p:cNvSpPr>
          <p:nvPr>
            <p:ph type="pic" sz="quarter" idx="17" hasCustomPrompt="1"/>
          </p:nvPr>
        </p:nvSpPr>
        <p:spPr>
          <a:xfrm>
            <a:off x="6680947" y="3930041"/>
            <a:ext cx="2171700" cy="432499"/>
          </a:xfrm>
          <a:prstGeom prst="rect">
            <a:avLst/>
          </a:prstGeom>
        </p:spPr>
        <p:txBody>
          <a:bodyPr/>
          <a:lstStyle>
            <a:lvl1pPr>
              <a:defRPr sz="1200"/>
            </a:lvl1pPr>
          </a:lstStyle>
          <a:p>
            <a:r>
              <a:rPr lang="en-US"/>
              <a:t>Place Partner logo here if needed</a:t>
            </a:r>
          </a:p>
        </p:txBody>
      </p:sp>
      <p:sp>
        <p:nvSpPr>
          <p:cNvPr id="14" name="SmartArt Placeholder 12">
            <a:extLst>
              <a:ext uri="{FF2B5EF4-FFF2-40B4-BE49-F238E27FC236}">
                <a16:creationId xmlns:a16="http://schemas.microsoft.com/office/drawing/2014/main" id="{C13697EE-71DB-B547-AEC0-4FE98ECA15F0}"/>
              </a:ext>
            </a:extLst>
          </p:cNvPr>
          <p:cNvSpPr>
            <a:spLocks noGrp="1"/>
          </p:cNvSpPr>
          <p:nvPr>
            <p:ph type="dgm" sz="quarter" idx="13" hasCustomPrompt="1"/>
          </p:nvPr>
        </p:nvSpPr>
        <p:spPr>
          <a:xfrm>
            <a:off x="312014" y="3754286"/>
            <a:ext cx="731520" cy="45720"/>
          </a:xfrm>
          <a:prstGeom prst="rect">
            <a:avLst/>
          </a:prstGeom>
          <a:solidFill>
            <a:schemeClr val="bg1"/>
          </a:solidFill>
        </p:spPr>
        <p:txBody>
          <a:bodyPr>
            <a:noAutofit/>
          </a:bodyPr>
          <a:lstStyle>
            <a:lvl1pPr>
              <a:defRPr sz="400"/>
            </a:lvl1pPr>
          </a:lstStyle>
          <a:p>
            <a:r>
              <a:rPr lang="en-US"/>
              <a:t> </a:t>
            </a:r>
          </a:p>
        </p:txBody>
      </p:sp>
      <p:pic>
        <p:nvPicPr>
          <p:cNvPr id="8" name="Picture 7">
            <a:extLst>
              <a:ext uri="{FF2B5EF4-FFF2-40B4-BE49-F238E27FC236}">
                <a16:creationId xmlns:a16="http://schemas.microsoft.com/office/drawing/2014/main" id="{068BDD4A-415B-48C7-90B2-345EE12889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92823" y="4549330"/>
            <a:ext cx="2176272" cy="310243"/>
          </a:xfrm>
          <a:prstGeom prst="rect">
            <a:avLst/>
          </a:prstGeom>
        </p:spPr>
      </p:pic>
    </p:spTree>
    <p:extLst>
      <p:ext uri="{BB962C8B-B14F-4D97-AF65-F5344CB8AC3E}">
        <p14:creationId xmlns:p14="http://schemas.microsoft.com/office/powerpoint/2010/main" val="3753685735"/>
      </p:ext>
    </p:extLst>
  </p:cSld>
  <p:clrMapOvr>
    <a:masterClrMapping/>
  </p:clrMapOvr>
  <p:extLst>
    <p:ext uri="{DCECCB84-F9BA-43D5-87BE-67443E8EF086}">
      <p15:sldGuideLst xmlns:p15="http://schemas.microsoft.com/office/powerpoint/2012/main">
        <p15:guide id="1" orient="horz" pos="3060">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Disclaimer">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A3E135-0F34-3943-A328-2A1367BC3255}"/>
              </a:ext>
            </a:extLst>
          </p:cNvPr>
          <p:cNvSpPr txBox="1"/>
          <p:nvPr userDrawn="1"/>
        </p:nvSpPr>
        <p:spPr>
          <a:xfrm>
            <a:off x="0" y="1"/>
            <a:ext cx="9144000" cy="5143499"/>
          </a:xfrm>
          <a:prstGeom prst="rect">
            <a:avLst/>
          </a:prstGeom>
          <a:solidFill>
            <a:schemeClr val="tx1"/>
          </a:solidFill>
        </p:spPr>
        <p:txBody>
          <a:bodyPr wrap="square" lIns="320040" rIns="1188720" rtlCol="0" anchor="ctr" anchorCtr="0">
            <a:noAutofit/>
          </a:bodyPr>
          <a:lstStyle/>
          <a:p>
            <a:pPr marL="0" marR="0" indent="0" algn="l" defTabSz="457200" rtl="0" eaLnBrk="1" fontAlgn="auto" latinLnBrk="0" hangingPunct="1">
              <a:lnSpc>
                <a:spcPts val="2400"/>
              </a:lnSpc>
              <a:spcBef>
                <a:spcPts val="0"/>
              </a:spcBef>
              <a:spcAft>
                <a:spcPts val="0"/>
              </a:spcAft>
              <a:buClrTx/>
              <a:buSzTx/>
              <a:buFontTx/>
              <a:buNone/>
              <a:tabLst/>
              <a:defRPr/>
            </a:pPr>
            <a:r>
              <a:rPr lang="en-US" sz="1800">
                <a:solidFill>
                  <a:schemeClr val="bg1"/>
                </a:solidFill>
                <a:latin typeface="+mj-lt"/>
              </a:rPr>
              <a:t>PowerPoint presentation includes proprietary information </a:t>
            </a:r>
            <a:br>
              <a:rPr lang="en-US" sz="1800">
                <a:solidFill>
                  <a:schemeClr val="bg1"/>
                </a:solidFill>
                <a:latin typeface="+mj-lt"/>
              </a:rPr>
            </a:br>
            <a:r>
              <a:rPr lang="en-US" sz="1800">
                <a:solidFill>
                  <a:schemeClr val="bg1"/>
                </a:solidFill>
                <a:latin typeface="+mj-lt"/>
              </a:rPr>
              <a:t>from Euromonitor International and cannot be used or stored with </a:t>
            </a:r>
            <a:br>
              <a:rPr lang="en-US" sz="1800">
                <a:solidFill>
                  <a:schemeClr val="bg1"/>
                </a:solidFill>
                <a:latin typeface="+mj-lt"/>
              </a:rPr>
            </a:br>
            <a:r>
              <a:rPr lang="en-US" sz="1800">
                <a:solidFill>
                  <a:schemeClr val="bg1"/>
                </a:solidFill>
                <a:latin typeface="+mj-lt"/>
              </a:rPr>
              <a:t>the intent of republishing, reprinting, repurposing or redistributing </a:t>
            </a:r>
            <a:br>
              <a:rPr lang="en-US" sz="1800">
                <a:solidFill>
                  <a:schemeClr val="bg1"/>
                </a:solidFill>
                <a:latin typeface="+mj-lt"/>
              </a:rPr>
            </a:br>
            <a:r>
              <a:rPr lang="en-US" sz="1800">
                <a:solidFill>
                  <a:schemeClr val="bg1"/>
                </a:solidFill>
                <a:latin typeface="+mj-lt"/>
              </a:rPr>
              <a:t>in any form without explicit consent from Euromonitor International. </a:t>
            </a:r>
            <a:br>
              <a:rPr lang="en-US" sz="1800">
                <a:solidFill>
                  <a:schemeClr val="bg1"/>
                </a:solidFill>
                <a:latin typeface="+mj-lt"/>
              </a:rPr>
            </a:br>
            <a:br>
              <a:rPr lang="en-US" sz="1800">
                <a:solidFill>
                  <a:schemeClr val="bg1"/>
                </a:solidFill>
                <a:latin typeface="+mj-lt"/>
              </a:rPr>
            </a:br>
            <a:r>
              <a:rPr lang="en-US" sz="1800">
                <a:solidFill>
                  <a:schemeClr val="bg1"/>
                </a:solidFill>
                <a:latin typeface="+mj-lt"/>
              </a:rPr>
              <a:t>For usage requests and permission, please contact us </a:t>
            </a:r>
            <a:r>
              <a:rPr lang="en-US" sz="1800">
                <a:solidFill>
                  <a:schemeClr val="accent3"/>
                </a:solidFill>
                <a:latin typeface="+mj-lt"/>
                <a:hlinkClick r:id="rId2">
                  <a:extLst>
                    <a:ext uri="{A12FA001-AC4F-418D-AE19-62706E023703}">
                      <ahyp:hlinkClr xmlns:ahyp="http://schemas.microsoft.com/office/drawing/2018/hyperlinkcolor" val="tx"/>
                    </a:ext>
                  </a:extLst>
                </a:hlinkClick>
              </a:rPr>
              <a:t>http://www.euromonitor.com/locations</a:t>
            </a:r>
            <a:r>
              <a:rPr lang="en-US" sz="1800">
                <a:solidFill>
                  <a:schemeClr val="bg1"/>
                </a:solidFill>
                <a:latin typeface="+mj-lt"/>
              </a:rPr>
              <a:t>.</a:t>
            </a:r>
            <a:br>
              <a:rPr lang="en-US" sz="1800">
                <a:solidFill>
                  <a:schemeClr val="bg1"/>
                </a:solidFill>
                <a:latin typeface="+mj-lt"/>
              </a:rPr>
            </a:br>
            <a:br>
              <a:rPr lang="en-US" sz="1800">
                <a:solidFill>
                  <a:schemeClr val="bg1"/>
                </a:solidFill>
                <a:latin typeface="+mj-lt"/>
              </a:rPr>
            </a:br>
            <a:r>
              <a:rPr lang="en-US">
                <a:solidFill>
                  <a:schemeClr val="bg1"/>
                </a:solidFill>
              </a:rPr>
              <a:t>The data included in this report is accurate according to </a:t>
            </a:r>
            <a:br>
              <a:rPr lang="en-US">
                <a:solidFill>
                  <a:schemeClr val="bg1"/>
                </a:solidFill>
              </a:rPr>
            </a:br>
            <a:r>
              <a:rPr lang="en-US">
                <a:solidFill>
                  <a:schemeClr val="bg1"/>
                </a:solidFill>
              </a:rPr>
              <a:t>Euromonitor International´s market research database, </a:t>
            </a:r>
            <a:br>
              <a:rPr lang="en-US">
                <a:solidFill>
                  <a:schemeClr val="bg1"/>
                </a:solidFill>
              </a:rPr>
            </a:br>
            <a:r>
              <a:rPr lang="en-US">
                <a:solidFill>
                  <a:schemeClr val="bg1"/>
                </a:solidFill>
              </a:rPr>
              <a:t>at time of publication</a:t>
            </a:r>
            <a:r>
              <a:rPr lang="en-US" sz="1800">
                <a:solidFill>
                  <a:schemeClr val="bg1"/>
                </a:solidFill>
                <a:latin typeface="+mj-lt"/>
              </a:rPr>
              <a:t>:</a:t>
            </a:r>
          </a:p>
        </p:txBody>
      </p:sp>
      <p:pic>
        <p:nvPicPr>
          <p:cNvPr id="4" name="Picture 3">
            <a:extLst>
              <a:ext uri="{FF2B5EF4-FFF2-40B4-BE49-F238E27FC236}">
                <a16:creationId xmlns:a16="http://schemas.microsoft.com/office/drawing/2014/main" id="{ED6ECC4D-9A60-ED4D-9C2D-3D63C3B5B31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74152" y="4882896"/>
            <a:ext cx="917448" cy="131971"/>
          </a:xfrm>
          <a:prstGeom prst="rect">
            <a:avLst/>
          </a:prstGeom>
        </p:spPr>
      </p:pic>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2442206" y="4019550"/>
            <a:ext cx="4225294" cy="152400"/>
          </a:xfrm>
          <a:prstGeom prst="rect">
            <a:avLst/>
          </a:prstGeom>
          <a:noFill/>
        </p:spPr>
        <p:txBody>
          <a:bodyPr lIns="0" tIns="0" rIns="0" bIns="0" anchor="ctr" anchorCtr="0">
            <a:noAutofit/>
          </a:bodyPr>
          <a:lstStyle>
            <a:lvl1pPr>
              <a:defRPr sz="1800">
                <a:solidFill>
                  <a:schemeClr val="bg1"/>
                </a:solidFill>
              </a:defRPr>
            </a:lvl1pPr>
          </a:lstStyle>
          <a:p>
            <a:r>
              <a:rPr lang="en-US"/>
              <a:t>[Month Year]</a:t>
            </a:r>
          </a:p>
        </p:txBody>
      </p:sp>
      <p:sp>
        <p:nvSpPr>
          <p:cNvPr id="8" name="Footer Placeholder 7">
            <a:extLst>
              <a:ext uri="{FF2B5EF4-FFF2-40B4-BE49-F238E27FC236}">
                <a16:creationId xmlns:a16="http://schemas.microsoft.com/office/drawing/2014/main" id="{90633BA0-E527-ED43-B204-73E6A879CF53}"/>
              </a:ext>
            </a:extLst>
          </p:cNvPr>
          <p:cNvSpPr>
            <a:spLocks noGrp="1"/>
          </p:cNvSpPr>
          <p:nvPr>
            <p:ph type="ftr" sz="quarter" idx="10"/>
          </p:nvPr>
        </p:nvSpPr>
        <p:spPr/>
        <p:txBody>
          <a:bodyPr>
            <a:noAutofit/>
          </a:bodyPr>
          <a:lstStyle/>
          <a:p>
            <a:r>
              <a:rPr lang="en-US"/>
              <a:t>© Euromonitor International</a:t>
            </a:r>
          </a:p>
        </p:txBody>
      </p:sp>
    </p:spTree>
    <p:extLst>
      <p:ext uri="{BB962C8B-B14F-4D97-AF65-F5344CB8AC3E}">
        <p14:creationId xmlns:p14="http://schemas.microsoft.com/office/powerpoint/2010/main" val="1102517260"/>
      </p:ext>
    </p:extLst>
  </p:cSld>
  <p:clrMapOvr>
    <a:masterClrMapping/>
  </p:clrMapOvr>
  <p:extLst>
    <p:ext uri="{DCECCB84-F9BA-43D5-87BE-67443E8EF086}">
      <p15:sldGuideLst xmlns:p15="http://schemas.microsoft.com/office/powerpoint/2012/main"/>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TOC Overview - Image">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47FAFFF9-86E6-A348-82BE-9D900A8A4F3E}"/>
              </a:ext>
            </a:extLst>
          </p:cNvPr>
          <p:cNvSpPr>
            <a:spLocks noGrp="1"/>
          </p:cNvSpPr>
          <p:nvPr>
            <p:ph type="body" sz="quarter" idx="16" hasCustomPrompt="1"/>
          </p:nvPr>
        </p:nvSpPr>
        <p:spPr>
          <a:xfrm>
            <a:off x="6096000" y="0"/>
            <a:ext cx="3048000" cy="5143500"/>
          </a:xfrm>
          <a:prstGeom prst="rect">
            <a:avLst/>
          </a:prstGeom>
          <a:gradFill>
            <a:gsLst>
              <a:gs pos="5000">
                <a:schemeClr val="accent3">
                  <a:alpha val="85000"/>
                </a:schemeClr>
              </a:gs>
              <a:gs pos="100000">
                <a:schemeClr val="accent5">
                  <a:alpha val="85000"/>
                </a:schemeClr>
              </a:gs>
            </a:gsLst>
            <a:lin ang="10800000" scaled="0"/>
          </a:gradFill>
        </p:spPr>
        <p:txBody>
          <a:bodyPr>
            <a:noAutofit/>
          </a:bodyPr>
          <a:lstStyle>
            <a:lvl1pPr>
              <a:defRPr sz="100">
                <a:solidFill>
                  <a:schemeClr val="bg1"/>
                </a:solidFill>
              </a:defRPr>
            </a:lvl1pPr>
          </a:lstStyle>
          <a:p>
            <a:pPr lvl="0"/>
            <a:r>
              <a:rPr lang="en-US"/>
              <a:t> </a:t>
            </a:r>
          </a:p>
        </p:txBody>
      </p:sp>
      <p:sp>
        <p:nvSpPr>
          <p:cNvPr id="3" name="Footer Placeholder 2">
            <a:extLst>
              <a:ext uri="{FF2B5EF4-FFF2-40B4-BE49-F238E27FC236}">
                <a16:creationId xmlns:a16="http://schemas.microsoft.com/office/drawing/2014/main" id="{08C9FF35-9BE2-6743-B10C-3EC2292DFFAA}"/>
              </a:ext>
            </a:extLst>
          </p:cNvPr>
          <p:cNvSpPr>
            <a:spLocks noGrp="1"/>
          </p:cNvSpPr>
          <p:nvPr>
            <p:ph type="ftr" sz="quarter" idx="10"/>
          </p:nvPr>
        </p:nvSpPr>
        <p:spPr/>
        <p:txBody>
          <a:bodyPr>
            <a:noAutofit/>
          </a:bodyPr>
          <a:lstStyle/>
          <a:p>
            <a:r>
              <a:rPr lang="en-US"/>
              <a:t>© Euromonitor International</a:t>
            </a:r>
          </a:p>
        </p:txBody>
      </p:sp>
      <p:sp>
        <p:nvSpPr>
          <p:cNvPr id="4" name="Slide Number Placeholder 3">
            <a:extLst>
              <a:ext uri="{FF2B5EF4-FFF2-40B4-BE49-F238E27FC236}">
                <a16:creationId xmlns:a16="http://schemas.microsoft.com/office/drawing/2014/main" id="{68FA8794-296D-3942-A3FE-D40BEE550C6A}"/>
              </a:ext>
            </a:extLst>
          </p:cNvPr>
          <p:cNvSpPr>
            <a:spLocks noGrp="1"/>
          </p:cNvSpPr>
          <p:nvPr>
            <p:ph type="sldNum" sz="quarter" idx="11"/>
          </p:nvPr>
        </p:nvSpPr>
        <p:spPr/>
        <p:txBody>
          <a:bodyPr>
            <a:noAutofit/>
          </a:bodyPr>
          <a:lstStyle/>
          <a:p>
            <a:fld id="{A7B9C364-902F-A048-87C3-DD7A523A6C86}" type="slidenum">
              <a:rPr lang="en-US" smtClean="0"/>
              <a:pPr/>
              <a:t>‹#›</a:t>
            </a:fld>
            <a:endParaRPr lang="en-US"/>
          </a:p>
        </p:txBody>
      </p:sp>
      <p:sp>
        <p:nvSpPr>
          <p:cNvPr id="8" name="Text Placeholder 7">
            <a:extLst>
              <a:ext uri="{FF2B5EF4-FFF2-40B4-BE49-F238E27FC236}">
                <a16:creationId xmlns:a16="http://schemas.microsoft.com/office/drawing/2014/main" id="{8DA09DD0-E0AC-424D-AB79-3BE087C9EB28}"/>
              </a:ext>
            </a:extLst>
          </p:cNvPr>
          <p:cNvSpPr>
            <a:spLocks noGrp="1"/>
          </p:cNvSpPr>
          <p:nvPr>
            <p:ph type="body" sz="quarter" idx="12" hasCustomPrompt="1"/>
          </p:nvPr>
        </p:nvSpPr>
        <p:spPr>
          <a:xfrm>
            <a:off x="304800" y="1207008"/>
            <a:ext cx="5638800" cy="3552154"/>
          </a:xfrm>
          <a:prstGeom prst="rect">
            <a:avLst/>
          </a:prstGeom>
        </p:spPr>
        <p:txBody>
          <a:bodyPr>
            <a:noAutofit/>
          </a:bodyPr>
          <a:lstStyle>
            <a:lvl1pPr>
              <a:spcAft>
                <a:spcPts val="1200"/>
              </a:spcAft>
              <a:defRPr>
                <a:latin typeface="+mj-lt"/>
              </a:defRPr>
            </a:lvl1pPr>
            <a:lvl2pPr>
              <a:defRPr sz="1400">
                <a:solidFill>
                  <a:schemeClr val="tx1"/>
                </a:solidFill>
              </a:defRPr>
            </a:lvl2pPr>
          </a:lstStyle>
          <a:p>
            <a:pPr lvl="0"/>
            <a:r>
              <a:rPr lang="en-US"/>
              <a:t>Click to add text</a:t>
            </a:r>
          </a:p>
        </p:txBody>
      </p:sp>
      <p:sp>
        <p:nvSpPr>
          <p:cNvPr id="13" name="Rectangle Black">
            <a:extLst>
              <a:ext uri="{FF2B5EF4-FFF2-40B4-BE49-F238E27FC236}">
                <a16:creationId xmlns:a16="http://schemas.microsoft.com/office/drawing/2014/main" id="{A72BA643-75E4-2F44-AA95-CEC0F49AB5D1}"/>
              </a:ext>
            </a:extLst>
          </p:cNvPr>
          <p:cNvSpPr/>
          <p:nvPr userDrawn="1"/>
        </p:nvSpPr>
        <p:spPr>
          <a:xfrm>
            <a:off x="304800" y="1026367"/>
            <a:ext cx="73152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6" name="TextBox 15">
            <a:extLst>
              <a:ext uri="{FF2B5EF4-FFF2-40B4-BE49-F238E27FC236}">
                <a16:creationId xmlns:a16="http://schemas.microsoft.com/office/drawing/2014/main" id="{75D6A708-D72F-1248-B0C7-C11B34C20893}"/>
              </a:ext>
            </a:extLst>
          </p:cNvPr>
          <p:cNvSpPr txBox="1"/>
          <p:nvPr userDrawn="1"/>
        </p:nvSpPr>
        <p:spPr>
          <a:xfrm>
            <a:off x="304800" y="361950"/>
            <a:ext cx="4191000" cy="616458"/>
          </a:xfrm>
          <a:prstGeom prst="rect">
            <a:avLst/>
          </a:prstGeom>
          <a:noFill/>
        </p:spPr>
        <p:txBody>
          <a:bodyPr wrap="square" lIns="0" tIns="0" rIns="0" bIns="0" rtlCol="0" anchor="ctr" anchorCtr="0">
            <a:noAutofit/>
          </a:bodyPr>
          <a:lstStyle/>
          <a:p>
            <a:pPr algn="l">
              <a:lnSpc>
                <a:spcPts val="2300"/>
              </a:lnSpc>
            </a:pPr>
            <a:r>
              <a:rPr lang="en-US" sz="2400" kern="1200">
                <a:solidFill>
                  <a:schemeClr val="tx1"/>
                </a:solidFill>
                <a:latin typeface="+mj-lt"/>
                <a:ea typeface="+mj-ea"/>
                <a:cs typeface="+mj-cs"/>
              </a:rPr>
              <a:t>Contents</a:t>
            </a:r>
          </a:p>
        </p:txBody>
      </p:sp>
      <p:sp>
        <p:nvSpPr>
          <p:cNvPr id="11" name="SmartArt Placeholder 4">
            <a:extLst>
              <a:ext uri="{FF2B5EF4-FFF2-40B4-BE49-F238E27FC236}">
                <a16:creationId xmlns:a16="http://schemas.microsoft.com/office/drawing/2014/main" id="{873D7E95-2737-48AF-96BB-736F057CBFC8}"/>
              </a:ext>
            </a:extLst>
          </p:cNvPr>
          <p:cNvSpPr>
            <a:spLocks noGrp="1"/>
          </p:cNvSpPr>
          <p:nvPr>
            <p:ph type="dgm" sz="quarter" idx="17" hasCustomPrompt="1"/>
          </p:nvPr>
        </p:nvSpPr>
        <p:spPr>
          <a:xfrm>
            <a:off x="8074025" y="4882896"/>
            <a:ext cx="917575" cy="131064"/>
          </a:xfrm>
          <a:blipFill>
            <a:blip r:embed="rId2" cstate="email">
              <a:extLst>
                <a:ext uri="{28A0092B-C50C-407E-A947-70E740481C1C}">
                  <a14:useLocalDpi xmlns:a14="http://schemas.microsoft.com/office/drawing/2010/main"/>
                </a:ext>
              </a:extLst>
            </a:blip>
            <a:stretch>
              <a:fillRect/>
            </a:stretch>
          </a:blipFill>
        </p:spPr>
        <p:txBody>
          <a:bodyPr/>
          <a:lstStyle>
            <a:lvl1pPr>
              <a:defRPr sz="600"/>
            </a:lvl1pPr>
          </a:lstStyle>
          <a:p>
            <a:r>
              <a:rPr lang="en-US"/>
              <a:t> </a:t>
            </a:r>
          </a:p>
        </p:txBody>
      </p:sp>
      <p:sp>
        <p:nvSpPr>
          <p:cNvPr id="12" name="Picture Placeholder 6">
            <a:extLst>
              <a:ext uri="{FF2B5EF4-FFF2-40B4-BE49-F238E27FC236}">
                <a16:creationId xmlns:a16="http://schemas.microsoft.com/office/drawing/2014/main" id="{F35322E0-4ABC-BB4F-9A88-2CFB397AF795}"/>
              </a:ext>
            </a:extLst>
          </p:cNvPr>
          <p:cNvSpPr>
            <a:spLocks noGrp="1"/>
          </p:cNvSpPr>
          <p:nvPr>
            <p:ph type="pic" sz="quarter" idx="14" hasCustomPrompt="1"/>
          </p:nvPr>
        </p:nvSpPr>
        <p:spPr>
          <a:xfrm>
            <a:off x="6096000" y="0"/>
            <a:ext cx="3048000" cy="5143500"/>
          </a:xfrm>
          <a:prstGeom prst="rect">
            <a:avLst/>
          </a:prstGeom>
        </p:spPr>
        <p:txBody>
          <a:bodyPr lIns="274320" tIns="365760" rIns="274320" anchor="t" anchorCtr="0">
            <a:noAutofit/>
          </a:bodyPr>
          <a:lstStyle>
            <a:lvl1pPr algn="ctr">
              <a:defRPr>
                <a:solidFill>
                  <a:schemeClr val="tx2"/>
                </a:solidFill>
              </a:defRPr>
            </a:lvl1pPr>
          </a:lstStyle>
          <a:p>
            <a:r>
              <a:rPr lang="en-US"/>
              <a:t>Click icon to insert an image, change to Black and White then right click image and “SEND TO BACK”</a:t>
            </a:r>
          </a:p>
        </p:txBody>
      </p:sp>
    </p:spTree>
    <p:extLst>
      <p:ext uri="{BB962C8B-B14F-4D97-AF65-F5344CB8AC3E}">
        <p14:creationId xmlns:p14="http://schemas.microsoft.com/office/powerpoint/2010/main" val="347525571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TOC Overview - No Image">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750E0FC-6952-7D44-B35A-79AE376BC9E6}"/>
              </a:ext>
            </a:extLst>
          </p:cNvPr>
          <p:cNvSpPr txBox="1"/>
          <p:nvPr userDrawn="1"/>
        </p:nvSpPr>
        <p:spPr>
          <a:xfrm>
            <a:off x="304800" y="361950"/>
            <a:ext cx="4191000" cy="616458"/>
          </a:xfrm>
          <a:prstGeom prst="rect">
            <a:avLst/>
          </a:prstGeom>
          <a:noFill/>
        </p:spPr>
        <p:txBody>
          <a:bodyPr wrap="square" lIns="0" tIns="0" rIns="0" bIns="0" rtlCol="0" anchor="ctr" anchorCtr="0">
            <a:noAutofit/>
          </a:bodyPr>
          <a:lstStyle/>
          <a:p>
            <a:pPr algn="l">
              <a:lnSpc>
                <a:spcPts val="2300"/>
              </a:lnSpc>
            </a:pPr>
            <a:r>
              <a:rPr lang="en-US" sz="2400" kern="1200">
                <a:solidFill>
                  <a:schemeClr val="tx1"/>
                </a:solidFill>
                <a:latin typeface="+mj-lt"/>
                <a:ea typeface="+mj-ea"/>
                <a:cs typeface="+mj-cs"/>
              </a:rPr>
              <a:t>Contents</a:t>
            </a:r>
          </a:p>
        </p:txBody>
      </p:sp>
      <p:sp>
        <p:nvSpPr>
          <p:cNvPr id="9" name="Rectangle 8">
            <a:extLst>
              <a:ext uri="{FF2B5EF4-FFF2-40B4-BE49-F238E27FC236}">
                <a16:creationId xmlns:a16="http://schemas.microsoft.com/office/drawing/2014/main" id="{46918D56-FA91-2941-8BA7-48DBBB16EBFC}"/>
              </a:ext>
            </a:extLst>
          </p:cNvPr>
          <p:cNvSpPr/>
          <p:nvPr userDrawn="1"/>
        </p:nvSpPr>
        <p:spPr>
          <a:xfrm>
            <a:off x="6096000" y="0"/>
            <a:ext cx="3048000" cy="5143500"/>
          </a:xfrm>
          <a:prstGeom prst="rect">
            <a:avLst/>
          </a:prstGeom>
          <a:gradFill>
            <a:gsLst>
              <a:gs pos="5000">
                <a:schemeClr val="accent3"/>
              </a:gs>
              <a:gs pos="99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Footer Placeholder 2">
            <a:extLst>
              <a:ext uri="{FF2B5EF4-FFF2-40B4-BE49-F238E27FC236}">
                <a16:creationId xmlns:a16="http://schemas.microsoft.com/office/drawing/2014/main" id="{08C9FF35-9BE2-6743-B10C-3EC2292DFFAA}"/>
              </a:ext>
            </a:extLst>
          </p:cNvPr>
          <p:cNvSpPr>
            <a:spLocks noGrp="1"/>
          </p:cNvSpPr>
          <p:nvPr>
            <p:ph type="ftr" sz="quarter" idx="10"/>
          </p:nvPr>
        </p:nvSpPr>
        <p:spPr/>
        <p:txBody>
          <a:bodyPr>
            <a:noAutofit/>
          </a:bodyPr>
          <a:lstStyle/>
          <a:p>
            <a:r>
              <a:rPr lang="en-US"/>
              <a:t>© Euromonitor International</a:t>
            </a:r>
          </a:p>
        </p:txBody>
      </p:sp>
      <p:sp>
        <p:nvSpPr>
          <p:cNvPr id="4" name="Slide Number Placeholder 3">
            <a:extLst>
              <a:ext uri="{FF2B5EF4-FFF2-40B4-BE49-F238E27FC236}">
                <a16:creationId xmlns:a16="http://schemas.microsoft.com/office/drawing/2014/main" id="{68FA8794-296D-3942-A3FE-D40BEE550C6A}"/>
              </a:ext>
            </a:extLst>
          </p:cNvPr>
          <p:cNvSpPr>
            <a:spLocks noGrp="1"/>
          </p:cNvSpPr>
          <p:nvPr>
            <p:ph type="sldNum" sz="quarter" idx="11"/>
          </p:nvPr>
        </p:nvSpPr>
        <p:spPr/>
        <p:txBody>
          <a:bodyPr>
            <a:noAutofit/>
          </a:bodyPr>
          <a:lstStyle/>
          <a:p>
            <a:fld id="{A7B9C364-902F-A048-87C3-DD7A523A6C86}" type="slidenum">
              <a:rPr lang="en-US" smtClean="0"/>
              <a:pPr/>
              <a:t>‹#›</a:t>
            </a:fld>
            <a:endParaRPr lang="en-US"/>
          </a:p>
        </p:txBody>
      </p:sp>
      <p:sp>
        <p:nvSpPr>
          <p:cNvPr id="8" name="Text Placeholder 7">
            <a:extLst>
              <a:ext uri="{FF2B5EF4-FFF2-40B4-BE49-F238E27FC236}">
                <a16:creationId xmlns:a16="http://schemas.microsoft.com/office/drawing/2014/main" id="{8DA09DD0-E0AC-424D-AB79-3BE087C9EB28}"/>
              </a:ext>
            </a:extLst>
          </p:cNvPr>
          <p:cNvSpPr>
            <a:spLocks noGrp="1"/>
          </p:cNvSpPr>
          <p:nvPr>
            <p:ph type="body" sz="quarter" idx="12" hasCustomPrompt="1"/>
          </p:nvPr>
        </p:nvSpPr>
        <p:spPr>
          <a:xfrm>
            <a:off x="304800" y="1207008"/>
            <a:ext cx="5638800" cy="3552155"/>
          </a:xfrm>
          <a:prstGeom prst="rect">
            <a:avLst/>
          </a:prstGeom>
        </p:spPr>
        <p:txBody>
          <a:bodyPr>
            <a:noAutofit/>
          </a:bodyPr>
          <a:lstStyle>
            <a:lvl1pPr>
              <a:spcAft>
                <a:spcPts val="1200"/>
              </a:spcAft>
              <a:defRPr>
                <a:latin typeface="+mj-lt"/>
              </a:defRPr>
            </a:lvl1pPr>
            <a:lvl2pPr>
              <a:defRPr sz="1400">
                <a:solidFill>
                  <a:schemeClr val="tx1"/>
                </a:solidFill>
              </a:defRPr>
            </a:lvl2pPr>
          </a:lstStyle>
          <a:p>
            <a:pPr lvl="0"/>
            <a:r>
              <a:rPr lang="en-US"/>
              <a:t>Click to add text</a:t>
            </a:r>
          </a:p>
        </p:txBody>
      </p:sp>
      <p:sp>
        <p:nvSpPr>
          <p:cNvPr id="10" name="Rectangle Black">
            <a:extLst>
              <a:ext uri="{FF2B5EF4-FFF2-40B4-BE49-F238E27FC236}">
                <a16:creationId xmlns:a16="http://schemas.microsoft.com/office/drawing/2014/main" id="{B00EC695-4337-F549-8529-C51674AB7782}"/>
              </a:ext>
            </a:extLst>
          </p:cNvPr>
          <p:cNvSpPr/>
          <p:nvPr userDrawn="1"/>
        </p:nvSpPr>
        <p:spPr>
          <a:xfrm>
            <a:off x="304800" y="1026367"/>
            <a:ext cx="73152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pic>
        <p:nvPicPr>
          <p:cNvPr id="14" name="Picture 13">
            <a:extLst>
              <a:ext uri="{FF2B5EF4-FFF2-40B4-BE49-F238E27FC236}">
                <a16:creationId xmlns:a16="http://schemas.microsoft.com/office/drawing/2014/main" id="{34752D7E-9D48-5349-B56B-7B78AFC1072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74152" y="4882896"/>
            <a:ext cx="914400" cy="131533"/>
          </a:xfrm>
          <a:prstGeom prst="rect">
            <a:avLst/>
          </a:prstGeom>
        </p:spPr>
      </p:pic>
    </p:spTree>
    <p:extLst>
      <p:ext uri="{BB962C8B-B14F-4D97-AF65-F5344CB8AC3E}">
        <p14:creationId xmlns:p14="http://schemas.microsoft.com/office/powerpoint/2010/main" val="414997327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Section Break - w Imag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0" y="0"/>
            <a:ext cx="9144000" cy="5143500"/>
          </a:xfrm>
          <a:prstGeom prst="rect">
            <a:avLst/>
          </a:prstGeom>
          <a:gradFill>
            <a:gsLst>
              <a:gs pos="5000">
                <a:schemeClr val="accent3">
                  <a:alpha val="85000"/>
                </a:schemeClr>
              </a:gs>
              <a:gs pos="100000">
                <a:schemeClr val="accent5">
                  <a:alpha val="85000"/>
                </a:schemeClr>
              </a:gs>
            </a:gsLst>
            <a:lin ang="10800000" scaled="0"/>
          </a:gradFill>
        </p:spPr>
        <p:txBody>
          <a:bodyPr lIns="310896" tIns="3383280" rIns="3017520" bIns="914400" anchor="t" anchorCtr="0">
            <a:noAutofit/>
          </a:bodyPr>
          <a:lstStyle>
            <a:lvl1pPr>
              <a:lnSpc>
                <a:spcPts val="3600"/>
              </a:lnSpc>
              <a:defRPr sz="3600">
                <a:solidFill>
                  <a:schemeClr val="bg1"/>
                </a:solidFill>
              </a:defRPr>
            </a:lvl1pPr>
          </a:lstStyle>
          <a:p>
            <a:r>
              <a:rPr lang="en-US"/>
              <a:t>Click to add section title </a:t>
            </a:r>
          </a:p>
        </p:txBody>
      </p:sp>
      <p:sp>
        <p:nvSpPr>
          <p:cNvPr id="12" name="SmartArt Placeholder 4">
            <a:extLst>
              <a:ext uri="{FF2B5EF4-FFF2-40B4-BE49-F238E27FC236}">
                <a16:creationId xmlns:a16="http://schemas.microsoft.com/office/drawing/2014/main" id="{CD64A58C-A513-493A-A7EC-BAF0D48A5FA5}"/>
              </a:ext>
            </a:extLst>
          </p:cNvPr>
          <p:cNvSpPr>
            <a:spLocks noGrp="1"/>
          </p:cNvSpPr>
          <p:nvPr>
            <p:ph type="dgm" sz="quarter" idx="17" hasCustomPrompt="1"/>
          </p:nvPr>
        </p:nvSpPr>
        <p:spPr>
          <a:xfrm>
            <a:off x="8074025" y="4882896"/>
            <a:ext cx="917575" cy="131064"/>
          </a:xfrm>
          <a:blipFill>
            <a:blip r:embed="rId2" cstate="email">
              <a:extLst>
                <a:ext uri="{28A0092B-C50C-407E-A947-70E740481C1C}">
                  <a14:useLocalDpi xmlns:a14="http://schemas.microsoft.com/office/drawing/2010/main"/>
                </a:ext>
              </a:extLst>
            </a:blip>
            <a:stretch>
              <a:fillRect/>
            </a:stretch>
          </a:blipFill>
        </p:spPr>
        <p:txBody>
          <a:bodyPr/>
          <a:lstStyle>
            <a:lvl1pPr>
              <a:defRPr sz="600"/>
            </a:lvl1pPr>
          </a:lstStyle>
          <a:p>
            <a:r>
              <a:rPr lang="en-US"/>
              <a:t> </a:t>
            </a:r>
          </a:p>
        </p:txBody>
      </p:sp>
      <p:sp>
        <p:nvSpPr>
          <p:cNvPr id="8" name="Footer Placeholder 7">
            <a:extLst>
              <a:ext uri="{FF2B5EF4-FFF2-40B4-BE49-F238E27FC236}">
                <a16:creationId xmlns:a16="http://schemas.microsoft.com/office/drawing/2014/main" id="{90633BA0-E527-ED43-B204-73E6A879CF53}"/>
              </a:ext>
            </a:extLst>
          </p:cNvPr>
          <p:cNvSpPr>
            <a:spLocks noGrp="1"/>
          </p:cNvSpPr>
          <p:nvPr>
            <p:ph type="ftr" sz="quarter" idx="10"/>
          </p:nvPr>
        </p:nvSpPr>
        <p:spPr/>
        <p:txBody>
          <a:bodyPr>
            <a:noAutofit/>
          </a:bodyPr>
          <a:lstStyle/>
          <a:p>
            <a:r>
              <a:rPr lang="en-US"/>
              <a:t>© Euromonitor International</a:t>
            </a:r>
          </a:p>
        </p:txBody>
      </p:sp>
      <p:sp>
        <p:nvSpPr>
          <p:cNvPr id="9" name="Slide Number Placeholder 8">
            <a:extLst>
              <a:ext uri="{FF2B5EF4-FFF2-40B4-BE49-F238E27FC236}">
                <a16:creationId xmlns:a16="http://schemas.microsoft.com/office/drawing/2014/main" id="{5E9A6BBE-DDB9-964C-A1F6-3D49C3181DF7}"/>
              </a:ext>
            </a:extLst>
          </p:cNvPr>
          <p:cNvSpPr>
            <a:spLocks noGrp="1"/>
          </p:cNvSpPr>
          <p:nvPr>
            <p:ph type="sldNum" sz="quarter" idx="11"/>
          </p:nvPr>
        </p:nvSpPr>
        <p:spPr/>
        <p:txBody>
          <a:bodyPr>
            <a:noAutofit/>
          </a:bodyPr>
          <a:lstStyle/>
          <a:p>
            <a:fld id="{A7B9C364-902F-A048-87C3-DD7A523A6C86}" type="slidenum">
              <a:rPr lang="en-US" smtClean="0"/>
              <a:pPr/>
              <a:t>‹#›</a:t>
            </a:fld>
            <a:endParaRPr lang="en-US"/>
          </a:p>
        </p:txBody>
      </p:sp>
      <p:sp>
        <p:nvSpPr>
          <p:cNvPr id="10" name="SmartArt Placeholder 12">
            <a:extLst>
              <a:ext uri="{FF2B5EF4-FFF2-40B4-BE49-F238E27FC236}">
                <a16:creationId xmlns:a16="http://schemas.microsoft.com/office/drawing/2014/main" id="{86B3AE85-B6F9-0346-ACFE-FEBD182B18F8}"/>
              </a:ext>
            </a:extLst>
          </p:cNvPr>
          <p:cNvSpPr>
            <a:spLocks noGrp="1"/>
          </p:cNvSpPr>
          <p:nvPr>
            <p:ph type="dgm" sz="quarter" idx="14" hasCustomPrompt="1"/>
          </p:nvPr>
        </p:nvSpPr>
        <p:spPr>
          <a:xfrm>
            <a:off x="320040" y="3115437"/>
            <a:ext cx="731520" cy="45720"/>
          </a:xfrm>
          <a:prstGeom prst="rect">
            <a:avLst/>
          </a:prstGeom>
          <a:solidFill>
            <a:schemeClr val="bg1"/>
          </a:solidFill>
        </p:spPr>
        <p:txBody>
          <a:bodyPr>
            <a:noAutofit/>
          </a:bodyPr>
          <a:lstStyle>
            <a:lvl1pPr>
              <a:defRPr sz="400"/>
            </a:lvl1pPr>
          </a:lstStyle>
          <a:p>
            <a:r>
              <a:rPr lang="en-US"/>
              <a:t> </a:t>
            </a:r>
          </a:p>
        </p:txBody>
      </p:sp>
      <p:sp>
        <p:nvSpPr>
          <p:cNvPr id="3" name="Picture Placeholder 2">
            <a:extLst>
              <a:ext uri="{FF2B5EF4-FFF2-40B4-BE49-F238E27FC236}">
                <a16:creationId xmlns:a16="http://schemas.microsoft.com/office/drawing/2014/main" id="{DCBAA821-4B6A-A440-A751-2C16C86B6944}"/>
              </a:ext>
            </a:extLst>
          </p:cNvPr>
          <p:cNvSpPr>
            <a:spLocks noGrp="1"/>
          </p:cNvSpPr>
          <p:nvPr>
            <p:ph type="pic" sz="quarter" idx="15" hasCustomPrompt="1"/>
          </p:nvPr>
        </p:nvSpPr>
        <p:spPr>
          <a:xfrm>
            <a:off x="0" y="0"/>
            <a:ext cx="9144000" cy="5143500"/>
          </a:xfrm>
          <a:prstGeom prst="rect">
            <a:avLst/>
          </a:prstGeom>
        </p:spPr>
        <p:txBody>
          <a:bodyPr lIns="914400" tIns="0" rIns="914400" bIns="548640" anchor="ctr">
            <a:noAutofit/>
          </a:bodyPr>
          <a:lstStyle>
            <a:lvl1pPr algn="ctr">
              <a:defRPr>
                <a:solidFill>
                  <a:schemeClr val="tx2"/>
                </a:solidFill>
              </a:defRPr>
            </a:lvl1pPr>
          </a:lstStyle>
          <a:p>
            <a:r>
              <a:rPr lang="en-US"/>
              <a:t>Click  icon to insert an image, change to Black and White, then right click  and “SEND TO BACK”</a:t>
            </a:r>
          </a:p>
        </p:txBody>
      </p:sp>
    </p:spTree>
    <p:extLst>
      <p:ext uri="{BB962C8B-B14F-4D97-AF65-F5344CB8AC3E}">
        <p14:creationId xmlns:p14="http://schemas.microsoft.com/office/powerpoint/2010/main" val="154942310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Section Break - No Image">
    <p:bg>
      <p:bgPr>
        <a:gradFill>
          <a:gsLst>
            <a:gs pos="5000">
              <a:schemeClr val="accent3"/>
            </a:gs>
            <a:gs pos="99000">
              <a:schemeClr val="accent5"/>
            </a:gs>
          </a:gsLst>
          <a:lin ang="10800000" scaled="0"/>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0" y="0"/>
            <a:ext cx="9144000" cy="5143500"/>
          </a:xfrm>
          <a:prstGeom prst="rect">
            <a:avLst/>
          </a:prstGeom>
          <a:noFill/>
        </p:spPr>
        <p:txBody>
          <a:bodyPr lIns="310896" tIns="3383280" rIns="3017520" bIns="914400" anchor="t" anchorCtr="0">
            <a:noAutofit/>
          </a:bodyPr>
          <a:lstStyle>
            <a:lvl1pPr>
              <a:lnSpc>
                <a:spcPts val="3600"/>
              </a:lnSpc>
              <a:defRPr sz="3600">
                <a:solidFill>
                  <a:schemeClr val="bg1"/>
                </a:solidFill>
              </a:defRPr>
            </a:lvl1pPr>
          </a:lstStyle>
          <a:p>
            <a:r>
              <a:rPr lang="en-US"/>
              <a:t>Click to add section title</a:t>
            </a:r>
          </a:p>
        </p:txBody>
      </p:sp>
      <p:sp>
        <p:nvSpPr>
          <p:cNvPr id="8" name="Footer Placeholder 7">
            <a:extLst>
              <a:ext uri="{FF2B5EF4-FFF2-40B4-BE49-F238E27FC236}">
                <a16:creationId xmlns:a16="http://schemas.microsoft.com/office/drawing/2014/main" id="{90633BA0-E527-ED43-B204-73E6A879CF53}"/>
              </a:ext>
            </a:extLst>
          </p:cNvPr>
          <p:cNvSpPr>
            <a:spLocks noGrp="1"/>
          </p:cNvSpPr>
          <p:nvPr>
            <p:ph type="ftr" sz="quarter" idx="10"/>
          </p:nvPr>
        </p:nvSpPr>
        <p:spPr/>
        <p:txBody>
          <a:bodyPr>
            <a:noAutofit/>
          </a:bodyPr>
          <a:lstStyle/>
          <a:p>
            <a:r>
              <a:rPr lang="en-US"/>
              <a:t>© Euromonitor International</a:t>
            </a:r>
          </a:p>
        </p:txBody>
      </p:sp>
      <p:sp>
        <p:nvSpPr>
          <p:cNvPr id="9" name="Slide Number Placeholder 8">
            <a:extLst>
              <a:ext uri="{FF2B5EF4-FFF2-40B4-BE49-F238E27FC236}">
                <a16:creationId xmlns:a16="http://schemas.microsoft.com/office/drawing/2014/main" id="{5E9A6BBE-DDB9-964C-A1F6-3D49C3181DF7}"/>
              </a:ext>
            </a:extLst>
          </p:cNvPr>
          <p:cNvSpPr>
            <a:spLocks noGrp="1"/>
          </p:cNvSpPr>
          <p:nvPr>
            <p:ph type="sldNum" sz="quarter" idx="11"/>
          </p:nvPr>
        </p:nvSpPr>
        <p:spPr/>
        <p:txBody>
          <a:bodyPr>
            <a:noAutofit/>
          </a:bodyPr>
          <a:lstStyle/>
          <a:p>
            <a:fld id="{A7B9C364-902F-A048-87C3-DD7A523A6C86}" type="slidenum">
              <a:rPr lang="en-US" smtClean="0"/>
              <a:pPr/>
              <a:t>‹#›</a:t>
            </a:fld>
            <a:endParaRPr lang="en-US"/>
          </a:p>
        </p:txBody>
      </p:sp>
      <p:sp>
        <p:nvSpPr>
          <p:cNvPr id="11" name="SmartArt Placeholder 12">
            <a:extLst>
              <a:ext uri="{FF2B5EF4-FFF2-40B4-BE49-F238E27FC236}">
                <a16:creationId xmlns:a16="http://schemas.microsoft.com/office/drawing/2014/main" id="{817FEFF2-6C16-344C-9C25-5B310C595E35}"/>
              </a:ext>
            </a:extLst>
          </p:cNvPr>
          <p:cNvSpPr>
            <a:spLocks noGrp="1"/>
          </p:cNvSpPr>
          <p:nvPr>
            <p:ph type="dgm" sz="quarter" idx="14" hasCustomPrompt="1"/>
          </p:nvPr>
        </p:nvSpPr>
        <p:spPr>
          <a:xfrm>
            <a:off x="320040" y="3115437"/>
            <a:ext cx="731520" cy="45720"/>
          </a:xfrm>
          <a:prstGeom prst="rect">
            <a:avLst/>
          </a:prstGeom>
          <a:solidFill>
            <a:schemeClr val="bg1"/>
          </a:solidFill>
        </p:spPr>
        <p:txBody>
          <a:bodyPr>
            <a:noAutofit/>
          </a:bodyPr>
          <a:lstStyle>
            <a:lvl1pPr>
              <a:defRPr sz="400"/>
            </a:lvl1pPr>
          </a:lstStyle>
          <a:p>
            <a:r>
              <a:rPr lang="en-US"/>
              <a:t> </a:t>
            </a:r>
          </a:p>
        </p:txBody>
      </p:sp>
      <p:pic>
        <p:nvPicPr>
          <p:cNvPr id="10" name="Picture 9">
            <a:extLst>
              <a:ext uri="{FF2B5EF4-FFF2-40B4-BE49-F238E27FC236}">
                <a16:creationId xmlns:a16="http://schemas.microsoft.com/office/drawing/2014/main" id="{4B0793CB-1F38-8F4B-9E81-135FF5318C3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74152" y="4882896"/>
            <a:ext cx="917448" cy="131971"/>
          </a:xfrm>
          <a:prstGeom prst="rect">
            <a:avLst/>
          </a:prstGeom>
        </p:spPr>
      </p:pic>
    </p:spTree>
    <p:extLst>
      <p:ext uri="{BB962C8B-B14F-4D97-AF65-F5344CB8AC3E}">
        <p14:creationId xmlns:p14="http://schemas.microsoft.com/office/powerpoint/2010/main" val="29511242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ey Finding 5">
    <p:spTree>
      <p:nvGrpSpPr>
        <p:cNvPr id="1" name=""/>
        <p:cNvGrpSpPr/>
        <p:nvPr/>
      </p:nvGrpSpPr>
      <p:grpSpPr>
        <a:xfrm>
          <a:off x="0" y="0"/>
          <a:ext cx="0" cy="0"/>
          <a:chOff x="0" y="0"/>
          <a:chExt cx="0" cy="0"/>
        </a:xfrm>
      </p:grpSpPr>
      <p:sp>
        <p:nvSpPr>
          <p:cNvPr id="22" name="Content Placeholder 5">
            <a:extLst>
              <a:ext uri="{FF2B5EF4-FFF2-40B4-BE49-F238E27FC236}">
                <a16:creationId xmlns:a16="http://schemas.microsoft.com/office/drawing/2014/main" id="{33A259E3-75CA-47EC-85AC-C1C9D40E450B}"/>
              </a:ext>
            </a:extLst>
          </p:cNvPr>
          <p:cNvSpPr>
            <a:spLocks noGrp="1"/>
          </p:cNvSpPr>
          <p:nvPr>
            <p:ph sz="quarter" idx="35" hasCustomPrompt="1"/>
          </p:nvPr>
        </p:nvSpPr>
        <p:spPr>
          <a:xfrm>
            <a:off x="2966593" y="4086334"/>
            <a:ext cx="5904000" cy="666000"/>
          </a:xfrm>
        </p:spPr>
        <p:txBody>
          <a:bodyPr vert="horz" lIns="0" tIns="0" rIns="0" bIns="0" rtlCol="0" anchor="ctr">
            <a:noAutofit/>
          </a:bodyPr>
          <a:lstStyle>
            <a:lvl1pPr>
              <a:buNone/>
              <a:defRPr lang="en-US" dirty="0" smtClean="0"/>
            </a:lvl1pPr>
          </a:lstStyle>
          <a:p>
            <a:pPr marL="99320" lvl="0" indent="-99320">
              <a:buFont typeface="Wingdings" panose="05000000000000000000" pitchFamily="2" charset="2"/>
              <a:buChar char="§"/>
            </a:pPr>
            <a:r>
              <a:rPr lang="en-US" dirty="0"/>
              <a:t>Click to type</a:t>
            </a:r>
          </a:p>
        </p:txBody>
      </p:sp>
      <p:sp>
        <p:nvSpPr>
          <p:cNvPr id="20" name="Text Placeholder 5">
            <a:extLst>
              <a:ext uri="{FF2B5EF4-FFF2-40B4-BE49-F238E27FC236}">
                <a16:creationId xmlns:a16="http://schemas.microsoft.com/office/drawing/2014/main" id="{8A9C039C-A047-40C8-A248-685BAAB9E733}"/>
              </a:ext>
            </a:extLst>
          </p:cNvPr>
          <p:cNvSpPr>
            <a:spLocks noGrp="1"/>
          </p:cNvSpPr>
          <p:nvPr>
            <p:ph type="body" sz="quarter" idx="34" hasCustomPrompt="1"/>
          </p:nvPr>
        </p:nvSpPr>
        <p:spPr>
          <a:xfrm>
            <a:off x="1107439" y="4086334"/>
            <a:ext cx="1698625" cy="666000"/>
          </a:xfrm>
        </p:spPr>
        <p:txBody>
          <a:bodyPr vert="horz" lIns="0" tIns="0" rIns="0" bIns="0" rtlCol="0" anchor="ctr" anchorCtr="0">
            <a:noAutofit/>
          </a:bodyPr>
          <a:lstStyle>
            <a:lvl1pPr>
              <a:defRPr lang="en-GB" b="0" cap="none" dirty="0">
                <a:solidFill>
                  <a:schemeClr val="accent3"/>
                </a:solidFill>
                <a:latin typeface="+mj-lt"/>
              </a:defRPr>
            </a:lvl1pPr>
          </a:lstStyle>
          <a:p>
            <a:pPr lvl="0">
              <a:lnSpc>
                <a:spcPct val="100000"/>
              </a:lnSpc>
              <a:spcAft>
                <a:spcPts val="0"/>
              </a:spcAft>
            </a:pPr>
            <a:r>
              <a:rPr lang="en-US" dirty="0"/>
              <a:t>Click to type heading</a:t>
            </a:r>
            <a:endParaRPr lang="en-GB" dirty="0"/>
          </a:p>
        </p:txBody>
      </p:sp>
      <p:sp>
        <p:nvSpPr>
          <p:cNvPr id="18" name="Picture Placeholder 5">
            <a:extLst>
              <a:ext uri="{FF2B5EF4-FFF2-40B4-BE49-F238E27FC236}">
                <a16:creationId xmlns:a16="http://schemas.microsoft.com/office/drawing/2014/main" id="{D6E90704-56D9-4D1D-B0A5-1AD1CFBAD81B}"/>
              </a:ext>
            </a:extLst>
          </p:cNvPr>
          <p:cNvSpPr>
            <a:spLocks noGrp="1"/>
          </p:cNvSpPr>
          <p:nvPr>
            <p:ph type="pic" sz="quarter" idx="33"/>
          </p:nvPr>
        </p:nvSpPr>
        <p:spPr>
          <a:xfrm>
            <a:off x="306000" y="4086334"/>
            <a:ext cx="663575" cy="666000"/>
          </a:xfrm>
        </p:spPr>
        <p:txBody>
          <a:bodyPr vert="horz" lIns="0" tIns="0" rIns="0" bIns="0" rtlCol="0" anchor="ctr">
            <a:noAutofit/>
          </a:bodyPr>
          <a:lstStyle>
            <a:lvl1pPr>
              <a:defRPr lang="en-GB" sz="1000">
                <a:latin typeface="+mj-lt"/>
              </a:defRPr>
            </a:lvl1pPr>
          </a:lstStyle>
          <a:p>
            <a:pPr marR="0" lvl="0" defTabSz="515390" fontAlgn="auto">
              <a:lnSpc>
                <a:spcPts val="676"/>
              </a:lnSpc>
              <a:spcAft>
                <a:spcPts val="169"/>
              </a:spcAft>
              <a:buClrTx/>
              <a:buSzPct val="100000"/>
              <a:buFont typeface="Wingdings" charset="2"/>
              <a:tabLst/>
            </a:pPr>
            <a:endParaRPr lang="en-GB"/>
          </a:p>
        </p:txBody>
      </p:sp>
      <p:sp>
        <p:nvSpPr>
          <p:cNvPr id="3" name="Content Placeholder 4">
            <a:extLst>
              <a:ext uri="{FF2B5EF4-FFF2-40B4-BE49-F238E27FC236}">
                <a16:creationId xmlns:a16="http://schemas.microsoft.com/office/drawing/2014/main" id="{DB354958-ED5C-4166-AA35-28F84766C3F0}"/>
              </a:ext>
            </a:extLst>
          </p:cNvPr>
          <p:cNvSpPr>
            <a:spLocks noGrp="1"/>
          </p:cNvSpPr>
          <p:nvPr>
            <p:ph sz="quarter" idx="25" hasCustomPrompt="1"/>
          </p:nvPr>
        </p:nvSpPr>
        <p:spPr>
          <a:xfrm>
            <a:off x="2966593" y="3368009"/>
            <a:ext cx="5904000" cy="666000"/>
          </a:xfrm>
          <a:prstGeom prst="rect">
            <a:avLst/>
          </a:prstGeom>
        </p:spPr>
        <p:txBody>
          <a:bodyPr vert="horz" lIns="0" tIns="0" rIns="0" bIns="0" rtlCol="0" anchor="ctr">
            <a:noAutofit/>
          </a:bodyPr>
          <a:lstStyle>
            <a:lvl1pPr marL="144000" indent="-144000">
              <a:buNone/>
              <a:defRPr lang="en-US"/>
            </a:lvl1pPr>
          </a:lstStyle>
          <a:p>
            <a:pPr marL="99320" lvl="0" indent="-99320">
              <a:buFont typeface="Wingdings" panose="05000000000000000000" pitchFamily="2" charset="2"/>
              <a:buChar char="§"/>
            </a:pPr>
            <a:r>
              <a:rPr lang="en-US" dirty="0"/>
              <a:t>Click to type</a:t>
            </a:r>
          </a:p>
        </p:txBody>
      </p:sp>
      <p:sp>
        <p:nvSpPr>
          <p:cNvPr id="4" name="Text Placeholder 4">
            <a:extLst>
              <a:ext uri="{FF2B5EF4-FFF2-40B4-BE49-F238E27FC236}">
                <a16:creationId xmlns:a16="http://schemas.microsoft.com/office/drawing/2014/main" id="{C0DA5B72-2431-47E0-9D8D-8159425FF59B}"/>
              </a:ext>
            </a:extLst>
          </p:cNvPr>
          <p:cNvSpPr>
            <a:spLocks noGrp="1"/>
          </p:cNvSpPr>
          <p:nvPr>
            <p:ph type="body" sz="quarter" idx="24" hasCustomPrompt="1"/>
          </p:nvPr>
        </p:nvSpPr>
        <p:spPr>
          <a:xfrm>
            <a:off x="1107439" y="3368009"/>
            <a:ext cx="1698513" cy="666000"/>
          </a:xfrm>
          <a:prstGeom prst="rect">
            <a:avLst/>
          </a:prstGeom>
        </p:spPr>
        <p:txBody>
          <a:bodyPr anchor="ctr" anchorCtr="0"/>
          <a:lstStyle>
            <a:lvl1pPr marL="0" indent="0">
              <a:lnSpc>
                <a:spcPct val="100000"/>
              </a:lnSpc>
              <a:spcBef>
                <a:spcPts val="0"/>
              </a:spcBef>
              <a:spcAft>
                <a:spcPts val="0"/>
              </a:spcAft>
              <a:buNone/>
              <a:defRPr sz="1800" b="0" cap="none" baseline="0">
                <a:solidFill>
                  <a:schemeClr val="accent3"/>
                </a:solidFill>
                <a:latin typeface="+mj-lt"/>
              </a:defRPr>
            </a:lvl1pPr>
            <a:lvl2pPr marL="0" indent="0">
              <a:lnSpc>
                <a:spcPts val="902"/>
              </a:lnSpc>
              <a:spcBef>
                <a:spcPts val="0"/>
              </a:spcBef>
              <a:spcAft>
                <a:spcPts val="0"/>
              </a:spcAft>
              <a:buNone/>
              <a:defRPr>
                <a:solidFill>
                  <a:schemeClr val="accent3"/>
                </a:solidFill>
                <a:latin typeface="+mj-lt"/>
              </a:defRPr>
            </a:lvl2pPr>
            <a:lvl3pPr marL="0" indent="0">
              <a:buNone/>
              <a:defRPr>
                <a:solidFill>
                  <a:schemeClr val="accent3"/>
                </a:solidFill>
                <a:latin typeface="+mj-lt"/>
              </a:defRPr>
            </a:lvl3pPr>
            <a:lvl4pPr marL="0" indent="0">
              <a:buNone/>
              <a:defRPr>
                <a:solidFill>
                  <a:schemeClr val="accent3"/>
                </a:solidFill>
                <a:latin typeface="+mj-lt"/>
              </a:defRPr>
            </a:lvl4pPr>
            <a:lvl5pPr marL="0" indent="0">
              <a:buNone/>
              <a:defRPr>
                <a:solidFill>
                  <a:schemeClr val="accent3"/>
                </a:solidFill>
                <a:latin typeface="+mj-lt"/>
              </a:defRPr>
            </a:lvl5pPr>
          </a:lstStyle>
          <a:p>
            <a:pPr lvl="0"/>
            <a:r>
              <a:rPr lang="en-US" dirty="0"/>
              <a:t>Click to type heading</a:t>
            </a:r>
          </a:p>
        </p:txBody>
      </p:sp>
      <p:sp>
        <p:nvSpPr>
          <p:cNvPr id="5" name="Picture Placeholder 4">
            <a:extLst>
              <a:ext uri="{FF2B5EF4-FFF2-40B4-BE49-F238E27FC236}">
                <a16:creationId xmlns:a16="http://schemas.microsoft.com/office/drawing/2014/main" id="{77F5E125-B35A-48E4-B0B1-2C5F8B4CADFD}"/>
              </a:ext>
            </a:extLst>
          </p:cNvPr>
          <p:cNvSpPr>
            <a:spLocks noGrp="1"/>
          </p:cNvSpPr>
          <p:nvPr>
            <p:ph type="pic" sz="quarter" idx="32" hasCustomPrompt="1"/>
          </p:nvPr>
        </p:nvSpPr>
        <p:spPr>
          <a:xfrm>
            <a:off x="306000" y="3368009"/>
            <a:ext cx="662795" cy="666000"/>
          </a:xfrm>
        </p:spPr>
        <p:txBody>
          <a:bodyPr anchor="ctr"/>
          <a:lstStyle>
            <a:lvl1pPr marL="0" marR="0" indent="0" algn="ctr" defTabSz="515390" rtl="0" eaLnBrk="1" fontAlgn="auto" latinLnBrk="0" hangingPunct="1">
              <a:lnSpc>
                <a:spcPts val="733"/>
              </a:lnSpc>
              <a:spcBef>
                <a:spcPts val="0"/>
              </a:spcBef>
              <a:spcAft>
                <a:spcPts val="169"/>
              </a:spcAft>
              <a:buClrTx/>
              <a:buSzPct val="100000"/>
              <a:buFont typeface="Wingdings" charset="2"/>
              <a:buNone/>
              <a:tabLst/>
              <a:defRPr sz="1000">
                <a:latin typeface="+mj-lt"/>
              </a:defRPr>
            </a:lvl1pPr>
          </a:lstStyle>
          <a:p>
            <a:pPr marL="0" marR="0" lvl="0" indent="0" algn="l" defTabSz="515390" rtl="0" eaLnBrk="1" fontAlgn="auto" latinLnBrk="0" hangingPunct="1">
              <a:lnSpc>
                <a:spcPts val="676"/>
              </a:lnSpc>
              <a:spcBef>
                <a:spcPts val="0"/>
              </a:spcBef>
              <a:spcAft>
                <a:spcPts val="169"/>
              </a:spcAft>
              <a:buClrTx/>
              <a:buSzPct val="100000"/>
              <a:buFont typeface="Wingdings" charset="2"/>
              <a:buNone/>
              <a:tabLst/>
              <a:defRPr/>
            </a:pPr>
            <a:r>
              <a:rPr lang="en-GB" dirty="0"/>
              <a:t>Click to insert icon</a:t>
            </a:r>
          </a:p>
        </p:txBody>
      </p:sp>
      <p:sp>
        <p:nvSpPr>
          <p:cNvPr id="6" name="Content Placeholder 3">
            <a:extLst>
              <a:ext uri="{FF2B5EF4-FFF2-40B4-BE49-F238E27FC236}">
                <a16:creationId xmlns:a16="http://schemas.microsoft.com/office/drawing/2014/main" id="{52A49BEF-BF44-48D6-A93B-F281C110C0BD}"/>
              </a:ext>
            </a:extLst>
          </p:cNvPr>
          <p:cNvSpPr>
            <a:spLocks noGrp="1"/>
          </p:cNvSpPr>
          <p:nvPr>
            <p:ph sz="quarter" idx="23" hasCustomPrompt="1"/>
          </p:nvPr>
        </p:nvSpPr>
        <p:spPr>
          <a:xfrm>
            <a:off x="2966593" y="2649686"/>
            <a:ext cx="5904000" cy="666000"/>
          </a:xfrm>
          <a:prstGeom prst="rect">
            <a:avLst/>
          </a:prstGeom>
        </p:spPr>
        <p:txBody>
          <a:bodyPr vert="horz" lIns="0" tIns="0" rIns="0" bIns="0" rtlCol="0" anchor="ctr">
            <a:noAutofit/>
          </a:bodyPr>
          <a:lstStyle>
            <a:lvl1pPr marL="144000" indent="-144000">
              <a:buNone/>
              <a:defRPr lang="en-US" dirty="0"/>
            </a:lvl1pPr>
          </a:lstStyle>
          <a:p>
            <a:pPr marL="99320" lvl="0" indent="-99320">
              <a:buFont typeface="Wingdings" panose="05000000000000000000" pitchFamily="2" charset="2"/>
              <a:buChar char="§"/>
            </a:pPr>
            <a:r>
              <a:rPr lang="en-US" dirty="0"/>
              <a:t>Click to type</a:t>
            </a:r>
          </a:p>
        </p:txBody>
      </p:sp>
      <p:sp>
        <p:nvSpPr>
          <p:cNvPr id="7" name="Text Placeholder 3">
            <a:extLst>
              <a:ext uri="{FF2B5EF4-FFF2-40B4-BE49-F238E27FC236}">
                <a16:creationId xmlns:a16="http://schemas.microsoft.com/office/drawing/2014/main" id="{8E7BB81D-7048-43A3-8260-231996E73A09}"/>
              </a:ext>
            </a:extLst>
          </p:cNvPr>
          <p:cNvSpPr>
            <a:spLocks noGrp="1"/>
          </p:cNvSpPr>
          <p:nvPr>
            <p:ph type="body" sz="quarter" idx="22" hasCustomPrompt="1"/>
          </p:nvPr>
        </p:nvSpPr>
        <p:spPr>
          <a:xfrm>
            <a:off x="1107439" y="2649686"/>
            <a:ext cx="1698513" cy="666000"/>
          </a:xfrm>
          <a:prstGeom prst="rect">
            <a:avLst/>
          </a:prstGeom>
        </p:spPr>
        <p:txBody>
          <a:bodyPr anchor="ctr" anchorCtr="0"/>
          <a:lstStyle>
            <a:lvl1pPr marL="0" indent="0">
              <a:lnSpc>
                <a:spcPct val="100000"/>
              </a:lnSpc>
              <a:spcBef>
                <a:spcPts val="0"/>
              </a:spcBef>
              <a:spcAft>
                <a:spcPts val="0"/>
              </a:spcAft>
              <a:buNone/>
              <a:defRPr sz="1800" b="0" cap="none" baseline="0">
                <a:solidFill>
                  <a:schemeClr val="accent3"/>
                </a:solidFill>
                <a:latin typeface="+mj-lt"/>
              </a:defRPr>
            </a:lvl1pPr>
            <a:lvl2pPr marL="0" indent="0">
              <a:lnSpc>
                <a:spcPts val="902"/>
              </a:lnSpc>
              <a:spcBef>
                <a:spcPts val="0"/>
              </a:spcBef>
              <a:spcAft>
                <a:spcPts val="0"/>
              </a:spcAft>
              <a:buNone/>
              <a:defRPr>
                <a:solidFill>
                  <a:schemeClr val="accent3"/>
                </a:solidFill>
                <a:latin typeface="+mj-lt"/>
              </a:defRPr>
            </a:lvl2pPr>
            <a:lvl3pPr marL="0" indent="0">
              <a:buNone/>
              <a:defRPr>
                <a:solidFill>
                  <a:schemeClr val="accent3"/>
                </a:solidFill>
                <a:latin typeface="+mj-lt"/>
              </a:defRPr>
            </a:lvl3pPr>
            <a:lvl4pPr marL="0" indent="0">
              <a:buNone/>
              <a:defRPr>
                <a:solidFill>
                  <a:schemeClr val="accent3"/>
                </a:solidFill>
                <a:latin typeface="+mj-lt"/>
              </a:defRPr>
            </a:lvl4pPr>
            <a:lvl5pPr marL="0" indent="0">
              <a:buNone/>
              <a:defRPr>
                <a:solidFill>
                  <a:schemeClr val="accent3"/>
                </a:solidFill>
                <a:latin typeface="+mj-lt"/>
              </a:defRPr>
            </a:lvl5pPr>
          </a:lstStyle>
          <a:p>
            <a:pPr lvl="0"/>
            <a:r>
              <a:rPr lang="en-US" dirty="0"/>
              <a:t>Click to type heading</a:t>
            </a:r>
          </a:p>
        </p:txBody>
      </p:sp>
      <p:sp>
        <p:nvSpPr>
          <p:cNvPr id="8" name="Picture Placeholder 3">
            <a:extLst>
              <a:ext uri="{FF2B5EF4-FFF2-40B4-BE49-F238E27FC236}">
                <a16:creationId xmlns:a16="http://schemas.microsoft.com/office/drawing/2014/main" id="{A68E5CD9-CB12-4AA7-9167-0A7C4121BB2F}"/>
              </a:ext>
            </a:extLst>
          </p:cNvPr>
          <p:cNvSpPr>
            <a:spLocks noGrp="1"/>
          </p:cNvSpPr>
          <p:nvPr>
            <p:ph type="pic" sz="quarter" idx="31" hasCustomPrompt="1"/>
          </p:nvPr>
        </p:nvSpPr>
        <p:spPr>
          <a:xfrm>
            <a:off x="306000" y="2649686"/>
            <a:ext cx="662795" cy="666000"/>
          </a:xfrm>
        </p:spPr>
        <p:txBody>
          <a:bodyPr anchor="ctr"/>
          <a:lstStyle>
            <a:lvl1pPr marL="0" marR="0" indent="0" algn="ctr" defTabSz="515390" rtl="0" eaLnBrk="1" fontAlgn="auto" latinLnBrk="0" hangingPunct="1">
              <a:lnSpc>
                <a:spcPts val="733"/>
              </a:lnSpc>
              <a:spcBef>
                <a:spcPts val="0"/>
              </a:spcBef>
              <a:spcAft>
                <a:spcPts val="169"/>
              </a:spcAft>
              <a:buClrTx/>
              <a:buSzPct val="100000"/>
              <a:buFont typeface="Wingdings" charset="2"/>
              <a:buNone/>
              <a:tabLst/>
              <a:defRPr sz="1000">
                <a:latin typeface="+mj-lt"/>
              </a:defRPr>
            </a:lvl1pPr>
          </a:lstStyle>
          <a:p>
            <a:pPr marL="0" marR="0" lvl="0" indent="0" algn="l" defTabSz="515390" rtl="0" eaLnBrk="1" fontAlgn="auto" latinLnBrk="0" hangingPunct="1">
              <a:lnSpc>
                <a:spcPts val="676"/>
              </a:lnSpc>
              <a:spcBef>
                <a:spcPts val="0"/>
              </a:spcBef>
              <a:spcAft>
                <a:spcPts val="169"/>
              </a:spcAft>
              <a:buClrTx/>
              <a:buSzPct val="100000"/>
              <a:buFont typeface="Wingdings" charset="2"/>
              <a:buNone/>
              <a:tabLst/>
              <a:defRPr/>
            </a:pPr>
            <a:r>
              <a:rPr lang="en-GB" dirty="0"/>
              <a:t>Click to insert icon</a:t>
            </a:r>
          </a:p>
        </p:txBody>
      </p:sp>
      <p:sp>
        <p:nvSpPr>
          <p:cNvPr id="9" name="Content Placeholder 2">
            <a:extLst>
              <a:ext uri="{FF2B5EF4-FFF2-40B4-BE49-F238E27FC236}">
                <a16:creationId xmlns:a16="http://schemas.microsoft.com/office/drawing/2014/main" id="{CD040F00-40AB-40AE-85FB-7B29F989B03D}"/>
              </a:ext>
            </a:extLst>
          </p:cNvPr>
          <p:cNvSpPr>
            <a:spLocks noGrp="1"/>
          </p:cNvSpPr>
          <p:nvPr>
            <p:ph sz="quarter" idx="21" hasCustomPrompt="1"/>
          </p:nvPr>
        </p:nvSpPr>
        <p:spPr>
          <a:xfrm>
            <a:off x="2966593" y="1931363"/>
            <a:ext cx="5904000" cy="666000"/>
          </a:xfrm>
          <a:prstGeom prst="rect">
            <a:avLst/>
          </a:prstGeom>
        </p:spPr>
        <p:txBody>
          <a:bodyPr vert="horz" lIns="0" tIns="0" rIns="0" bIns="0" rtlCol="0" anchor="ctr">
            <a:noAutofit/>
          </a:bodyPr>
          <a:lstStyle>
            <a:lvl1pPr marL="144000" indent="-144000">
              <a:buNone/>
              <a:defRPr lang="en-US" dirty="0"/>
            </a:lvl1pPr>
          </a:lstStyle>
          <a:p>
            <a:pPr marL="99320" lvl="0" indent="-99320">
              <a:buFont typeface="Wingdings" panose="05000000000000000000" pitchFamily="2" charset="2"/>
              <a:buChar char="§"/>
            </a:pPr>
            <a:r>
              <a:rPr lang="en-US" dirty="0"/>
              <a:t>Click to type</a:t>
            </a:r>
          </a:p>
        </p:txBody>
      </p:sp>
      <p:sp>
        <p:nvSpPr>
          <p:cNvPr id="10" name="Text Placeholder 2">
            <a:extLst>
              <a:ext uri="{FF2B5EF4-FFF2-40B4-BE49-F238E27FC236}">
                <a16:creationId xmlns:a16="http://schemas.microsoft.com/office/drawing/2014/main" id="{4541BE18-0001-4770-8ECD-FDA93FB11E68}"/>
              </a:ext>
            </a:extLst>
          </p:cNvPr>
          <p:cNvSpPr>
            <a:spLocks noGrp="1"/>
          </p:cNvSpPr>
          <p:nvPr>
            <p:ph type="body" sz="quarter" idx="20" hasCustomPrompt="1"/>
          </p:nvPr>
        </p:nvSpPr>
        <p:spPr>
          <a:xfrm>
            <a:off x="1107439" y="1931363"/>
            <a:ext cx="1698513" cy="666000"/>
          </a:xfrm>
          <a:prstGeom prst="rect">
            <a:avLst/>
          </a:prstGeom>
        </p:spPr>
        <p:txBody>
          <a:bodyPr anchor="ctr" anchorCtr="0"/>
          <a:lstStyle>
            <a:lvl1pPr marL="0" indent="0">
              <a:lnSpc>
                <a:spcPct val="100000"/>
              </a:lnSpc>
              <a:spcBef>
                <a:spcPts val="0"/>
              </a:spcBef>
              <a:spcAft>
                <a:spcPts val="0"/>
              </a:spcAft>
              <a:buNone/>
              <a:defRPr sz="1800" b="0" cap="none" baseline="0">
                <a:solidFill>
                  <a:schemeClr val="accent3"/>
                </a:solidFill>
                <a:latin typeface="+mj-lt"/>
              </a:defRPr>
            </a:lvl1pPr>
            <a:lvl2pPr marL="0" indent="0">
              <a:lnSpc>
                <a:spcPts val="902"/>
              </a:lnSpc>
              <a:spcBef>
                <a:spcPts val="0"/>
              </a:spcBef>
              <a:spcAft>
                <a:spcPts val="0"/>
              </a:spcAft>
              <a:buNone/>
              <a:defRPr>
                <a:solidFill>
                  <a:schemeClr val="accent3"/>
                </a:solidFill>
                <a:latin typeface="+mj-lt"/>
              </a:defRPr>
            </a:lvl2pPr>
            <a:lvl3pPr marL="0" indent="0">
              <a:buNone/>
              <a:defRPr>
                <a:solidFill>
                  <a:schemeClr val="accent3"/>
                </a:solidFill>
                <a:latin typeface="+mj-lt"/>
              </a:defRPr>
            </a:lvl3pPr>
            <a:lvl4pPr marL="0" indent="0">
              <a:buNone/>
              <a:defRPr>
                <a:solidFill>
                  <a:schemeClr val="accent3"/>
                </a:solidFill>
                <a:latin typeface="+mj-lt"/>
              </a:defRPr>
            </a:lvl4pPr>
            <a:lvl5pPr marL="0" indent="0">
              <a:buNone/>
              <a:defRPr>
                <a:solidFill>
                  <a:schemeClr val="accent3"/>
                </a:solidFill>
                <a:latin typeface="+mj-lt"/>
              </a:defRPr>
            </a:lvl5pPr>
          </a:lstStyle>
          <a:p>
            <a:pPr lvl="0"/>
            <a:r>
              <a:rPr lang="en-US" dirty="0"/>
              <a:t>Click to type heading</a:t>
            </a:r>
          </a:p>
        </p:txBody>
      </p:sp>
      <p:sp>
        <p:nvSpPr>
          <p:cNvPr id="11" name="Picture Placeholder 2">
            <a:extLst>
              <a:ext uri="{FF2B5EF4-FFF2-40B4-BE49-F238E27FC236}">
                <a16:creationId xmlns:a16="http://schemas.microsoft.com/office/drawing/2014/main" id="{395C3BC1-1DE1-461C-BBC2-762D693A234A}"/>
              </a:ext>
            </a:extLst>
          </p:cNvPr>
          <p:cNvSpPr>
            <a:spLocks noGrp="1"/>
          </p:cNvSpPr>
          <p:nvPr>
            <p:ph type="pic" sz="quarter" idx="30" hasCustomPrompt="1"/>
          </p:nvPr>
        </p:nvSpPr>
        <p:spPr>
          <a:xfrm>
            <a:off x="306000" y="1931363"/>
            <a:ext cx="662795" cy="666000"/>
          </a:xfrm>
        </p:spPr>
        <p:txBody>
          <a:bodyPr anchor="ctr"/>
          <a:lstStyle>
            <a:lvl1pPr marL="0" marR="0" indent="0" algn="ctr" defTabSz="515390" rtl="0" eaLnBrk="1" fontAlgn="auto" latinLnBrk="0" hangingPunct="1">
              <a:lnSpc>
                <a:spcPts val="733"/>
              </a:lnSpc>
              <a:spcBef>
                <a:spcPts val="0"/>
              </a:spcBef>
              <a:spcAft>
                <a:spcPts val="169"/>
              </a:spcAft>
              <a:buClrTx/>
              <a:buSzPct val="100000"/>
              <a:buFont typeface="Wingdings" charset="2"/>
              <a:buNone/>
              <a:tabLst/>
              <a:defRPr sz="1000">
                <a:latin typeface="+mj-lt"/>
              </a:defRPr>
            </a:lvl1pPr>
          </a:lstStyle>
          <a:p>
            <a:pPr marL="0" marR="0" lvl="0" indent="0" algn="l" defTabSz="515390" rtl="0" eaLnBrk="1" fontAlgn="auto" latinLnBrk="0" hangingPunct="1">
              <a:lnSpc>
                <a:spcPts val="676"/>
              </a:lnSpc>
              <a:spcBef>
                <a:spcPts val="0"/>
              </a:spcBef>
              <a:spcAft>
                <a:spcPts val="169"/>
              </a:spcAft>
              <a:buClrTx/>
              <a:buSzPct val="100000"/>
              <a:buFont typeface="Wingdings" charset="2"/>
              <a:buNone/>
              <a:tabLst/>
              <a:defRPr/>
            </a:pPr>
            <a:r>
              <a:rPr lang="en-GB" dirty="0"/>
              <a:t>Click to insert icon</a:t>
            </a:r>
          </a:p>
        </p:txBody>
      </p:sp>
      <p:sp>
        <p:nvSpPr>
          <p:cNvPr id="12" name="Content Placeholder 1">
            <a:extLst>
              <a:ext uri="{FF2B5EF4-FFF2-40B4-BE49-F238E27FC236}">
                <a16:creationId xmlns:a16="http://schemas.microsoft.com/office/drawing/2014/main" id="{C9819D79-5EA3-4DDD-9417-470B3061EED0}"/>
              </a:ext>
            </a:extLst>
          </p:cNvPr>
          <p:cNvSpPr>
            <a:spLocks noGrp="1"/>
          </p:cNvSpPr>
          <p:nvPr>
            <p:ph sz="quarter" idx="15" hasCustomPrompt="1"/>
          </p:nvPr>
        </p:nvSpPr>
        <p:spPr>
          <a:xfrm>
            <a:off x="2966593" y="1213040"/>
            <a:ext cx="5904000" cy="666000"/>
          </a:xfrm>
          <a:prstGeom prst="rect">
            <a:avLst/>
          </a:prstGeom>
        </p:spPr>
        <p:txBody>
          <a:bodyPr vert="horz" lIns="0" tIns="0" rIns="0" bIns="0" rtlCol="0" anchor="ctr">
            <a:noAutofit/>
          </a:bodyPr>
          <a:lstStyle>
            <a:lvl1pPr marL="144000" indent="-144000">
              <a:buNone/>
              <a:defRPr lang="en-US" dirty="0"/>
            </a:lvl1pPr>
          </a:lstStyle>
          <a:p>
            <a:pPr marL="99320" lvl="0" indent="-99320">
              <a:buFont typeface="Wingdings" panose="05000000000000000000" pitchFamily="2" charset="2"/>
              <a:buChar char="§"/>
            </a:pPr>
            <a:r>
              <a:rPr lang="en-US" dirty="0"/>
              <a:t>Click to type</a:t>
            </a:r>
          </a:p>
        </p:txBody>
      </p:sp>
      <p:sp>
        <p:nvSpPr>
          <p:cNvPr id="13" name="Text Placeholder 1">
            <a:extLst>
              <a:ext uri="{FF2B5EF4-FFF2-40B4-BE49-F238E27FC236}">
                <a16:creationId xmlns:a16="http://schemas.microsoft.com/office/drawing/2014/main" id="{08885320-1E2E-43FF-8581-875BE23089E7}"/>
              </a:ext>
            </a:extLst>
          </p:cNvPr>
          <p:cNvSpPr>
            <a:spLocks noGrp="1"/>
          </p:cNvSpPr>
          <p:nvPr>
            <p:ph type="body" sz="quarter" idx="14" hasCustomPrompt="1"/>
          </p:nvPr>
        </p:nvSpPr>
        <p:spPr>
          <a:xfrm>
            <a:off x="1107439" y="1213040"/>
            <a:ext cx="1698513" cy="666000"/>
          </a:xfrm>
          <a:prstGeom prst="rect">
            <a:avLst/>
          </a:prstGeom>
        </p:spPr>
        <p:txBody>
          <a:bodyPr anchor="ctr" anchorCtr="0"/>
          <a:lstStyle>
            <a:lvl1pPr marL="0" indent="0">
              <a:lnSpc>
                <a:spcPct val="100000"/>
              </a:lnSpc>
              <a:spcBef>
                <a:spcPts val="0"/>
              </a:spcBef>
              <a:spcAft>
                <a:spcPts val="0"/>
              </a:spcAft>
              <a:buNone/>
              <a:defRPr sz="1800" b="0" cap="none" baseline="0">
                <a:solidFill>
                  <a:schemeClr val="accent3"/>
                </a:solidFill>
                <a:latin typeface="+mj-lt"/>
              </a:defRPr>
            </a:lvl1pPr>
            <a:lvl2pPr marL="0" indent="0">
              <a:lnSpc>
                <a:spcPts val="902"/>
              </a:lnSpc>
              <a:spcBef>
                <a:spcPts val="0"/>
              </a:spcBef>
              <a:spcAft>
                <a:spcPts val="0"/>
              </a:spcAft>
              <a:buNone/>
              <a:defRPr>
                <a:solidFill>
                  <a:schemeClr val="accent3"/>
                </a:solidFill>
                <a:latin typeface="+mj-lt"/>
              </a:defRPr>
            </a:lvl2pPr>
            <a:lvl3pPr marL="0" indent="0">
              <a:buNone/>
              <a:defRPr>
                <a:solidFill>
                  <a:schemeClr val="accent3"/>
                </a:solidFill>
                <a:latin typeface="+mj-lt"/>
              </a:defRPr>
            </a:lvl3pPr>
            <a:lvl4pPr marL="0" indent="0">
              <a:buNone/>
              <a:defRPr>
                <a:solidFill>
                  <a:schemeClr val="accent3"/>
                </a:solidFill>
                <a:latin typeface="+mj-lt"/>
              </a:defRPr>
            </a:lvl4pPr>
            <a:lvl5pPr marL="0" indent="0">
              <a:buNone/>
              <a:defRPr>
                <a:solidFill>
                  <a:schemeClr val="accent3"/>
                </a:solidFill>
                <a:latin typeface="+mj-lt"/>
              </a:defRPr>
            </a:lvl5pPr>
          </a:lstStyle>
          <a:p>
            <a:pPr lvl="0"/>
            <a:r>
              <a:rPr lang="en-US" dirty="0"/>
              <a:t>Click to type heading</a:t>
            </a:r>
          </a:p>
        </p:txBody>
      </p:sp>
      <p:sp>
        <p:nvSpPr>
          <p:cNvPr id="14" name="Picture Placeholder 1">
            <a:extLst>
              <a:ext uri="{FF2B5EF4-FFF2-40B4-BE49-F238E27FC236}">
                <a16:creationId xmlns:a16="http://schemas.microsoft.com/office/drawing/2014/main" id="{B0B26036-65D4-4E21-9563-B1FDFA9160EC}"/>
              </a:ext>
            </a:extLst>
          </p:cNvPr>
          <p:cNvSpPr>
            <a:spLocks noGrp="1"/>
          </p:cNvSpPr>
          <p:nvPr>
            <p:ph type="pic" sz="quarter" idx="29" hasCustomPrompt="1"/>
          </p:nvPr>
        </p:nvSpPr>
        <p:spPr>
          <a:xfrm>
            <a:off x="306000" y="1213040"/>
            <a:ext cx="662795" cy="666000"/>
          </a:xfrm>
        </p:spPr>
        <p:txBody>
          <a:bodyPr anchor="ctr"/>
          <a:lstStyle>
            <a:lvl1pPr algn="ctr">
              <a:lnSpc>
                <a:spcPts val="733"/>
              </a:lnSpc>
              <a:defRPr sz="1000">
                <a:latin typeface="+mj-lt"/>
              </a:defRPr>
            </a:lvl1pPr>
          </a:lstStyle>
          <a:p>
            <a:r>
              <a:rPr lang="en-GB" dirty="0"/>
              <a:t>Click to insert icon</a:t>
            </a:r>
          </a:p>
        </p:txBody>
      </p:sp>
      <p:sp>
        <p:nvSpPr>
          <p:cNvPr id="15" name="Subtitle 2">
            <a:extLst>
              <a:ext uri="{FF2B5EF4-FFF2-40B4-BE49-F238E27FC236}">
                <a16:creationId xmlns:a16="http://schemas.microsoft.com/office/drawing/2014/main" id="{5924737D-7B9B-4A09-AE0A-68FAA9C68627}"/>
              </a:ext>
            </a:extLst>
          </p:cNvPr>
          <p:cNvSpPr>
            <a:spLocks noGrp="1"/>
          </p:cNvSpPr>
          <p:nvPr>
            <p:ph type="subTitle" idx="17" hasCustomPrompt="1"/>
          </p:nvPr>
        </p:nvSpPr>
        <p:spPr>
          <a:xfrm>
            <a:off x="306000" y="361950"/>
            <a:ext cx="6357600" cy="621143"/>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16" name="Title 1">
            <a:extLst>
              <a:ext uri="{FF2B5EF4-FFF2-40B4-BE49-F238E27FC236}">
                <a16:creationId xmlns:a16="http://schemas.microsoft.com/office/drawing/2014/main" id="{B95676B0-989A-4872-81E5-7DC51E625C68}"/>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294315382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0" y="0"/>
            <a:ext cx="9144000" cy="5143500"/>
          </a:xfrm>
          <a:prstGeom prst="rect">
            <a:avLst/>
          </a:prstGeom>
          <a:gradFill>
            <a:gsLst>
              <a:gs pos="5000">
                <a:schemeClr val="accent3">
                  <a:alpha val="85000"/>
                </a:schemeClr>
              </a:gs>
              <a:gs pos="100000">
                <a:schemeClr val="accent5">
                  <a:alpha val="85000"/>
                </a:schemeClr>
              </a:gs>
            </a:gsLst>
            <a:lin ang="10800000" scaled="0"/>
          </a:gradFill>
        </p:spPr>
        <p:txBody>
          <a:bodyPr lIns="310896" tIns="914400" rIns="3017520" bIns="3017520" anchor="b" anchorCtr="0">
            <a:noAutofit/>
          </a:bodyPr>
          <a:lstStyle>
            <a:lvl1pPr>
              <a:lnSpc>
                <a:spcPts val="3600"/>
              </a:lnSpc>
              <a:defRPr sz="3600">
                <a:solidFill>
                  <a:schemeClr val="bg1"/>
                </a:solidFill>
              </a:defRPr>
            </a:lvl1pPr>
          </a:lstStyle>
          <a:p>
            <a:r>
              <a:rPr lang="en-US"/>
              <a:t>Click to add closing title</a:t>
            </a:r>
          </a:p>
        </p:txBody>
      </p:sp>
      <p:sp>
        <p:nvSpPr>
          <p:cNvPr id="47" name="SmartArt Placeholder 4">
            <a:extLst>
              <a:ext uri="{FF2B5EF4-FFF2-40B4-BE49-F238E27FC236}">
                <a16:creationId xmlns:a16="http://schemas.microsoft.com/office/drawing/2014/main" id="{F2BC6996-D7BB-484A-9BBE-543DB84986B8}"/>
              </a:ext>
            </a:extLst>
          </p:cNvPr>
          <p:cNvSpPr>
            <a:spLocks noGrp="1" noChangeAspect="1"/>
          </p:cNvSpPr>
          <p:nvPr>
            <p:ph type="dgm" sz="quarter" idx="18" hasCustomPrompt="1"/>
          </p:nvPr>
        </p:nvSpPr>
        <p:spPr>
          <a:xfrm>
            <a:off x="6692823" y="4548323"/>
            <a:ext cx="2176272" cy="310896"/>
          </a:xfrm>
          <a:blipFill>
            <a:blip r:embed="rId2" cstate="email">
              <a:extLst>
                <a:ext uri="{28A0092B-C50C-407E-A947-70E740481C1C}">
                  <a14:useLocalDpi xmlns:a14="http://schemas.microsoft.com/office/drawing/2010/main"/>
                </a:ext>
              </a:extLst>
            </a:blip>
            <a:stretch>
              <a:fillRect/>
            </a:stretch>
          </a:blipFill>
        </p:spPr>
        <p:txBody>
          <a:bodyPr/>
          <a:lstStyle>
            <a:lvl1pPr>
              <a:defRPr sz="600"/>
            </a:lvl1pPr>
          </a:lstStyle>
          <a:p>
            <a:r>
              <a:rPr lang="en-US"/>
              <a:t> </a:t>
            </a:r>
          </a:p>
        </p:txBody>
      </p:sp>
      <p:sp>
        <p:nvSpPr>
          <p:cNvPr id="8" name="Footer Placeholder 7">
            <a:extLst>
              <a:ext uri="{FF2B5EF4-FFF2-40B4-BE49-F238E27FC236}">
                <a16:creationId xmlns:a16="http://schemas.microsoft.com/office/drawing/2014/main" id="{90633BA0-E527-ED43-B204-73E6A879CF53}"/>
              </a:ext>
            </a:extLst>
          </p:cNvPr>
          <p:cNvSpPr>
            <a:spLocks noGrp="1"/>
          </p:cNvSpPr>
          <p:nvPr>
            <p:ph type="ftr" sz="quarter" idx="10"/>
          </p:nvPr>
        </p:nvSpPr>
        <p:spPr/>
        <p:txBody>
          <a:bodyPr>
            <a:noAutofit/>
          </a:bodyPr>
          <a:lstStyle/>
          <a:p>
            <a:r>
              <a:rPr lang="en-US"/>
              <a:t>© Euromonitor International</a:t>
            </a:r>
          </a:p>
        </p:txBody>
      </p:sp>
      <p:sp>
        <p:nvSpPr>
          <p:cNvPr id="10" name="SmartArt Placeholder 12">
            <a:extLst>
              <a:ext uri="{FF2B5EF4-FFF2-40B4-BE49-F238E27FC236}">
                <a16:creationId xmlns:a16="http://schemas.microsoft.com/office/drawing/2014/main" id="{86B3AE85-B6F9-0346-ACFE-FEBD182B18F8}"/>
              </a:ext>
            </a:extLst>
          </p:cNvPr>
          <p:cNvSpPr>
            <a:spLocks noGrp="1"/>
          </p:cNvSpPr>
          <p:nvPr>
            <p:ph type="dgm" sz="quarter" idx="14" hasCustomPrompt="1"/>
          </p:nvPr>
        </p:nvSpPr>
        <p:spPr>
          <a:xfrm>
            <a:off x="320040" y="2238375"/>
            <a:ext cx="731520" cy="45720"/>
          </a:xfrm>
          <a:prstGeom prst="rect">
            <a:avLst/>
          </a:prstGeom>
          <a:solidFill>
            <a:schemeClr val="bg1"/>
          </a:solidFill>
        </p:spPr>
        <p:txBody>
          <a:bodyPr>
            <a:noAutofit/>
          </a:bodyPr>
          <a:lstStyle>
            <a:lvl1pPr>
              <a:defRPr sz="400"/>
            </a:lvl1pPr>
          </a:lstStyle>
          <a:p>
            <a:r>
              <a:rPr lang="en-US"/>
              <a:t> </a:t>
            </a:r>
          </a:p>
        </p:txBody>
      </p:sp>
      <p:sp>
        <p:nvSpPr>
          <p:cNvPr id="15" name="Picture Placeholder 5">
            <a:extLst>
              <a:ext uri="{FF2B5EF4-FFF2-40B4-BE49-F238E27FC236}">
                <a16:creationId xmlns:a16="http://schemas.microsoft.com/office/drawing/2014/main" id="{7E44CC4A-DE56-6A4C-8815-BC7F85100298}"/>
              </a:ext>
            </a:extLst>
          </p:cNvPr>
          <p:cNvSpPr>
            <a:spLocks noGrp="1"/>
          </p:cNvSpPr>
          <p:nvPr>
            <p:ph type="pic" sz="quarter" idx="16"/>
          </p:nvPr>
        </p:nvSpPr>
        <p:spPr>
          <a:xfrm>
            <a:off x="313755" y="2471736"/>
            <a:ext cx="640080" cy="640080"/>
          </a:xfrm>
          <a:prstGeom prst="rect">
            <a:avLst/>
          </a:prstGeom>
        </p:spPr>
        <p:txBody>
          <a:bodyPr anchor="ctr">
            <a:noAutofit/>
          </a:bodyPr>
          <a:lstStyle>
            <a:lvl1pPr algn="ctr">
              <a:defRPr sz="900">
                <a:solidFill>
                  <a:schemeClr val="tx2"/>
                </a:solidFill>
              </a:defRPr>
            </a:lvl1pPr>
          </a:lstStyle>
          <a:p>
            <a:r>
              <a:rPr lang="en-US"/>
              <a:t>Click icon to add picture</a:t>
            </a:r>
            <a:endParaRPr lang="en-GB"/>
          </a:p>
        </p:txBody>
      </p:sp>
      <p:sp>
        <p:nvSpPr>
          <p:cNvPr id="16" name="Text Placeholder 2">
            <a:extLst>
              <a:ext uri="{FF2B5EF4-FFF2-40B4-BE49-F238E27FC236}">
                <a16:creationId xmlns:a16="http://schemas.microsoft.com/office/drawing/2014/main" id="{BA9AFD49-D4C9-8D41-8CD9-A91382E842C8}"/>
              </a:ext>
            </a:extLst>
          </p:cNvPr>
          <p:cNvSpPr>
            <a:spLocks noGrp="1"/>
          </p:cNvSpPr>
          <p:nvPr>
            <p:ph type="body" sz="quarter" idx="68" hasCustomPrompt="1"/>
          </p:nvPr>
        </p:nvSpPr>
        <p:spPr>
          <a:xfrm>
            <a:off x="1066800" y="2471736"/>
            <a:ext cx="3429000" cy="228600"/>
          </a:xfrm>
          <a:prstGeom prst="rect">
            <a:avLst/>
          </a:prstGeom>
        </p:spPr>
        <p:txBody>
          <a:bodyPr anchor="t" anchorCtr="0">
            <a:noAutofit/>
          </a:bodyPr>
          <a:lstStyle>
            <a:lvl1pPr marL="0" marR="0" indent="0" algn="l" defTabSz="914400"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bg1"/>
                </a:solidFill>
                <a:latin typeface="+mn-lt"/>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US"/>
              <a:t>Analyst Name, Title Industry</a:t>
            </a:r>
          </a:p>
        </p:txBody>
      </p:sp>
      <p:sp>
        <p:nvSpPr>
          <p:cNvPr id="17" name="Text Placeholder 4">
            <a:extLst>
              <a:ext uri="{FF2B5EF4-FFF2-40B4-BE49-F238E27FC236}">
                <a16:creationId xmlns:a16="http://schemas.microsoft.com/office/drawing/2014/main" id="{1A5B76AB-8514-854B-A395-32D672178C52}"/>
              </a:ext>
            </a:extLst>
          </p:cNvPr>
          <p:cNvSpPr>
            <a:spLocks noGrp="1"/>
          </p:cNvSpPr>
          <p:nvPr>
            <p:ph type="body" sz="quarter" idx="69" hasCustomPrompt="1"/>
          </p:nvPr>
        </p:nvSpPr>
        <p:spPr>
          <a:xfrm>
            <a:off x="1229994" y="2760388"/>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Email address</a:t>
            </a:r>
          </a:p>
        </p:txBody>
      </p:sp>
      <p:sp>
        <p:nvSpPr>
          <p:cNvPr id="18" name="Text Placeholder 4">
            <a:extLst>
              <a:ext uri="{FF2B5EF4-FFF2-40B4-BE49-F238E27FC236}">
                <a16:creationId xmlns:a16="http://schemas.microsoft.com/office/drawing/2014/main" id="{46D53357-673E-6944-81BF-8DA9B4898E98}"/>
              </a:ext>
            </a:extLst>
          </p:cNvPr>
          <p:cNvSpPr>
            <a:spLocks noGrp="1"/>
          </p:cNvSpPr>
          <p:nvPr>
            <p:ph type="body" sz="quarter" idx="70" hasCustomPrompt="1"/>
          </p:nvPr>
        </p:nvSpPr>
        <p:spPr>
          <a:xfrm>
            <a:off x="1229994" y="2923584"/>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err="1"/>
              <a:t>Linkedin</a:t>
            </a:r>
            <a:r>
              <a:rPr lang="en-US"/>
              <a:t> Profile</a:t>
            </a:r>
          </a:p>
        </p:txBody>
      </p:sp>
      <p:sp>
        <p:nvSpPr>
          <p:cNvPr id="19" name="Text Placeholder 4">
            <a:extLst>
              <a:ext uri="{FF2B5EF4-FFF2-40B4-BE49-F238E27FC236}">
                <a16:creationId xmlns:a16="http://schemas.microsoft.com/office/drawing/2014/main" id="{4EFF421F-C70A-D440-A3D5-7B4F3BEF228C}"/>
              </a:ext>
            </a:extLst>
          </p:cNvPr>
          <p:cNvSpPr>
            <a:spLocks noGrp="1"/>
          </p:cNvSpPr>
          <p:nvPr>
            <p:ph type="body" sz="quarter" idx="71" hasCustomPrompt="1"/>
          </p:nvPr>
        </p:nvSpPr>
        <p:spPr>
          <a:xfrm>
            <a:off x="1229995" y="3082485"/>
            <a:ext cx="3262096"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Twitter profile</a:t>
            </a:r>
          </a:p>
        </p:txBody>
      </p:sp>
      <p:sp>
        <p:nvSpPr>
          <p:cNvPr id="20" name="Picture Placeholder 8">
            <a:extLst>
              <a:ext uri="{FF2B5EF4-FFF2-40B4-BE49-F238E27FC236}">
                <a16:creationId xmlns:a16="http://schemas.microsoft.com/office/drawing/2014/main" id="{3E89FA84-FDB7-E843-8F14-8E798DAEA29E}"/>
              </a:ext>
            </a:extLst>
          </p:cNvPr>
          <p:cNvSpPr>
            <a:spLocks noGrp="1"/>
          </p:cNvSpPr>
          <p:nvPr>
            <p:ph type="pic" sz="quarter" idx="87" hasCustomPrompt="1"/>
          </p:nvPr>
        </p:nvSpPr>
        <p:spPr>
          <a:xfrm>
            <a:off x="1066800" y="2759999"/>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21" name="Picture Placeholder 8">
            <a:extLst>
              <a:ext uri="{FF2B5EF4-FFF2-40B4-BE49-F238E27FC236}">
                <a16:creationId xmlns:a16="http://schemas.microsoft.com/office/drawing/2014/main" id="{7006FFC6-75F0-2348-BB1D-BBE04ECB07B5}"/>
              </a:ext>
            </a:extLst>
          </p:cNvPr>
          <p:cNvSpPr>
            <a:spLocks noGrp="1"/>
          </p:cNvSpPr>
          <p:nvPr>
            <p:ph type="pic" sz="quarter" idx="88" hasCustomPrompt="1"/>
          </p:nvPr>
        </p:nvSpPr>
        <p:spPr>
          <a:xfrm>
            <a:off x="1066800" y="2920214"/>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22" name="Picture Placeholder 8">
            <a:extLst>
              <a:ext uri="{FF2B5EF4-FFF2-40B4-BE49-F238E27FC236}">
                <a16:creationId xmlns:a16="http://schemas.microsoft.com/office/drawing/2014/main" id="{51D7D7D9-2EBF-884E-A315-64A5ABEC57A4}"/>
              </a:ext>
            </a:extLst>
          </p:cNvPr>
          <p:cNvSpPr>
            <a:spLocks noGrp="1"/>
          </p:cNvSpPr>
          <p:nvPr>
            <p:ph type="pic" sz="quarter" idx="89" hasCustomPrompt="1"/>
          </p:nvPr>
        </p:nvSpPr>
        <p:spPr>
          <a:xfrm>
            <a:off x="1066800" y="3080429"/>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23" name="Picture Placeholder 5">
            <a:extLst>
              <a:ext uri="{FF2B5EF4-FFF2-40B4-BE49-F238E27FC236}">
                <a16:creationId xmlns:a16="http://schemas.microsoft.com/office/drawing/2014/main" id="{7FE00A20-DF81-9647-92A8-744B4119217C}"/>
              </a:ext>
            </a:extLst>
          </p:cNvPr>
          <p:cNvSpPr>
            <a:spLocks noGrp="1"/>
          </p:cNvSpPr>
          <p:nvPr>
            <p:ph type="pic" sz="quarter" idx="90"/>
          </p:nvPr>
        </p:nvSpPr>
        <p:spPr>
          <a:xfrm>
            <a:off x="313755" y="3407778"/>
            <a:ext cx="640080" cy="640080"/>
          </a:xfrm>
          <a:prstGeom prst="rect">
            <a:avLst/>
          </a:prstGeom>
        </p:spPr>
        <p:txBody>
          <a:bodyPr anchor="ctr">
            <a:noAutofit/>
          </a:bodyPr>
          <a:lstStyle>
            <a:lvl1pPr algn="ctr">
              <a:defRPr sz="900">
                <a:solidFill>
                  <a:schemeClr val="tx2"/>
                </a:solidFill>
              </a:defRPr>
            </a:lvl1pPr>
          </a:lstStyle>
          <a:p>
            <a:r>
              <a:rPr lang="en-US"/>
              <a:t>Click icon to add picture</a:t>
            </a:r>
            <a:endParaRPr lang="en-GB"/>
          </a:p>
        </p:txBody>
      </p:sp>
      <p:sp>
        <p:nvSpPr>
          <p:cNvPr id="24" name="Text Placeholder 2">
            <a:extLst>
              <a:ext uri="{FF2B5EF4-FFF2-40B4-BE49-F238E27FC236}">
                <a16:creationId xmlns:a16="http://schemas.microsoft.com/office/drawing/2014/main" id="{A7950F17-A275-1C42-8E37-D47621CFA5A9}"/>
              </a:ext>
            </a:extLst>
          </p:cNvPr>
          <p:cNvSpPr>
            <a:spLocks noGrp="1"/>
          </p:cNvSpPr>
          <p:nvPr>
            <p:ph type="body" sz="quarter" idx="91" hasCustomPrompt="1"/>
          </p:nvPr>
        </p:nvSpPr>
        <p:spPr>
          <a:xfrm>
            <a:off x="1066800" y="3407778"/>
            <a:ext cx="3429000" cy="228600"/>
          </a:xfrm>
          <a:prstGeom prst="rect">
            <a:avLst/>
          </a:prstGeom>
        </p:spPr>
        <p:txBody>
          <a:bodyPr anchor="t" anchorCtr="0">
            <a:noAutofit/>
          </a:bodyPr>
          <a:lstStyle>
            <a:lvl1pPr marL="0" marR="0" indent="0" algn="l" defTabSz="914400"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bg1"/>
                </a:solidFill>
                <a:latin typeface="+mn-lt"/>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US"/>
              <a:t>Analyst Name, Title Industry</a:t>
            </a:r>
          </a:p>
        </p:txBody>
      </p:sp>
      <p:sp>
        <p:nvSpPr>
          <p:cNvPr id="25" name="Text Placeholder 4">
            <a:extLst>
              <a:ext uri="{FF2B5EF4-FFF2-40B4-BE49-F238E27FC236}">
                <a16:creationId xmlns:a16="http://schemas.microsoft.com/office/drawing/2014/main" id="{8AADE97B-B8DE-F24E-8D5C-478555240C41}"/>
              </a:ext>
            </a:extLst>
          </p:cNvPr>
          <p:cNvSpPr>
            <a:spLocks noGrp="1"/>
          </p:cNvSpPr>
          <p:nvPr>
            <p:ph type="body" sz="quarter" idx="92" hasCustomPrompt="1"/>
          </p:nvPr>
        </p:nvSpPr>
        <p:spPr>
          <a:xfrm>
            <a:off x="1229994" y="3696430"/>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Email address</a:t>
            </a:r>
          </a:p>
        </p:txBody>
      </p:sp>
      <p:sp>
        <p:nvSpPr>
          <p:cNvPr id="26" name="Text Placeholder 4">
            <a:extLst>
              <a:ext uri="{FF2B5EF4-FFF2-40B4-BE49-F238E27FC236}">
                <a16:creationId xmlns:a16="http://schemas.microsoft.com/office/drawing/2014/main" id="{1303298E-F778-254C-85A1-E29676615DE1}"/>
              </a:ext>
            </a:extLst>
          </p:cNvPr>
          <p:cNvSpPr>
            <a:spLocks noGrp="1"/>
          </p:cNvSpPr>
          <p:nvPr>
            <p:ph type="body" sz="quarter" idx="93" hasCustomPrompt="1"/>
          </p:nvPr>
        </p:nvSpPr>
        <p:spPr>
          <a:xfrm>
            <a:off x="1229994" y="3859626"/>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err="1"/>
              <a:t>Linkedin</a:t>
            </a:r>
            <a:r>
              <a:rPr lang="en-US"/>
              <a:t> Profile</a:t>
            </a:r>
          </a:p>
        </p:txBody>
      </p:sp>
      <p:sp>
        <p:nvSpPr>
          <p:cNvPr id="27" name="Text Placeholder 4">
            <a:extLst>
              <a:ext uri="{FF2B5EF4-FFF2-40B4-BE49-F238E27FC236}">
                <a16:creationId xmlns:a16="http://schemas.microsoft.com/office/drawing/2014/main" id="{C93DDD69-2116-E84F-97C4-5FF45F5E5EDD}"/>
              </a:ext>
            </a:extLst>
          </p:cNvPr>
          <p:cNvSpPr>
            <a:spLocks noGrp="1"/>
          </p:cNvSpPr>
          <p:nvPr>
            <p:ph type="body" sz="quarter" idx="94" hasCustomPrompt="1"/>
          </p:nvPr>
        </p:nvSpPr>
        <p:spPr>
          <a:xfrm>
            <a:off x="1229995" y="4018527"/>
            <a:ext cx="3262096"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Twitter profile</a:t>
            </a:r>
          </a:p>
        </p:txBody>
      </p:sp>
      <p:sp>
        <p:nvSpPr>
          <p:cNvPr id="28" name="Picture Placeholder 8">
            <a:extLst>
              <a:ext uri="{FF2B5EF4-FFF2-40B4-BE49-F238E27FC236}">
                <a16:creationId xmlns:a16="http://schemas.microsoft.com/office/drawing/2014/main" id="{B285A919-6A25-2140-BE24-A11D1C89B3AA}"/>
              </a:ext>
            </a:extLst>
          </p:cNvPr>
          <p:cNvSpPr>
            <a:spLocks noGrp="1"/>
          </p:cNvSpPr>
          <p:nvPr>
            <p:ph type="pic" sz="quarter" idx="95" hasCustomPrompt="1"/>
          </p:nvPr>
        </p:nvSpPr>
        <p:spPr>
          <a:xfrm>
            <a:off x="1066800" y="3696041"/>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29" name="Picture Placeholder 8">
            <a:extLst>
              <a:ext uri="{FF2B5EF4-FFF2-40B4-BE49-F238E27FC236}">
                <a16:creationId xmlns:a16="http://schemas.microsoft.com/office/drawing/2014/main" id="{CD4FAD7F-3867-8341-A162-D7EE9F0A4639}"/>
              </a:ext>
            </a:extLst>
          </p:cNvPr>
          <p:cNvSpPr>
            <a:spLocks noGrp="1"/>
          </p:cNvSpPr>
          <p:nvPr>
            <p:ph type="pic" sz="quarter" idx="96" hasCustomPrompt="1"/>
          </p:nvPr>
        </p:nvSpPr>
        <p:spPr>
          <a:xfrm>
            <a:off x="1066800" y="3856256"/>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30" name="Picture Placeholder 8">
            <a:extLst>
              <a:ext uri="{FF2B5EF4-FFF2-40B4-BE49-F238E27FC236}">
                <a16:creationId xmlns:a16="http://schemas.microsoft.com/office/drawing/2014/main" id="{E0ED4609-5502-F645-B171-9265D8903F43}"/>
              </a:ext>
            </a:extLst>
          </p:cNvPr>
          <p:cNvSpPr>
            <a:spLocks noGrp="1"/>
          </p:cNvSpPr>
          <p:nvPr>
            <p:ph type="pic" sz="quarter" idx="97" hasCustomPrompt="1"/>
          </p:nvPr>
        </p:nvSpPr>
        <p:spPr>
          <a:xfrm>
            <a:off x="1066800" y="4016471"/>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31" name="Picture Placeholder 5">
            <a:extLst>
              <a:ext uri="{FF2B5EF4-FFF2-40B4-BE49-F238E27FC236}">
                <a16:creationId xmlns:a16="http://schemas.microsoft.com/office/drawing/2014/main" id="{2012A6B0-055B-3245-A226-DD5F97737CCA}"/>
              </a:ext>
            </a:extLst>
          </p:cNvPr>
          <p:cNvSpPr>
            <a:spLocks noGrp="1"/>
          </p:cNvSpPr>
          <p:nvPr>
            <p:ph type="pic" sz="quarter" idx="98"/>
          </p:nvPr>
        </p:nvSpPr>
        <p:spPr>
          <a:xfrm>
            <a:off x="4647686" y="2471736"/>
            <a:ext cx="640080" cy="640080"/>
          </a:xfrm>
          <a:prstGeom prst="rect">
            <a:avLst/>
          </a:prstGeom>
        </p:spPr>
        <p:txBody>
          <a:bodyPr anchor="ctr">
            <a:noAutofit/>
          </a:bodyPr>
          <a:lstStyle>
            <a:lvl1pPr algn="ctr">
              <a:defRPr sz="900">
                <a:solidFill>
                  <a:schemeClr val="tx2"/>
                </a:solidFill>
              </a:defRPr>
            </a:lvl1pPr>
          </a:lstStyle>
          <a:p>
            <a:r>
              <a:rPr lang="en-US"/>
              <a:t>Click icon to add picture</a:t>
            </a:r>
            <a:endParaRPr lang="en-GB"/>
          </a:p>
        </p:txBody>
      </p:sp>
      <p:sp>
        <p:nvSpPr>
          <p:cNvPr id="32" name="Text Placeholder 2">
            <a:extLst>
              <a:ext uri="{FF2B5EF4-FFF2-40B4-BE49-F238E27FC236}">
                <a16:creationId xmlns:a16="http://schemas.microsoft.com/office/drawing/2014/main" id="{82F79470-E950-9943-82D0-EB4E670C0453}"/>
              </a:ext>
            </a:extLst>
          </p:cNvPr>
          <p:cNvSpPr>
            <a:spLocks noGrp="1"/>
          </p:cNvSpPr>
          <p:nvPr>
            <p:ph type="body" sz="quarter" idx="99" hasCustomPrompt="1"/>
          </p:nvPr>
        </p:nvSpPr>
        <p:spPr>
          <a:xfrm>
            <a:off x="5400731" y="2471736"/>
            <a:ext cx="3429000" cy="228600"/>
          </a:xfrm>
          <a:prstGeom prst="rect">
            <a:avLst/>
          </a:prstGeom>
        </p:spPr>
        <p:txBody>
          <a:bodyPr anchor="t" anchorCtr="0">
            <a:noAutofit/>
          </a:bodyPr>
          <a:lstStyle>
            <a:lvl1pPr marL="0" marR="0" indent="0" algn="l" defTabSz="914400"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bg1"/>
                </a:solidFill>
                <a:latin typeface="+mn-lt"/>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US"/>
              <a:t>Analyst Name, Title Industry</a:t>
            </a:r>
          </a:p>
        </p:txBody>
      </p:sp>
      <p:sp>
        <p:nvSpPr>
          <p:cNvPr id="33" name="Text Placeholder 4">
            <a:extLst>
              <a:ext uri="{FF2B5EF4-FFF2-40B4-BE49-F238E27FC236}">
                <a16:creationId xmlns:a16="http://schemas.microsoft.com/office/drawing/2014/main" id="{E040C787-90B3-0744-B2AC-BDBEEBB7EBD7}"/>
              </a:ext>
            </a:extLst>
          </p:cNvPr>
          <p:cNvSpPr>
            <a:spLocks noGrp="1"/>
          </p:cNvSpPr>
          <p:nvPr>
            <p:ph type="body" sz="quarter" idx="100" hasCustomPrompt="1"/>
          </p:nvPr>
        </p:nvSpPr>
        <p:spPr>
          <a:xfrm>
            <a:off x="5563925" y="2760388"/>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Email address</a:t>
            </a:r>
          </a:p>
        </p:txBody>
      </p:sp>
      <p:sp>
        <p:nvSpPr>
          <p:cNvPr id="34" name="Text Placeholder 4">
            <a:extLst>
              <a:ext uri="{FF2B5EF4-FFF2-40B4-BE49-F238E27FC236}">
                <a16:creationId xmlns:a16="http://schemas.microsoft.com/office/drawing/2014/main" id="{B62C4444-A4A1-764D-8FB0-B1BA19647027}"/>
              </a:ext>
            </a:extLst>
          </p:cNvPr>
          <p:cNvSpPr>
            <a:spLocks noGrp="1"/>
          </p:cNvSpPr>
          <p:nvPr>
            <p:ph type="body" sz="quarter" idx="101" hasCustomPrompt="1"/>
          </p:nvPr>
        </p:nvSpPr>
        <p:spPr>
          <a:xfrm>
            <a:off x="5563925" y="2923584"/>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err="1"/>
              <a:t>Linkedin</a:t>
            </a:r>
            <a:r>
              <a:rPr lang="en-US"/>
              <a:t> Profile</a:t>
            </a:r>
          </a:p>
        </p:txBody>
      </p:sp>
      <p:sp>
        <p:nvSpPr>
          <p:cNvPr id="35" name="Text Placeholder 4">
            <a:extLst>
              <a:ext uri="{FF2B5EF4-FFF2-40B4-BE49-F238E27FC236}">
                <a16:creationId xmlns:a16="http://schemas.microsoft.com/office/drawing/2014/main" id="{4BFA62BE-2477-F544-8CCE-FE0EF163514D}"/>
              </a:ext>
            </a:extLst>
          </p:cNvPr>
          <p:cNvSpPr>
            <a:spLocks noGrp="1"/>
          </p:cNvSpPr>
          <p:nvPr>
            <p:ph type="body" sz="quarter" idx="102" hasCustomPrompt="1"/>
          </p:nvPr>
        </p:nvSpPr>
        <p:spPr>
          <a:xfrm>
            <a:off x="5563926" y="3082485"/>
            <a:ext cx="3262096"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Twitter profile</a:t>
            </a:r>
          </a:p>
        </p:txBody>
      </p:sp>
      <p:sp>
        <p:nvSpPr>
          <p:cNvPr id="36" name="Picture Placeholder 8">
            <a:extLst>
              <a:ext uri="{FF2B5EF4-FFF2-40B4-BE49-F238E27FC236}">
                <a16:creationId xmlns:a16="http://schemas.microsoft.com/office/drawing/2014/main" id="{FE1606F7-0C8F-5A45-BEBB-C88580F58373}"/>
              </a:ext>
            </a:extLst>
          </p:cNvPr>
          <p:cNvSpPr>
            <a:spLocks noGrp="1"/>
          </p:cNvSpPr>
          <p:nvPr>
            <p:ph type="pic" sz="quarter" idx="103" hasCustomPrompt="1"/>
          </p:nvPr>
        </p:nvSpPr>
        <p:spPr>
          <a:xfrm>
            <a:off x="5400731" y="2759999"/>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37" name="Picture Placeholder 8">
            <a:extLst>
              <a:ext uri="{FF2B5EF4-FFF2-40B4-BE49-F238E27FC236}">
                <a16:creationId xmlns:a16="http://schemas.microsoft.com/office/drawing/2014/main" id="{C5561EAF-FE45-9A4F-A05D-94B40F55D27A}"/>
              </a:ext>
            </a:extLst>
          </p:cNvPr>
          <p:cNvSpPr>
            <a:spLocks noGrp="1"/>
          </p:cNvSpPr>
          <p:nvPr>
            <p:ph type="pic" sz="quarter" idx="104" hasCustomPrompt="1"/>
          </p:nvPr>
        </p:nvSpPr>
        <p:spPr>
          <a:xfrm>
            <a:off x="5400731" y="2920214"/>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38" name="Picture Placeholder 8">
            <a:extLst>
              <a:ext uri="{FF2B5EF4-FFF2-40B4-BE49-F238E27FC236}">
                <a16:creationId xmlns:a16="http://schemas.microsoft.com/office/drawing/2014/main" id="{52E2FF35-D5E9-B44C-8A86-4256A5A027EF}"/>
              </a:ext>
            </a:extLst>
          </p:cNvPr>
          <p:cNvSpPr>
            <a:spLocks noGrp="1"/>
          </p:cNvSpPr>
          <p:nvPr>
            <p:ph type="pic" sz="quarter" idx="105" hasCustomPrompt="1"/>
          </p:nvPr>
        </p:nvSpPr>
        <p:spPr>
          <a:xfrm>
            <a:off x="5400731" y="3080429"/>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39" name="Picture Placeholder 5">
            <a:extLst>
              <a:ext uri="{FF2B5EF4-FFF2-40B4-BE49-F238E27FC236}">
                <a16:creationId xmlns:a16="http://schemas.microsoft.com/office/drawing/2014/main" id="{45B98536-DECA-6B4F-B9D2-A6988F45E798}"/>
              </a:ext>
            </a:extLst>
          </p:cNvPr>
          <p:cNvSpPr>
            <a:spLocks noGrp="1"/>
          </p:cNvSpPr>
          <p:nvPr>
            <p:ph type="pic" sz="quarter" idx="106"/>
          </p:nvPr>
        </p:nvSpPr>
        <p:spPr>
          <a:xfrm>
            <a:off x="4647686" y="3407779"/>
            <a:ext cx="640080" cy="640080"/>
          </a:xfrm>
          <a:prstGeom prst="rect">
            <a:avLst/>
          </a:prstGeom>
        </p:spPr>
        <p:txBody>
          <a:bodyPr anchor="ctr">
            <a:noAutofit/>
          </a:bodyPr>
          <a:lstStyle>
            <a:lvl1pPr algn="ctr">
              <a:defRPr sz="900">
                <a:solidFill>
                  <a:schemeClr val="tx2"/>
                </a:solidFill>
              </a:defRPr>
            </a:lvl1pPr>
          </a:lstStyle>
          <a:p>
            <a:r>
              <a:rPr lang="en-US"/>
              <a:t>Click icon to add picture</a:t>
            </a:r>
            <a:endParaRPr lang="en-GB"/>
          </a:p>
        </p:txBody>
      </p:sp>
      <p:sp>
        <p:nvSpPr>
          <p:cNvPr id="40" name="Text Placeholder 2">
            <a:extLst>
              <a:ext uri="{FF2B5EF4-FFF2-40B4-BE49-F238E27FC236}">
                <a16:creationId xmlns:a16="http://schemas.microsoft.com/office/drawing/2014/main" id="{02CFF741-E07A-C147-9143-D26288584290}"/>
              </a:ext>
            </a:extLst>
          </p:cNvPr>
          <p:cNvSpPr>
            <a:spLocks noGrp="1"/>
          </p:cNvSpPr>
          <p:nvPr>
            <p:ph type="body" sz="quarter" idx="107" hasCustomPrompt="1"/>
          </p:nvPr>
        </p:nvSpPr>
        <p:spPr>
          <a:xfrm>
            <a:off x="5400731" y="3407779"/>
            <a:ext cx="3429000" cy="228600"/>
          </a:xfrm>
          <a:prstGeom prst="rect">
            <a:avLst/>
          </a:prstGeom>
        </p:spPr>
        <p:txBody>
          <a:bodyPr anchor="t" anchorCtr="0">
            <a:noAutofit/>
          </a:bodyPr>
          <a:lstStyle>
            <a:lvl1pPr marL="0" marR="0" indent="0" algn="l" defTabSz="914400"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bg1"/>
                </a:solidFill>
                <a:latin typeface="+mn-lt"/>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US"/>
              <a:t>Analyst Name, Title Industry</a:t>
            </a:r>
          </a:p>
        </p:txBody>
      </p:sp>
      <p:sp>
        <p:nvSpPr>
          <p:cNvPr id="41" name="Text Placeholder 4">
            <a:extLst>
              <a:ext uri="{FF2B5EF4-FFF2-40B4-BE49-F238E27FC236}">
                <a16:creationId xmlns:a16="http://schemas.microsoft.com/office/drawing/2014/main" id="{5DDBA37E-A816-EF4F-A5C6-041792AE9EB7}"/>
              </a:ext>
            </a:extLst>
          </p:cNvPr>
          <p:cNvSpPr>
            <a:spLocks noGrp="1"/>
          </p:cNvSpPr>
          <p:nvPr>
            <p:ph type="body" sz="quarter" idx="108" hasCustomPrompt="1"/>
          </p:nvPr>
        </p:nvSpPr>
        <p:spPr>
          <a:xfrm>
            <a:off x="5563925" y="3696431"/>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Email address</a:t>
            </a:r>
          </a:p>
        </p:txBody>
      </p:sp>
      <p:sp>
        <p:nvSpPr>
          <p:cNvPr id="42" name="Text Placeholder 4">
            <a:extLst>
              <a:ext uri="{FF2B5EF4-FFF2-40B4-BE49-F238E27FC236}">
                <a16:creationId xmlns:a16="http://schemas.microsoft.com/office/drawing/2014/main" id="{559BCC3A-82FE-0A48-A64A-CDBF11E047CE}"/>
              </a:ext>
            </a:extLst>
          </p:cNvPr>
          <p:cNvSpPr>
            <a:spLocks noGrp="1"/>
          </p:cNvSpPr>
          <p:nvPr>
            <p:ph type="body" sz="quarter" idx="109" hasCustomPrompt="1"/>
          </p:nvPr>
        </p:nvSpPr>
        <p:spPr>
          <a:xfrm>
            <a:off x="5563925" y="3859627"/>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err="1"/>
              <a:t>Linkedin</a:t>
            </a:r>
            <a:r>
              <a:rPr lang="en-US"/>
              <a:t> Profile</a:t>
            </a:r>
          </a:p>
        </p:txBody>
      </p:sp>
      <p:sp>
        <p:nvSpPr>
          <p:cNvPr id="43" name="Text Placeholder 4">
            <a:extLst>
              <a:ext uri="{FF2B5EF4-FFF2-40B4-BE49-F238E27FC236}">
                <a16:creationId xmlns:a16="http://schemas.microsoft.com/office/drawing/2014/main" id="{D00FA5AC-C6D8-B14C-B15A-FD4327F556BD}"/>
              </a:ext>
            </a:extLst>
          </p:cNvPr>
          <p:cNvSpPr>
            <a:spLocks noGrp="1"/>
          </p:cNvSpPr>
          <p:nvPr>
            <p:ph type="body" sz="quarter" idx="110" hasCustomPrompt="1"/>
          </p:nvPr>
        </p:nvSpPr>
        <p:spPr>
          <a:xfrm>
            <a:off x="5563926" y="4018528"/>
            <a:ext cx="3262096"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Twitter profile</a:t>
            </a:r>
          </a:p>
        </p:txBody>
      </p:sp>
      <p:sp>
        <p:nvSpPr>
          <p:cNvPr id="44" name="Picture Placeholder 8">
            <a:extLst>
              <a:ext uri="{FF2B5EF4-FFF2-40B4-BE49-F238E27FC236}">
                <a16:creationId xmlns:a16="http://schemas.microsoft.com/office/drawing/2014/main" id="{4D30AB1D-6EE4-FE42-B775-F67E6B4ABD5F}"/>
              </a:ext>
            </a:extLst>
          </p:cNvPr>
          <p:cNvSpPr>
            <a:spLocks noGrp="1"/>
          </p:cNvSpPr>
          <p:nvPr>
            <p:ph type="pic" sz="quarter" idx="111" hasCustomPrompt="1"/>
          </p:nvPr>
        </p:nvSpPr>
        <p:spPr>
          <a:xfrm>
            <a:off x="5400731" y="3696042"/>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45" name="Picture Placeholder 8">
            <a:extLst>
              <a:ext uri="{FF2B5EF4-FFF2-40B4-BE49-F238E27FC236}">
                <a16:creationId xmlns:a16="http://schemas.microsoft.com/office/drawing/2014/main" id="{8E2E8E5A-3CB9-624D-99D8-CE0E346A7168}"/>
              </a:ext>
            </a:extLst>
          </p:cNvPr>
          <p:cNvSpPr>
            <a:spLocks noGrp="1"/>
          </p:cNvSpPr>
          <p:nvPr>
            <p:ph type="pic" sz="quarter" idx="112" hasCustomPrompt="1"/>
          </p:nvPr>
        </p:nvSpPr>
        <p:spPr>
          <a:xfrm>
            <a:off x="5400731" y="3856257"/>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46" name="Picture Placeholder 8">
            <a:extLst>
              <a:ext uri="{FF2B5EF4-FFF2-40B4-BE49-F238E27FC236}">
                <a16:creationId xmlns:a16="http://schemas.microsoft.com/office/drawing/2014/main" id="{9AC50346-E960-3F43-8D38-814A94B80D53}"/>
              </a:ext>
            </a:extLst>
          </p:cNvPr>
          <p:cNvSpPr>
            <a:spLocks noGrp="1"/>
          </p:cNvSpPr>
          <p:nvPr>
            <p:ph type="pic" sz="quarter" idx="113" hasCustomPrompt="1"/>
          </p:nvPr>
        </p:nvSpPr>
        <p:spPr>
          <a:xfrm>
            <a:off x="5400731" y="4016472"/>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3" name="Picture Placeholder 2">
            <a:extLst>
              <a:ext uri="{FF2B5EF4-FFF2-40B4-BE49-F238E27FC236}">
                <a16:creationId xmlns:a16="http://schemas.microsoft.com/office/drawing/2014/main" id="{DCBAA821-4B6A-A440-A751-2C16C86B6944}"/>
              </a:ext>
            </a:extLst>
          </p:cNvPr>
          <p:cNvSpPr>
            <a:spLocks noGrp="1"/>
          </p:cNvSpPr>
          <p:nvPr>
            <p:ph type="pic" sz="quarter" idx="15" hasCustomPrompt="1"/>
          </p:nvPr>
        </p:nvSpPr>
        <p:spPr>
          <a:xfrm>
            <a:off x="0" y="0"/>
            <a:ext cx="9144000" cy="5143500"/>
          </a:xfrm>
          <a:prstGeom prst="rect">
            <a:avLst/>
          </a:prstGeom>
        </p:spPr>
        <p:txBody>
          <a:bodyPr lIns="1828800" tIns="1005840" rIns="1828800" bIns="548640" anchor="t" anchorCtr="0">
            <a:noAutofit/>
          </a:bodyPr>
          <a:lstStyle>
            <a:lvl1pPr algn="ctr">
              <a:defRPr>
                <a:solidFill>
                  <a:schemeClr val="tx2"/>
                </a:solidFill>
              </a:defRPr>
            </a:lvl1pPr>
          </a:lstStyle>
          <a:p>
            <a:r>
              <a:rPr lang="en-US"/>
              <a:t>Click  icon to insert an image, change to Black and White, then right click  and “SEND TO BACK”</a:t>
            </a:r>
          </a:p>
        </p:txBody>
      </p:sp>
    </p:spTree>
    <p:extLst>
      <p:ext uri="{BB962C8B-B14F-4D97-AF65-F5344CB8AC3E}">
        <p14:creationId xmlns:p14="http://schemas.microsoft.com/office/powerpoint/2010/main" val="312583555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End Slide - No Image">
    <p:bg>
      <p:bgPr>
        <a:gradFill>
          <a:gsLst>
            <a:gs pos="5000">
              <a:schemeClr val="accent3"/>
            </a:gs>
            <a:gs pos="100000">
              <a:schemeClr val="accent5"/>
            </a:gs>
          </a:gsLst>
          <a:lin ang="10800000" scaled="0"/>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0" y="0"/>
            <a:ext cx="9144000" cy="5143500"/>
          </a:xfrm>
          <a:prstGeom prst="rect">
            <a:avLst/>
          </a:prstGeom>
          <a:noFill/>
        </p:spPr>
        <p:txBody>
          <a:bodyPr lIns="310896" tIns="914400" rIns="3017520" bIns="3017520" anchor="b" anchorCtr="0">
            <a:noAutofit/>
          </a:bodyPr>
          <a:lstStyle>
            <a:lvl1pPr>
              <a:lnSpc>
                <a:spcPts val="3600"/>
              </a:lnSpc>
              <a:defRPr sz="3600">
                <a:solidFill>
                  <a:schemeClr val="bg1"/>
                </a:solidFill>
              </a:defRPr>
            </a:lvl1pPr>
          </a:lstStyle>
          <a:p>
            <a:r>
              <a:rPr lang="en-US"/>
              <a:t>Click to add closing title</a:t>
            </a:r>
          </a:p>
        </p:txBody>
      </p:sp>
      <p:sp>
        <p:nvSpPr>
          <p:cNvPr id="8" name="Footer Placeholder 7">
            <a:extLst>
              <a:ext uri="{FF2B5EF4-FFF2-40B4-BE49-F238E27FC236}">
                <a16:creationId xmlns:a16="http://schemas.microsoft.com/office/drawing/2014/main" id="{90633BA0-E527-ED43-B204-73E6A879CF53}"/>
              </a:ext>
            </a:extLst>
          </p:cNvPr>
          <p:cNvSpPr>
            <a:spLocks noGrp="1"/>
          </p:cNvSpPr>
          <p:nvPr>
            <p:ph type="ftr" sz="quarter" idx="10"/>
          </p:nvPr>
        </p:nvSpPr>
        <p:spPr/>
        <p:txBody>
          <a:bodyPr>
            <a:noAutofit/>
          </a:bodyPr>
          <a:lstStyle/>
          <a:p>
            <a:r>
              <a:rPr lang="en-US"/>
              <a:t>© Euromonitor International</a:t>
            </a:r>
          </a:p>
        </p:txBody>
      </p:sp>
      <p:sp>
        <p:nvSpPr>
          <p:cNvPr id="10" name="SmartArt Placeholder 12">
            <a:extLst>
              <a:ext uri="{FF2B5EF4-FFF2-40B4-BE49-F238E27FC236}">
                <a16:creationId xmlns:a16="http://schemas.microsoft.com/office/drawing/2014/main" id="{86B3AE85-B6F9-0346-ACFE-FEBD182B18F8}"/>
              </a:ext>
            </a:extLst>
          </p:cNvPr>
          <p:cNvSpPr>
            <a:spLocks noGrp="1"/>
          </p:cNvSpPr>
          <p:nvPr>
            <p:ph type="dgm" sz="quarter" idx="14" hasCustomPrompt="1"/>
          </p:nvPr>
        </p:nvSpPr>
        <p:spPr>
          <a:xfrm>
            <a:off x="320040" y="2238375"/>
            <a:ext cx="731520" cy="45720"/>
          </a:xfrm>
          <a:prstGeom prst="rect">
            <a:avLst/>
          </a:prstGeom>
          <a:solidFill>
            <a:schemeClr val="bg1"/>
          </a:solidFill>
        </p:spPr>
        <p:txBody>
          <a:bodyPr>
            <a:noAutofit/>
          </a:bodyPr>
          <a:lstStyle>
            <a:lvl1pPr>
              <a:defRPr sz="400"/>
            </a:lvl1pPr>
          </a:lstStyle>
          <a:p>
            <a:r>
              <a:rPr lang="en-US"/>
              <a:t> </a:t>
            </a:r>
          </a:p>
        </p:txBody>
      </p:sp>
      <p:sp>
        <p:nvSpPr>
          <p:cNvPr id="15" name="Picture Placeholder 5">
            <a:extLst>
              <a:ext uri="{FF2B5EF4-FFF2-40B4-BE49-F238E27FC236}">
                <a16:creationId xmlns:a16="http://schemas.microsoft.com/office/drawing/2014/main" id="{7E44CC4A-DE56-6A4C-8815-BC7F85100298}"/>
              </a:ext>
            </a:extLst>
          </p:cNvPr>
          <p:cNvSpPr>
            <a:spLocks noGrp="1"/>
          </p:cNvSpPr>
          <p:nvPr>
            <p:ph type="pic" sz="quarter" idx="16"/>
          </p:nvPr>
        </p:nvSpPr>
        <p:spPr>
          <a:xfrm>
            <a:off x="313755" y="2471736"/>
            <a:ext cx="640080" cy="640080"/>
          </a:xfrm>
          <a:prstGeom prst="rect">
            <a:avLst/>
          </a:prstGeom>
        </p:spPr>
        <p:txBody>
          <a:bodyPr anchor="ctr">
            <a:noAutofit/>
          </a:bodyPr>
          <a:lstStyle>
            <a:lvl1pPr algn="ctr">
              <a:defRPr sz="900">
                <a:solidFill>
                  <a:schemeClr val="tx2"/>
                </a:solidFill>
              </a:defRPr>
            </a:lvl1pPr>
          </a:lstStyle>
          <a:p>
            <a:r>
              <a:rPr lang="en-US"/>
              <a:t>Click icon to add picture</a:t>
            </a:r>
            <a:endParaRPr lang="en-GB"/>
          </a:p>
        </p:txBody>
      </p:sp>
      <p:sp>
        <p:nvSpPr>
          <p:cNvPr id="16" name="Text Placeholder 2">
            <a:extLst>
              <a:ext uri="{FF2B5EF4-FFF2-40B4-BE49-F238E27FC236}">
                <a16:creationId xmlns:a16="http://schemas.microsoft.com/office/drawing/2014/main" id="{BA9AFD49-D4C9-8D41-8CD9-A91382E842C8}"/>
              </a:ext>
            </a:extLst>
          </p:cNvPr>
          <p:cNvSpPr>
            <a:spLocks noGrp="1"/>
          </p:cNvSpPr>
          <p:nvPr>
            <p:ph type="body" sz="quarter" idx="68" hasCustomPrompt="1"/>
          </p:nvPr>
        </p:nvSpPr>
        <p:spPr>
          <a:xfrm>
            <a:off x="1066800" y="2471736"/>
            <a:ext cx="3429000" cy="228600"/>
          </a:xfrm>
          <a:prstGeom prst="rect">
            <a:avLst/>
          </a:prstGeom>
        </p:spPr>
        <p:txBody>
          <a:bodyPr anchor="t" anchorCtr="0">
            <a:noAutofit/>
          </a:bodyPr>
          <a:lstStyle>
            <a:lvl1pPr marL="0" marR="0" indent="0" algn="l" defTabSz="914400"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bg1"/>
                </a:solidFill>
                <a:latin typeface="+mn-lt"/>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US"/>
              <a:t>Analyst Name, Title Industry</a:t>
            </a:r>
          </a:p>
        </p:txBody>
      </p:sp>
      <p:sp>
        <p:nvSpPr>
          <p:cNvPr id="17" name="Text Placeholder 4">
            <a:extLst>
              <a:ext uri="{FF2B5EF4-FFF2-40B4-BE49-F238E27FC236}">
                <a16:creationId xmlns:a16="http://schemas.microsoft.com/office/drawing/2014/main" id="{1A5B76AB-8514-854B-A395-32D672178C52}"/>
              </a:ext>
            </a:extLst>
          </p:cNvPr>
          <p:cNvSpPr>
            <a:spLocks noGrp="1"/>
          </p:cNvSpPr>
          <p:nvPr>
            <p:ph type="body" sz="quarter" idx="69" hasCustomPrompt="1"/>
          </p:nvPr>
        </p:nvSpPr>
        <p:spPr>
          <a:xfrm>
            <a:off x="1229994" y="2760388"/>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Email address</a:t>
            </a:r>
          </a:p>
        </p:txBody>
      </p:sp>
      <p:sp>
        <p:nvSpPr>
          <p:cNvPr id="18" name="Text Placeholder 4">
            <a:extLst>
              <a:ext uri="{FF2B5EF4-FFF2-40B4-BE49-F238E27FC236}">
                <a16:creationId xmlns:a16="http://schemas.microsoft.com/office/drawing/2014/main" id="{46D53357-673E-6944-81BF-8DA9B4898E98}"/>
              </a:ext>
            </a:extLst>
          </p:cNvPr>
          <p:cNvSpPr>
            <a:spLocks noGrp="1"/>
          </p:cNvSpPr>
          <p:nvPr>
            <p:ph type="body" sz="quarter" idx="70" hasCustomPrompt="1"/>
          </p:nvPr>
        </p:nvSpPr>
        <p:spPr>
          <a:xfrm>
            <a:off x="1229994" y="2923584"/>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err="1"/>
              <a:t>Linkedin</a:t>
            </a:r>
            <a:r>
              <a:rPr lang="en-US"/>
              <a:t> Profile</a:t>
            </a:r>
          </a:p>
        </p:txBody>
      </p:sp>
      <p:sp>
        <p:nvSpPr>
          <p:cNvPr id="19" name="Text Placeholder 4">
            <a:extLst>
              <a:ext uri="{FF2B5EF4-FFF2-40B4-BE49-F238E27FC236}">
                <a16:creationId xmlns:a16="http://schemas.microsoft.com/office/drawing/2014/main" id="{4EFF421F-C70A-D440-A3D5-7B4F3BEF228C}"/>
              </a:ext>
            </a:extLst>
          </p:cNvPr>
          <p:cNvSpPr>
            <a:spLocks noGrp="1"/>
          </p:cNvSpPr>
          <p:nvPr>
            <p:ph type="body" sz="quarter" idx="71" hasCustomPrompt="1"/>
          </p:nvPr>
        </p:nvSpPr>
        <p:spPr>
          <a:xfrm>
            <a:off x="1229995" y="3082485"/>
            <a:ext cx="3262096"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Twitter profile</a:t>
            </a:r>
          </a:p>
        </p:txBody>
      </p:sp>
      <p:sp>
        <p:nvSpPr>
          <p:cNvPr id="20" name="Picture Placeholder 8">
            <a:extLst>
              <a:ext uri="{FF2B5EF4-FFF2-40B4-BE49-F238E27FC236}">
                <a16:creationId xmlns:a16="http://schemas.microsoft.com/office/drawing/2014/main" id="{3E89FA84-FDB7-E843-8F14-8E798DAEA29E}"/>
              </a:ext>
            </a:extLst>
          </p:cNvPr>
          <p:cNvSpPr>
            <a:spLocks noGrp="1"/>
          </p:cNvSpPr>
          <p:nvPr>
            <p:ph type="pic" sz="quarter" idx="87" hasCustomPrompt="1"/>
          </p:nvPr>
        </p:nvSpPr>
        <p:spPr>
          <a:xfrm>
            <a:off x="1066800" y="2759999"/>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21" name="Picture Placeholder 8">
            <a:extLst>
              <a:ext uri="{FF2B5EF4-FFF2-40B4-BE49-F238E27FC236}">
                <a16:creationId xmlns:a16="http://schemas.microsoft.com/office/drawing/2014/main" id="{7006FFC6-75F0-2348-BB1D-BBE04ECB07B5}"/>
              </a:ext>
            </a:extLst>
          </p:cNvPr>
          <p:cNvSpPr>
            <a:spLocks noGrp="1"/>
          </p:cNvSpPr>
          <p:nvPr>
            <p:ph type="pic" sz="quarter" idx="88" hasCustomPrompt="1"/>
          </p:nvPr>
        </p:nvSpPr>
        <p:spPr>
          <a:xfrm>
            <a:off x="1066800" y="2920214"/>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22" name="Picture Placeholder 8">
            <a:extLst>
              <a:ext uri="{FF2B5EF4-FFF2-40B4-BE49-F238E27FC236}">
                <a16:creationId xmlns:a16="http://schemas.microsoft.com/office/drawing/2014/main" id="{51D7D7D9-2EBF-884E-A315-64A5ABEC57A4}"/>
              </a:ext>
            </a:extLst>
          </p:cNvPr>
          <p:cNvSpPr>
            <a:spLocks noGrp="1"/>
          </p:cNvSpPr>
          <p:nvPr>
            <p:ph type="pic" sz="quarter" idx="89" hasCustomPrompt="1"/>
          </p:nvPr>
        </p:nvSpPr>
        <p:spPr>
          <a:xfrm>
            <a:off x="1066800" y="3080429"/>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23" name="Picture Placeholder 5">
            <a:extLst>
              <a:ext uri="{FF2B5EF4-FFF2-40B4-BE49-F238E27FC236}">
                <a16:creationId xmlns:a16="http://schemas.microsoft.com/office/drawing/2014/main" id="{7FE00A20-DF81-9647-92A8-744B4119217C}"/>
              </a:ext>
            </a:extLst>
          </p:cNvPr>
          <p:cNvSpPr>
            <a:spLocks noGrp="1"/>
          </p:cNvSpPr>
          <p:nvPr>
            <p:ph type="pic" sz="quarter" idx="90"/>
          </p:nvPr>
        </p:nvSpPr>
        <p:spPr>
          <a:xfrm>
            <a:off x="313755" y="3407778"/>
            <a:ext cx="640080" cy="640080"/>
          </a:xfrm>
          <a:prstGeom prst="rect">
            <a:avLst/>
          </a:prstGeom>
        </p:spPr>
        <p:txBody>
          <a:bodyPr anchor="ctr">
            <a:noAutofit/>
          </a:bodyPr>
          <a:lstStyle>
            <a:lvl1pPr algn="ctr">
              <a:defRPr sz="900">
                <a:solidFill>
                  <a:schemeClr val="tx2"/>
                </a:solidFill>
              </a:defRPr>
            </a:lvl1pPr>
          </a:lstStyle>
          <a:p>
            <a:r>
              <a:rPr lang="en-US"/>
              <a:t>Click icon to add picture</a:t>
            </a:r>
            <a:endParaRPr lang="en-GB"/>
          </a:p>
        </p:txBody>
      </p:sp>
      <p:sp>
        <p:nvSpPr>
          <p:cNvPr id="24" name="Text Placeholder 2">
            <a:extLst>
              <a:ext uri="{FF2B5EF4-FFF2-40B4-BE49-F238E27FC236}">
                <a16:creationId xmlns:a16="http://schemas.microsoft.com/office/drawing/2014/main" id="{A7950F17-A275-1C42-8E37-D47621CFA5A9}"/>
              </a:ext>
            </a:extLst>
          </p:cNvPr>
          <p:cNvSpPr>
            <a:spLocks noGrp="1"/>
          </p:cNvSpPr>
          <p:nvPr>
            <p:ph type="body" sz="quarter" idx="91" hasCustomPrompt="1"/>
          </p:nvPr>
        </p:nvSpPr>
        <p:spPr>
          <a:xfrm>
            <a:off x="1066800" y="3407778"/>
            <a:ext cx="3429000" cy="228600"/>
          </a:xfrm>
          <a:prstGeom prst="rect">
            <a:avLst/>
          </a:prstGeom>
        </p:spPr>
        <p:txBody>
          <a:bodyPr anchor="t" anchorCtr="0">
            <a:noAutofit/>
          </a:bodyPr>
          <a:lstStyle>
            <a:lvl1pPr marL="0" marR="0" indent="0" algn="l" defTabSz="914400"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bg1"/>
                </a:solidFill>
                <a:latin typeface="+mn-lt"/>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US"/>
              <a:t>Analyst Name, Title Industry</a:t>
            </a:r>
          </a:p>
        </p:txBody>
      </p:sp>
      <p:sp>
        <p:nvSpPr>
          <p:cNvPr id="25" name="Text Placeholder 4">
            <a:extLst>
              <a:ext uri="{FF2B5EF4-FFF2-40B4-BE49-F238E27FC236}">
                <a16:creationId xmlns:a16="http://schemas.microsoft.com/office/drawing/2014/main" id="{8AADE97B-B8DE-F24E-8D5C-478555240C41}"/>
              </a:ext>
            </a:extLst>
          </p:cNvPr>
          <p:cNvSpPr>
            <a:spLocks noGrp="1"/>
          </p:cNvSpPr>
          <p:nvPr>
            <p:ph type="body" sz="quarter" idx="92" hasCustomPrompt="1"/>
          </p:nvPr>
        </p:nvSpPr>
        <p:spPr>
          <a:xfrm>
            <a:off x="1229994" y="3696430"/>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Email address</a:t>
            </a:r>
          </a:p>
        </p:txBody>
      </p:sp>
      <p:sp>
        <p:nvSpPr>
          <p:cNvPr id="26" name="Text Placeholder 4">
            <a:extLst>
              <a:ext uri="{FF2B5EF4-FFF2-40B4-BE49-F238E27FC236}">
                <a16:creationId xmlns:a16="http://schemas.microsoft.com/office/drawing/2014/main" id="{1303298E-F778-254C-85A1-E29676615DE1}"/>
              </a:ext>
            </a:extLst>
          </p:cNvPr>
          <p:cNvSpPr>
            <a:spLocks noGrp="1"/>
          </p:cNvSpPr>
          <p:nvPr>
            <p:ph type="body" sz="quarter" idx="93" hasCustomPrompt="1"/>
          </p:nvPr>
        </p:nvSpPr>
        <p:spPr>
          <a:xfrm>
            <a:off x="1229994" y="3859626"/>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err="1"/>
              <a:t>Linkedin</a:t>
            </a:r>
            <a:r>
              <a:rPr lang="en-US"/>
              <a:t> Profile</a:t>
            </a:r>
          </a:p>
        </p:txBody>
      </p:sp>
      <p:sp>
        <p:nvSpPr>
          <p:cNvPr id="27" name="Text Placeholder 4">
            <a:extLst>
              <a:ext uri="{FF2B5EF4-FFF2-40B4-BE49-F238E27FC236}">
                <a16:creationId xmlns:a16="http://schemas.microsoft.com/office/drawing/2014/main" id="{C93DDD69-2116-E84F-97C4-5FF45F5E5EDD}"/>
              </a:ext>
            </a:extLst>
          </p:cNvPr>
          <p:cNvSpPr>
            <a:spLocks noGrp="1"/>
          </p:cNvSpPr>
          <p:nvPr>
            <p:ph type="body" sz="quarter" idx="94" hasCustomPrompt="1"/>
          </p:nvPr>
        </p:nvSpPr>
        <p:spPr>
          <a:xfrm>
            <a:off x="1229995" y="4018527"/>
            <a:ext cx="3262096"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Twitter profile</a:t>
            </a:r>
          </a:p>
        </p:txBody>
      </p:sp>
      <p:sp>
        <p:nvSpPr>
          <p:cNvPr id="28" name="Picture Placeholder 8">
            <a:extLst>
              <a:ext uri="{FF2B5EF4-FFF2-40B4-BE49-F238E27FC236}">
                <a16:creationId xmlns:a16="http://schemas.microsoft.com/office/drawing/2014/main" id="{B285A919-6A25-2140-BE24-A11D1C89B3AA}"/>
              </a:ext>
            </a:extLst>
          </p:cNvPr>
          <p:cNvSpPr>
            <a:spLocks noGrp="1"/>
          </p:cNvSpPr>
          <p:nvPr>
            <p:ph type="pic" sz="quarter" idx="95" hasCustomPrompt="1"/>
          </p:nvPr>
        </p:nvSpPr>
        <p:spPr>
          <a:xfrm>
            <a:off x="1066800" y="3696041"/>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29" name="Picture Placeholder 8">
            <a:extLst>
              <a:ext uri="{FF2B5EF4-FFF2-40B4-BE49-F238E27FC236}">
                <a16:creationId xmlns:a16="http://schemas.microsoft.com/office/drawing/2014/main" id="{CD4FAD7F-3867-8341-A162-D7EE9F0A4639}"/>
              </a:ext>
            </a:extLst>
          </p:cNvPr>
          <p:cNvSpPr>
            <a:spLocks noGrp="1"/>
          </p:cNvSpPr>
          <p:nvPr>
            <p:ph type="pic" sz="quarter" idx="96" hasCustomPrompt="1"/>
          </p:nvPr>
        </p:nvSpPr>
        <p:spPr>
          <a:xfrm>
            <a:off x="1066800" y="3856256"/>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30" name="Picture Placeholder 8">
            <a:extLst>
              <a:ext uri="{FF2B5EF4-FFF2-40B4-BE49-F238E27FC236}">
                <a16:creationId xmlns:a16="http://schemas.microsoft.com/office/drawing/2014/main" id="{E0ED4609-5502-F645-B171-9265D8903F43}"/>
              </a:ext>
            </a:extLst>
          </p:cNvPr>
          <p:cNvSpPr>
            <a:spLocks noGrp="1"/>
          </p:cNvSpPr>
          <p:nvPr>
            <p:ph type="pic" sz="quarter" idx="97" hasCustomPrompt="1"/>
          </p:nvPr>
        </p:nvSpPr>
        <p:spPr>
          <a:xfrm>
            <a:off x="1066800" y="4016471"/>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31" name="Picture Placeholder 5">
            <a:extLst>
              <a:ext uri="{FF2B5EF4-FFF2-40B4-BE49-F238E27FC236}">
                <a16:creationId xmlns:a16="http://schemas.microsoft.com/office/drawing/2014/main" id="{2012A6B0-055B-3245-A226-DD5F97737CCA}"/>
              </a:ext>
            </a:extLst>
          </p:cNvPr>
          <p:cNvSpPr>
            <a:spLocks noGrp="1"/>
          </p:cNvSpPr>
          <p:nvPr>
            <p:ph type="pic" sz="quarter" idx="98"/>
          </p:nvPr>
        </p:nvSpPr>
        <p:spPr>
          <a:xfrm>
            <a:off x="4647686" y="2471736"/>
            <a:ext cx="640080" cy="640080"/>
          </a:xfrm>
          <a:prstGeom prst="rect">
            <a:avLst/>
          </a:prstGeom>
        </p:spPr>
        <p:txBody>
          <a:bodyPr anchor="ctr">
            <a:noAutofit/>
          </a:bodyPr>
          <a:lstStyle>
            <a:lvl1pPr algn="ctr">
              <a:defRPr sz="900">
                <a:solidFill>
                  <a:schemeClr val="tx2"/>
                </a:solidFill>
              </a:defRPr>
            </a:lvl1pPr>
          </a:lstStyle>
          <a:p>
            <a:r>
              <a:rPr lang="en-US"/>
              <a:t>Click icon to add picture</a:t>
            </a:r>
            <a:endParaRPr lang="en-GB"/>
          </a:p>
        </p:txBody>
      </p:sp>
      <p:sp>
        <p:nvSpPr>
          <p:cNvPr id="32" name="Text Placeholder 2">
            <a:extLst>
              <a:ext uri="{FF2B5EF4-FFF2-40B4-BE49-F238E27FC236}">
                <a16:creationId xmlns:a16="http://schemas.microsoft.com/office/drawing/2014/main" id="{82F79470-E950-9943-82D0-EB4E670C0453}"/>
              </a:ext>
            </a:extLst>
          </p:cNvPr>
          <p:cNvSpPr>
            <a:spLocks noGrp="1"/>
          </p:cNvSpPr>
          <p:nvPr>
            <p:ph type="body" sz="quarter" idx="99" hasCustomPrompt="1"/>
          </p:nvPr>
        </p:nvSpPr>
        <p:spPr>
          <a:xfrm>
            <a:off x="5400731" y="2471736"/>
            <a:ext cx="3429000" cy="228600"/>
          </a:xfrm>
          <a:prstGeom prst="rect">
            <a:avLst/>
          </a:prstGeom>
        </p:spPr>
        <p:txBody>
          <a:bodyPr anchor="t" anchorCtr="0">
            <a:noAutofit/>
          </a:bodyPr>
          <a:lstStyle>
            <a:lvl1pPr marL="0" marR="0" indent="0" algn="l" defTabSz="914400"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bg1"/>
                </a:solidFill>
                <a:latin typeface="+mn-lt"/>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US"/>
              <a:t>Analyst Name, Title Industry</a:t>
            </a:r>
          </a:p>
        </p:txBody>
      </p:sp>
      <p:sp>
        <p:nvSpPr>
          <p:cNvPr id="33" name="Text Placeholder 4">
            <a:extLst>
              <a:ext uri="{FF2B5EF4-FFF2-40B4-BE49-F238E27FC236}">
                <a16:creationId xmlns:a16="http://schemas.microsoft.com/office/drawing/2014/main" id="{E040C787-90B3-0744-B2AC-BDBEEBB7EBD7}"/>
              </a:ext>
            </a:extLst>
          </p:cNvPr>
          <p:cNvSpPr>
            <a:spLocks noGrp="1"/>
          </p:cNvSpPr>
          <p:nvPr>
            <p:ph type="body" sz="quarter" idx="100" hasCustomPrompt="1"/>
          </p:nvPr>
        </p:nvSpPr>
        <p:spPr>
          <a:xfrm>
            <a:off x="5563925" y="2760388"/>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Email address</a:t>
            </a:r>
          </a:p>
        </p:txBody>
      </p:sp>
      <p:sp>
        <p:nvSpPr>
          <p:cNvPr id="34" name="Text Placeholder 4">
            <a:extLst>
              <a:ext uri="{FF2B5EF4-FFF2-40B4-BE49-F238E27FC236}">
                <a16:creationId xmlns:a16="http://schemas.microsoft.com/office/drawing/2014/main" id="{B62C4444-A4A1-764D-8FB0-B1BA19647027}"/>
              </a:ext>
            </a:extLst>
          </p:cNvPr>
          <p:cNvSpPr>
            <a:spLocks noGrp="1"/>
          </p:cNvSpPr>
          <p:nvPr>
            <p:ph type="body" sz="quarter" idx="101" hasCustomPrompt="1"/>
          </p:nvPr>
        </p:nvSpPr>
        <p:spPr>
          <a:xfrm>
            <a:off x="5563925" y="2923584"/>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err="1"/>
              <a:t>Linkedin</a:t>
            </a:r>
            <a:r>
              <a:rPr lang="en-US"/>
              <a:t> Profile</a:t>
            </a:r>
          </a:p>
        </p:txBody>
      </p:sp>
      <p:sp>
        <p:nvSpPr>
          <p:cNvPr id="35" name="Text Placeholder 4">
            <a:extLst>
              <a:ext uri="{FF2B5EF4-FFF2-40B4-BE49-F238E27FC236}">
                <a16:creationId xmlns:a16="http://schemas.microsoft.com/office/drawing/2014/main" id="{4BFA62BE-2477-F544-8CCE-FE0EF163514D}"/>
              </a:ext>
            </a:extLst>
          </p:cNvPr>
          <p:cNvSpPr>
            <a:spLocks noGrp="1"/>
          </p:cNvSpPr>
          <p:nvPr>
            <p:ph type="body" sz="quarter" idx="102" hasCustomPrompt="1"/>
          </p:nvPr>
        </p:nvSpPr>
        <p:spPr>
          <a:xfrm>
            <a:off x="5563926" y="3082485"/>
            <a:ext cx="3262096"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Twitter profile</a:t>
            </a:r>
          </a:p>
        </p:txBody>
      </p:sp>
      <p:sp>
        <p:nvSpPr>
          <p:cNvPr id="36" name="Picture Placeholder 8">
            <a:extLst>
              <a:ext uri="{FF2B5EF4-FFF2-40B4-BE49-F238E27FC236}">
                <a16:creationId xmlns:a16="http://schemas.microsoft.com/office/drawing/2014/main" id="{FE1606F7-0C8F-5A45-BEBB-C88580F58373}"/>
              </a:ext>
            </a:extLst>
          </p:cNvPr>
          <p:cNvSpPr>
            <a:spLocks noGrp="1"/>
          </p:cNvSpPr>
          <p:nvPr>
            <p:ph type="pic" sz="quarter" idx="103" hasCustomPrompt="1"/>
          </p:nvPr>
        </p:nvSpPr>
        <p:spPr>
          <a:xfrm>
            <a:off x="5400731" y="2759999"/>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37" name="Picture Placeholder 8">
            <a:extLst>
              <a:ext uri="{FF2B5EF4-FFF2-40B4-BE49-F238E27FC236}">
                <a16:creationId xmlns:a16="http://schemas.microsoft.com/office/drawing/2014/main" id="{C5561EAF-FE45-9A4F-A05D-94B40F55D27A}"/>
              </a:ext>
            </a:extLst>
          </p:cNvPr>
          <p:cNvSpPr>
            <a:spLocks noGrp="1"/>
          </p:cNvSpPr>
          <p:nvPr>
            <p:ph type="pic" sz="quarter" idx="104" hasCustomPrompt="1"/>
          </p:nvPr>
        </p:nvSpPr>
        <p:spPr>
          <a:xfrm>
            <a:off x="5400731" y="2920214"/>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38" name="Picture Placeholder 8">
            <a:extLst>
              <a:ext uri="{FF2B5EF4-FFF2-40B4-BE49-F238E27FC236}">
                <a16:creationId xmlns:a16="http://schemas.microsoft.com/office/drawing/2014/main" id="{52E2FF35-D5E9-B44C-8A86-4256A5A027EF}"/>
              </a:ext>
            </a:extLst>
          </p:cNvPr>
          <p:cNvSpPr>
            <a:spLocks noGrp="1"/>
          </p:cNvSpPr>
          <p:nvPr>
            <p:ph type="pic" sz="quarter" idx="105" hasCustomPrompt="1"/>
          </p:nvPr>
        </p:nvSpPr>
        <p:spPr>
          <a:xfrm>
            <a:off x="5400731" y="3080429"/>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39" name="Picture Placeholder 5">
            <a:extLst>
              <a:ext uri="{FF2B5EF4-FFF2-40B4-BE49-F238E27FC236}">
                <a16:creationId xmlns:a16="http://schemas.microsoft.com/office/drawing/2014/main" id="{45B98536-DECA-6B4F-B9D2-A6988F45E798}"/>
              </a:ext>
            </a:extLst>
          </p:cNvPr>
          <p:cNvSpPr>
            <a:spLocks noGrp="1"/>
          </p:cNvSpPr>
          <p:nvPr>
            <p:ph type="pic" sz="quarter" idx="106"/>
          </p:nvPr>
        </p:nvSpPr>
        <p:spPr>
          <a:xfrm>
            <a:off x="4647686" y="3407779"/>
            <a:ext cx="640080" cy="640080"/>
          </a:xfrm>
          <a:prstGeom prst="rect">
            <a:avLst/>
          </a:prstGeom>
        </p:spPr>
        <p:txBody>
          <a:bodyPr anchor="ctr">
            <a:noAutofit/>
          </a:bodyPr>
          <a:lstStyle>
            <a:lvl1pPr algn="ctr">
              <a:defRPr sz="900">
                <a:solidFill>
                  <a:schemeClr val="tx2"/>
                </a:solidFill>
              </a:defRPr>
            </a:lvl1pPr>
          </a:lstStyle>
          <a:p>
            <a:r>
              <a:rPr lang="en-US"/>
              <a:t>Click icon to add picture</a:t>
            </a:r>
            <a:endParaRPr lang="en-GB"/>
          </a:p>
        </p:txBody>
      </p:sp>
      <p:sp>
        <p:nvSpPr>
          <p:cNvPr id="40" name="Text Placeholder 2">
            <a:extLst>
              <a:ext uri="{FF2B5EF4-FFF2-40B4-BE49-F238E27FC236}">
                <a16:creationId xmlns:a16="http://schemas.microsoft.com/office/drawing/2014/main" id="{02CFF741-E07A-C147-9143-D26288584290}"/>
              </a:ext>
            </a:extLst>
          </p:cNvPr>
          <p:cNvSpPr>
            <a:spLocks noGrp="1"/>
          </p:cNvSpPr>
          <p:nvPr>
            <p:ph type="body" sz="quarter" idx="107" hasCustomPrompt="1"/>
          </p:nvPr>
        </p:nvSpPr>
        <p:spPr>
          <a:xfrm>
            <a:off x="5400731" y="3407779"/>
            <a:ext cx="3429000" cy="228600"/>
          </a:xfrm>
          <a:prstGeom prst="rect">
            <a:avLst/>
          </a:prstGeom>
        </p:spPr>
        <p:txBody>
          <a:bodyPr anchor="t" anchorCtr="0">
            <a:noAutofit/>
          </a:bodyPr>
          <a:lstStyle>
            <a:lvl1pPr marL="0" marR="0" indent="0" algn="l" defTabSz="914400"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bg1"/>
                </a:solidFill>
                <a:latin typeface="+mn-lt"/>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US"/>
              <a:t>Analyst Name, Title Industry</a:t>
            </a:r>
          </a:p>
        </p:txBody>
      </p:sp>
      <p:sp>
        <p:nvSpPr>
          <p:cNvPr id="41" name="Text Placeholder 4">
            <a:extLst>
              <a:ext uri="{FF2B5EF4-FFF2-40B4-BE49-F238E27FC236}">
                <a16:creationId xmlns:a16="http://schemas.microsoft.com/office/drawing/2014/main" id="{5DDBA37E-A816-EF4F-A5C6-041792AE9EB7}"/>
              </a:ext>
            </a:extLst>
          </p:cNvPr>
          <p:cNvSpPr>
            <a:spLocks noGrp="1"/>
          </p:cNvSpPr>
          <p:nvPr>
            <p:ph type="body" sz="quarter" idx="108" hasCustomPrompt="1"/>
          </p:nvPr>
        </p:nvSpPr>
        <p:spPr>
          <a:xfrm>
            <a:off x="5563925" y="3696431"/>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Email address</a:t>
            </a:r>
          </a:p>
        </p:txBody>
      </p:sp>
      <p:sp>
        <p:nvSpPr>
          <p:cNvPr id="42" name="Text Placeholder 4">
            <a:extLst>
              <a:ext uri="{FF2B5EF4-FFF2-40B4-BE49-F238E27FC236}">
                <a16:creationId xmlns:a16="http://schemas.microsoft.com/office/drawing/2014/main" id="{559BCC3A-82FE-0A48-A64A-CDBF11E047CE}"/>
              </a:ext>
            </a:extLst>
          </p:cNvPr>
          <p:cNvSpPr>
            <a:spLocks noGrp="1"/>
          </p:cNvSpPr>
          <p:nvPr>
            <p:ph type="body" sz="quarter" idx="109" hasCustomPrompt="1"/>
          </p:nvPr>
        </p:nvSpPr>
        <p:spPr>
          <a:xfrm>
            <a:off x="5563925" y="3859627"/>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err="1"/>
              <a:t>Linkedin</a:t>
            </a:r>
            <a:r>
              <a:rPr lang="en-US"/>
              <a:t> Profile</a:t>
            </a:r>
          </a:p>
        </p:txBody>
      </p:sp>
      <p:sp>
        <p:nvSpPr>
          <p:cNvPr id="43" name="Text Placeholder 4">
            <a:extLst>
              <a:ext uri="{FF2B5EF4-FFF2-40B4-BE49-F238E27FC236}">
                <a16:creationId xmlns:a16="http://schemas.microsoft.com/office/drawing/2014/main" id="{D00FA5AC-C6D8-B14C-B15A-FD4327F556BD}"/>
              </a:ext>
            </a:extLst>
          </p:cNvPr>
          <p:cNvSpPr>
            <a:spLocks noGrp="1"/>
          </p:cNvSpPr>
          <p:nvPr>
            <p:ph type="body" sz="quarter" idx="110" hasCustomPrompt="1"/>
          </p:nvPr>
        </p:nvSpPr>
        <p:spPr>
          <a:xfrm>
            <a:off x="5563926" y="4018528"/>
            <a:ext cx="3262096"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a:t>Twitter profile</a:t>
            </a:r>
          </a:p>
        </p:txBody>
      </p:sp>
      <p:sp>
        <p:nvSpPr>
          <p:cNvPr id="44" name="Picture Placeholder 8">
            <a:extLst>
              <a:ext uri="{FF2B5EF4-FFF2-40B4-BE49-F238E27FC236}">
                <a16:creationId xmlns:a16="http://schemas.microsoft.com/office/drawing/2014/main" id="{4D30AB1D-6EE4-FE42-B775-F67E6B4ABD5F}"/>
              </a:ext>
            </a:extLst>
          </p:cNvPr>
          <p:cNvSpPr>
            <a:spLocks noGrp="1"/>
          </p:cNvSpPr>
          <p:nvPr>
            <p:ph type="pic" sz="quarter" idx="111" hasCustomPrompt="1"/>
          </p:nvPr>
        </p:nvSpPr>
        <p:spPr>
          <a:xfrm>
            <a:off x="5400731" y="3696042"/>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45" name="Picture Placeholder 8">
            <a:extLst>
              <a:ext uri="{FF2B5EF4-FFF2-40B4-BE49-F238E27FC236}">
                <a16:creationId xmlns:a16="http://schemas.microsoft.com/office/drawing/2014/main" id="{8E2E8E5A-3CB9-624D-99D8-CE0E346A7168}"/>
              </a:ext>
            </a:extLst>
          </p:cNvPr>
          <p:cNvSpPr>
            <a:spLocks noGrp="1"/>
          </p:cNvSpPr>
          <p:nvPr>
            <p:ph type="pic" sz="quarter" idx="112" hasCustomPrompt="1"/>
          </p:nvPr>
        </p:nvSpPr>
        <p:spPr>
          <a:xfrm>
            <a:off x="5400731" y="3856257"/>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46" name="Picture Placeholder 8">
            <a:extLst>
              <a:ext uri="{FF2B5EF4-FFF2-40B4-BE49-F238E27FC236}">
                <a16:creationId xmlns:a16="http://schemas.microsoft.com/office/drawing/2014/main" id="{9AC50346-E960-3F43-8D38-814A94B80D53}"/>
              </a:ext>
            </a:extLst>
          </p:cNvPr>
          <p:cNvSpPr>
            <a:spLocks noGrp="1"/>
          </p:cNvSpPr>
          <p:nvPr>
            <p:ph type="pic" sz="quarter" idx="113" hasCustomPrompt="1"/>
          </p:nvPr>
        </p:nvSpPr>
        <p:spPr>
          <a:xfrm>
            <a:off x="5400731" y="4016472"/>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pic>
        <p:nvPicPr>
          <p:cNvPr id="48" name="Picture 47">
            <a:extLst>
              <a:ext uri="{FF2B5EF4-FFF2-40B4-BE49-F238E27FC236}">
                <a16:creationId xmlns:a16="http://schemas.microsoft.com/office/drawing/2014/main" id="{F42B7AF1-08EA-4B38-892E-CFF7DDCFB0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92823" y="4549330"/>
            <a:ext cx="2176272" cy="310243"/>
          </a:xfrm>
          <a:prstGeom prst="rect">
            <a:avLst/>
          </a:prstGeom>
        </p:spPr>
      </p:pic>
    </p:spTree>
    <p:extLst>
      <p:ext uri="{BB962C8B-B14F-4D97-AF65-F5344CB8AC3E}">
        <p14:creationId xmlns:p14="http://schemas.microsoft.com/office/powerpoint/2010/main" val="375175200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End Slide - No Image - 5up">
    <p:bg>
      <p:bgPr>
        <a:gradFill>
          <a:gsLst>
            <a:gs pos="5000">
              <a:schemeClr val="accent5"/>
            </a:gs>
            <a:gs pos="100000">
              <a:schemeClr val="accent3"/>
            </a:gs>
          </a:gsLst>
          <a:lin ang="0" scaled="1"/>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16E7AA-4991-854C-BC17-CFB26295D808}"/>
              </a:ext>
            </a:extLst>
          </p:cNvPr>
          <p:cNvSpPr>
            <a:spLocks noGrp="1"/>
          </p:cNvSpPr>
          <p:nvPr>
            <p:ph type="title"/>
          </p:nvPr>
        </p:nvSpPr>
        <p:spPr>
          <a:xfrm>
            <a:off x="0" y="0"/>
            <a:ext cx="9144000" cy="5143500"/>
          </a:xfrm>
          <a:noFill/>
        </p:spPr>
        <p:txBody>
          <a:bodyPr lIns="310896" tIns="365760" rIns="3017520" bIns="3017520" anchor="t" anchorCtr="0">
            <a:noAutofit/>
          </a:bodyPr>
          <a:lstStyle>
            <a:lvl1pPr>
              <a:lnSpc>
                <a:spcPts val="3600"/>
              </a:lnSpc>
              <a:defRPr sz="3600">
                <a:solidFill>
                  <a:schemeClr val="bg1"/>
                </a:solidFill>
              </a:defRPr>
            </a:lvl1pPr>
          </a:lstStyle>
          <a:p>
            <a:r>
              <a:rPr lang="en-US"/>
              <a:t>Click to edit Master title style</a:t>
            </a:r>
          </a:p>
        </p:txBody>
      </p:sp>
      <p:sp>
        <p:nvSpPr>
          <p:cNvPr id="8" name="Footer Placeholder 7">
            <a:extLst>
              <a:ext uri="{FF2B5EF4-FFF2-40B4-BE49-F238E27FC236}">
                <a16:creationId xmlns:a16="http://schemas.microsoft.com/office/drawing/2014/main" id="{90633BA0-E527-ED43-B204-73E6A879CF53}"/>
              </a:ext>
            </a:extLst>
          </p:cNvPr>
          <p:cNvSpPr>
            <a:spLocks noGrp="1"/>
          </p:cNvSpPr>
          <p:nvPr>
            <p:ph type="ftr" sz="quarter" idx="10"/>
          </p:nvPr>
        </p:nvSpPr>
        <p:spPr/>
        <p:txBody>
          <a:bodyPr>
            <a:noAutofit/>
          </a:bodyPr>
          <a:lstStyle/>
          <a:p>
            <a:r>
              <a:rPr lang="en-US"/>
              <a:t>© Euromonitor International</a:t>
            </a:r>
          </a:p>
        </p:txBody>
      </p:sp>
      <p:sp>
        <p:nvSpPr>
          <p:cNvPr id="10" name="SmartArt Placeholder 12">
            <a:extLst>
              <a:ext uri="{FF2B5EF4-FFF2-40B4-BE49-F238E27FC236}">
                <a16:creationId xmlns:a16="http://schemas.microsoft.com/office/drawing/2014/main" id="{86B3AE85-B6F9-0346-ACFE-FEBD182B18F8}"/>
              </a:ext>
            </a:extLst>
          </p:cNvPr>
          <p:cNvSpPr>
            <a:spLocks noGrp="1"/>
          </p:cNvSpPr>
          <p:nvPr>
            <p:ph type="dgm" sz="quarter" idx="14" hasCustomPrompt="1"/>
          </p:nvPr>
        </p:nvSpPr>
        <p:spPr>
          <a:xfrm>
            <a:off x="310377" y="943842"/>
            <a:ext cx="731520" cy="45720"/>
          </a:xfrm>
          <a:prstGeom prst="rect">
            <a:avLst/>
          </a:prstGeom>
          <a:solidFill>
            <a:schemeClr val="bg1"/>
          </a:solidFill>
        </p:spPr>
        <p:txBody>
          <a:bodyPr>
            <a:noAutofit/>
          </a:bodyPr>
          <a:lstStyle>
            <a:lvl1pPr>
              <a:defRPr sz="400"/>
            </a:lvl1pPr>
          </a:lstStyle>
          <a:p>
            <a:r>
              <a:rPr lang="en-US"/>
              <a:t> </a:t>
            </a:r>
          </a:p>
        </p:txBody>
      </p:sp>
      <p:sp>
        <p:nvSpPr>
          <p:cNvPr id="15" name="Picture Placeholder 5">
            <a:extLst>
              <a:ext uri="{FF2B5EF4-FFF2-40B4-BE49-F238E27FC236}">
                <a16:creationId xmlns:a16="http://schemas.microsoft.com/office/drawing/2014/main" id="{7E44CC4A-DE56-6A4C-8815-BC7F85100298}"/>
              </a:ext>
            </a:extLst>
          </p:cNvPr>
          <p:cNvSpPr>
            <a:spLocks noGrp="1" noChangeAspect="1"/>
          </p:cNvSpPr>
          <p:nvPr>
            <p:ph type="pic" sz="quarter" idx="16"/>
          </p:nvPr>
        </p:nvSpPr>
        <p:spPr>
          <a:xfrm>
            <a:off x="310377" y="1166102"/>
            <a:ext cx="493776" cy="493776"/>
          </a:xfrm>
          <a:prstGeom prst="rect">
            <a:avLst/>
          </a:prstGeom>
        </p:spPr>
        <p:txBody>
          <a:bodyPr anchor="ctr">
            <a:noAutofit/>
          </a:bodyPr>
          <a:lstStyle>
            <a:lvl1pPr algn="ctr">
              <a:lnSpc>
                <a:spcPct val="100000"/>
              </a:lnSpc>
              <a:defRPr sz="900">
                <a:solidFill>
                  <a:schemeClr val="tx2"/>
                </a:solidFill>
              </a:defRPr>
            </a:lvl1pPr>
          </a:lstStyle>
          <a:p>
            <a:r>
              <a:rPr lang="en-US"/>
              <a:t>Click icon to add picture</a:t>
            </a:r>
            <a:endParaRPr lang="en-GB"/>
          </a:p>
        </p:txBody>
      </p:sp>
      <p:sp>
        <p:nvSpPr>
          <p:cNvPr id="16" name="Text Placeholder 2">
            <a:extLst>
              <a:ext uri="{FF2B5EF4-FFF2-40B4-BE49-F238E27FC236}">
                <a16:creationId xmlns:a16="http://schemas.microsoft.com/office/drawing/2014/main" id="{BA9AFD49-D4C9-8D41-8CD9-A91382E842C8}"/>
              </a:ext>
            </a:extLst>
          </p:cNvPr>
          <p:cNvSpPr>
            <a:spLocks noGrp="1"/>
          </p:cNvSpPr>
          <p:nvPr>
            <p:ph type="body" sz="quarter" idx="68" hasCustomPrompt="1"/>
          </p:nvPr>
        </p:nvSpPr>
        <p:spPr>
          <a:xfrm>
            <a:off x="920496" y="1166102"/>
            <a:ext cx="3575304" cy="493776"/>
          </a:xfrm>
          <a:prstGeom prst="rect">
            <a:avLst/>
          </a:prstGeom>
        </p:spPr>
        <p:txBody>
          <a:bodyPr tIns="0" anchor="ctr" anchorCtr="0">
            <a:noAutofit/>
          </a:bodyPr>
          <a:lstStyle>
            <a:lvl1pPr marL="0" marR="0" indent="0" algn="l" defTabSz="914400" rtl="0" eaLnBrk="1" fontAlgn="auto" latinLnBrk="0" hangingPunct="1">
              <a:lnSpc>
                <a:spcPts val="1800"/>
              </a:lnSpc>
              <a:spcBef>
                <a:spcPts val="0"/>
              </a:spcBef>
              <a:spcAft>
                <a:spcPts val="600"/>
              </a:spcAft>
              <a:buClrTx/>
              <a:buSzPct val="100000"/>
              <a:buFont typeface="Wingdings" charset="2"/>
              <a:buNone/>
              <a:tabLst/>
              <a:defRPr lang="en-US" sz="1200" kern="0" baseline="0">
                <a:solidFill>
                  <a:schemeClr val="bg1"/>
                </a:solidFill>
                <a:latin typeface="+mn-lt"/>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US"/>
              <a:t>Analyst Name, Title Industry</a:t>
            </a:r>
          </a:p>
        </p:txBody>
      </p:sp>
      <p:sp>
        <p:nvSpPr>
          <p:cNvPr id="23" name="Picture Placeholder 5">
            <a:extLst>
              <a:ext uri="{FF2B5EF4-FFF2-40B4-BE49-F238E27FC236}">
                <a16:creationId xmlns:a16="http://schemas.microsoft.com/office/drawing/2014/main" id="{7FE00A20-DF81-9647-92A8-744B4119217C}"/>
              </a:ext>
            </a:extLst>
          </p:cNvPr>
          <p:cNvSpPr>
            <a:spLocks noGrp="1" noChangeAspect="1"/>
          </p:cNvSpPr>
          <p:nvPr>
            <p:ph type="pic" sz="quarter" idx="90"/>
          </p:nvPr>
        </p:nvSpPr>
        <p:spPr>
          <a:xfrm>
            <a:off x="310377" y="2395774"/>
            <a:ext cx="493776" cy="493776"/>
          </a:xfrm>
          <a:prstGeom prst="rect">
            <a:avLst/>
          </a:prstGeom>
        </p:spPr>
        <p:txBody>
          <a:bodyPr anchor="ctr">
            <a:noAutofit/>
          </a:bodyPr>
          <a:lstStyle>
            <a:lvl1pPr algn="ctr">
              <a:lnSpc>
                <a:spcPct val="100000"/>
              </a:lnSpc>
              <a:defRPr sz="900">
                <a:solidFill>
                  <a:schemeClr val="tx2"/>
                </a:solidFill>
              </a:defRPr>
            </a:lvl1pPr>
          </a:lstStyle>
          <a:p>
            <a:r>
              <a:rPr lang="en-US"/>
              <a:t>Click icon to add picture</a:t>
            </a:r>
            <a:endParaRPr lang="en-GB"/>
          </a:p>
        </p:txBody>
      </p:sp>
      <p:sp>
        <p:nvSpPr>
          <p:cNvPr id="24" name="Text Placeholder 2">
            <a:extLst>
              <a:ext uri="{FF2B5EF4-FFF2-40B4-BE49-F238E27FC236}">
                <a16:creationId xmlns:a16="http://schemas.microsoft.com/office/drawing/2014/main" id="{A7950F17-A275-1C42-8E37-D47621CFA5A9}"/>
              </a:ext>
            </a:extLst>
          </p:cNvPr>
          <p:cNvSpPr>
            <a:spLocks noGrp="1"/>
          </p:cNvSpPr>
          <p:nvPr>
            <p:ph type="body" sz="quarter" idx="91" hasCustomPrompt="1"/>
          </p:nvPr>
        </p:nvSpPr>
        <p:spPr>
          <a:xfrm>
            <a:off x="920496" y="2395774"/>
            <a:ext cx="3575304" cy="493776"/>
          </a:xfrm>
          <a:prstGeom prst="rect">
            <a:avLst/>
          </a:prstGeom>
        </p:spPr>
        <p:txBody>
          <a:bodyPr tIns="0" anchor="ctr" anchorCtr="0">
            <a:noAutofit/>
          </a:bodyPr>
          <a:lstStyle>
            <a:lvl1pPr marL="0" marR="0" indent="0" algn="l" defTabSz="914400" rtl="0" eaLnBrk="1" fontAlgn="auto" latinLnBrk="0" hangingPunct="1">
              <a:lnSpc>
                <a:spcPts val="1800"/>
              </a:lnSpc>
              <a:spcBef>
                <a:spcPts val="0"/>
              </a:spcBef>
              <a:spcAft>
                <a:spcPts val="600"/>
              </a:spcAft>
              <a:buClrTx/>
              <a:buSzPct val="100000"/>
              <a:buFont typeface="Wingdings" charset="2"/>
              <a:buNone/>
              <a:tabLst/>
              <a:defRPr lang="en-US" sz="1200" kern="0" baseline="0">
                <a:solidFill>
                  <a:schemeClr val="bg1"/>
                </a:solidFill>
                <a:latin typeface="+mn-lt"/>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US"/>
              <a:t>Analyst Name, Title Industry</a:t>
            </a:r>
          </a:p>
        </p:txBody>
      </p:sp>
      <p:sp>
        <p:nvSpPr>
          <p:cNvPr id="31" name="Picture Placeholder 5">
            <a:extLst>
              <a:ext uri="{FF2B5EF4-FFF2-40B4-BE49-F238E27FC236}">
                <a16:creationId xmlns:a16="http://schemas.microsoft.com/office/drawing/2014/main" id="{2012A6B0-055B-3245-A226-DD5F97737CCA}"/>
              </a:ext>
            </a:extLst>
          </p:cNvPr>
          <p:cNvSpPr>
            <a:spLocks noGrp="1" noChangeAspect="1"/>
          </p:cNvSpPr>
          <p:nvPr>
            <p:ph type="pic" sz="quarter" idx="98"/>
          </p:nvPr>
        </p:nvSpPr>
        <p:spPr>
          <a:xfrm>
            <a:off x="310377" y="1780938"/>
            <a:ext cx="493776" cy="493776"/>
          </a:xfrm>
          <a:prstGeom prst="rect">
            <a:avLst/>
          </a:prstGeom>
        </p:spPr>
        <p:txBody>
          <a:bodyPr anchor="ctr">
            <a:noAutofit/>
          </a:bodyPr>
          <a:lstStyle>
            <a:lvl1pPr algn="ctr">
              <a:lnSpc>
                <a:spcPct val="100000"/>
              </a:lnSpc>
              <a:defRPr sz="900">
                <a:solidFill>
                  <a:schemeClr val="tx2"/>
                </a:solidFill>
              </a:defRPr>
            </a:lvl1pPr>
          </a:lstStyle>
          <a:p>
            <a:r>
              <a:rPr lang="en-US"/>
              <a:t>Click icon to add picture</a:t>
            </a:r>
            <a:endParaRPr lang="en-GB"/>
          </a:p>
        </p:txBody>
      </p:sp>
      <p:sp>
        <p:nvSpPr>
          <p:cNvPr id="32" name="Text Placeholder 2">
            <a:extLst>
              <a:ext uri="{FF2B5EF4-FFF2-40B4-BE49-F238E27FC236}">
                <a16:creationId xmlns:a16="http://schemas.microsoft.com/office/drawing/2014/main" id="{82F79470-E950-9943-82D0-EB4E670C0453}"/>
              </a:ext>
            </a:extLst>
          </p:cNvPr>
          <p:cNvSpPr>
            <a:spLocks noGrp="1"/>
          </p:cNvSpPr>
          <p:nvPr>
            <p:ph type="body" sz="quarter" idx="99" hasCustomPrompt="1"/>
          </p:nvPr>
        </p:nvSpPr>
        <p:spPr>
          <a:xfrm>
            <a:off x="920496" y="1780938"/>
            <a:ext cx="3575304" cy="493776"/>
          </a:xfrm>
          <a:prstGeom prst="rect">
            <a:avLst/>
          </a:prstGeom>
        </p:spPr>
        <p:txBody>
          <a:bodyPr tIns="0" anchor="ctr" anchorCtr="0">
            <a:noAutofit/>
          </a:bodyPr>
          <a:lstStyle>
            <a:lvl1pPr marL="0" marR="0" indent="0" algn="l" defTabSz="914400" rtl="0" eaLnBrk="1" fontAlgn="auto" latinLnBrk="0" hangingPunct="1">
              <a:lnSpc>
                <a:spcPts val="1800"/>
              </a:lnSpc>
              <a:spcBef>
                <a:spcPts val="0"/>
              </a:spcBef>
              <a:spcAft>
                <a:spcPts val="600"/>
              </a:spcAft>
              <a:buClrTx/>
              <a:buSzPct val="100000"/>
              <a:buFont typeface="Wingdings" charset="2"/>
              <a:buNone/>
              <a:tabLst/>
              <a:defRPr lang="en-US" sz="1200" kern="0" baseline="0">
                <a:solidFill>
                  <a:schemeClr val="bg1"/>
                </a:solidFill>
                <a:latin typeface="+mn-lt"/>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US"/>
              <a:t>Analyst Name, Title Industry</a:t>
            </a:r>
          </a:p>
        </p:txBody>
      </p:sp>
      <p:sp>
        <p:nvSpPr>
          <p:cNvPr id="39" name="Picture Placeholder 5">
            <a:extLst>
              <a:ext uri="{FF2B5EF4-FFF2-40B4-BE49-F238E27FC236}">
                <a16:creationId xmlns:a16="http://schemas.microsoft.com/office/drawing/2014/main" id="{45B98536-DECA-6B4F-B9D2-A6988F45E798}"/>
              </a:ext>
            </a:extLst>
          </p:cNvPr>
          <p:cNvSpPr>
            <a:spLocks noGrp="1" noChangeAspect="1"/>
          </p:cNvSpPr>
          <p:nvPr>
            <p:ph type="pic" sz="quarter" idx="106"/>
          </p:nvPr>
        </p:nvSpPr>
        <p:spPr>
          <a:xfrm>
            <a:off x="310377" y="3010610"/>
            <a:ext cx="493776" cy="493776"/>
          </a:xfrm>
          <a:prstGeom prst="rect">
            <a:avLst/>
          </a:prstGeom>
        </p:spPr>
        <p:txBody>
          <a:bodyPr anchor="ctr">
            <a:noAutofit/>
          </a:bodyPr>
          <a:lstStyle>
            <a:lvl1pPr algn="ctr">
              <a:lnSpc>
                <a:spcPct val="100000"/>
              </a:lnSpc>
              <a:defRPr sz="900">
                <a:solidFill>
                  <a:schemeClr val="tx2"/>
                </a:solidFill>
              </a:defRPr>
            </a:lvl1pPr>
          </a:lstStyle>
          <a:p>
            <a:r>
              <a:rPr lang="en-US"/>
              <a:t>Click icon to add picture</a:t>
            </a:r>
            <a:endParaRPr lang="en-GB"/>
          </a:p>
        </p:txBody>
      </p:sp>
      <p:sp>
        <p:nvSpPr>
          <p:cNvPr id="40" name="Text Placeholder 2">
            <a:extLst>
              <a:ext uri="{FF2B5EF4-FFF2-40B4-BE49-F238E27FC236}">
                <a16:creationId xmlns:a16="http://schemas.microsoft.com/office/drawing/2014/main" id="{02CFF741-E07A-C147-9143-D26288584290}"/>
              </a:ext>
            </a:extLst>
          </p:cNvPr>
          <p:cNvSpPr>
            <a:spLocks noGrp="1"/>
          </p:cNvSpPr>
          <p:nvPr>
            <p:ph type="body" sz="quarter" idx="107" hasCustomPrompt="1"/>
          </p:nvPr>
        </p:nvSpPr>
        <p:spPr>
          <a:xfrm>
            <a:off x="920496" y="3010610"/>
            <a:ext cx="3575304" cy="493776"/>
          </a:xfrm>
          <a:prstGeom prst="rect">
            <a:avLst/>
          </a:prstGeom>
        </p:spPr>
        <p:txBody>
          <a:bodyPr tIns="0" anchor="ctr" anchorCtr="0">
            <a:noAutofit/>
          </a:bodyPr>
          <a:lstStyle>
            <a:lvl1pPr marL="0" marR="0" indent="0" algn="l" defTabSz="914400" rtl="0" eaLnBrk="1" fontAlgn="auto" latinLnBrk="0" hangingPunct="1">
              <a:lnSpc>
                <a:spcPts val="1800"/>
              </a:lnSpc>
              <a:spcBef>
                <a:spcPts val="0"/>
              </a:spcBef>
              <a:spcAft>
                <a:spcPts val="600"/>
              </a:spcAft>
              <a:buClrTx/>
              <a:buSzPct val="100000"/>
              <a:buFont typeface="Wingdings" charset="2"/>
              <a:buNone/>
              <a:tabLst/>
              <a:defRPr lang="en-US" sz="1200" kern="0" baseline="0">
                <a:solidFill>
                  <a:schemeClr val="bg1"/>
                </a:solidFill>
                <a:latin typeface="+mn-lt"/>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US"/>
              <a:t>Analyst Name, Title Industry</a:t>
            </a:r>
          </a:p>
        </p:txBody>
      </p:sp>
      <p:sp>
        <p:nvSpPr>
          <p:cNvPr id="57" name="Picture Placeholder 5">
            <a:extLst>
              <a:ext uri="{FF2B5EF4-FFF2-40B4-BE49-F238E27FC236}">
                <a16:creationId xmlns:a16="http://schemas.microsoft.com/office/drawing/2014/main" id="{12E71C9F-E134-274F-BB34-575C86358108}"/>
              </a:ext>
            </a:extLst>
          </p:cNvPr>
          <p:cNvSpPr>
            <a:spLocks noGrp="1" noChangeAspect="1"/>
          </p:cNvSpPr>
          <p:nvPr>
            <p:ph type="pic" sz="quarter" idx="108"/>
          </p:nvPr>
        </p:nvSpPr>
        <p:spPr>
          <a:xfrm>
            <a:off x="310377" y="3625446"/>
            <a:ext cx="493776" cy="493776"/>
          </a:xfrm>
          <a:prstGeom prst="rect">
            <a:avLst/>
          </a:prstGeom>
        </p:spPr>
        <p:txBody>
          <a:bodyPr anchor="ctr">
            <a:noAutofit/>
          </a:bodyPr>
          <a:lstStyle>
            <a:lvl1pPr algn="ctr">
              <a:lnSpc>
                <a:spcPct val="100000"/>
              </a:lnSpc>
              <a:defRPr sz="900">
                <a:solidFill>
                  <a:schemeClr val="tx2"/>
                </a:solidFill>
              </a:defRPr>
            </a:lvl1pPr>
          </a:lstStyle>
          <a:p>
            <a:r>
              <a:rPr lang="en-US"/>
              <a:t>Click icon to add picture</a:t>
            </a:r>
            <a:endParaRPr lang="en-GB"/>
          </a:p>
        </p:txBody>
      </p:sp>
      <p:sp>
        <p:nvSpPr>
          <p:cNvPr id="58" name="Text Placeholder 2">
            <a:extLst>
              <a:ext uri="{FF2B5EF4-FFF2-40B4-BE49-F238E27FC236}">
                <a16:creationId xmlns:a16="http://schemas.microsoft.com/office/drawing/2014/main" id="{72AFD623-B83B-784B-80AD-48975D4F9CB2}"/>
              </a:ext>
            </a:extLst>
          </p:cNvPr>
          <p:cNvSpPr>
            <a:spLocks noGrp="1"/>
          </p:cNvSpPr>
          <p:nvPr>
            <p:ph type="body" sz="quarter" idx="109" hasCustomPrompt="1"/>
          </p:nvPr>
        </p:nvSpPr>
        <p:spPr>
          <a:xfrm>
            <a:off x="920496" y="3625446"/>
            <a:ext cx="3575304" cy="493776"/>
          </a:xfrm>
          <a:prstGeom prst="rect">
            <a:avLst/>
          </a:prstGeom>
        </p:spPr>
        <p:txBody>
          <a:bodyPr tIns="0" anchor="ctr" anchorCtr="0">
            <a:noAutofit/>
          </a:bodyPr>
          <a:lstStyle>
            <a:lvl1pPr marL="0" marR="0" indent="0" algn="l" defTabSz="914400" rtl="0" eaLnBrk="1" fontAlgn="auto" latinLnBrk="0" hangingPunct="1">
              <a:lnSpc>
                <a:spcPts val="1800"/>
              </a:lnSpc>
              <a:spcBef>
                <a:spcPts val="0"/>
              </a:spcBef>
              <a:spcAft>
                <a:spcPts val="600"/>
              </a:spcAft>
              <a:buClrTx/>
              <a:buSzPct val="100000"/>
              <a:buFont typeface="Wingdings" charset="2"/>
              <a:buNone/>
              <a:tabLst/>
              <a:defRPr lang="en-US" sz="1200" kern="0" baseline="0">
                <a:solidFill>
                  <a:schemeClr val="bg1"/>
                </a:solidFill>
                <a:latin typeface="+mn-lt"/>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US"/>
              <a:t>Analyst Name, Title Industry</a:t>
            </a:r>
          </a:p>
        </p:txBody>
      </p:sp>
      <p:sp>
        <p:nvSpPr>
          <p:cNvPr id="26" name="Picture Placeholder 5">
            <a:extLst>
              <a:ext uri="{FF2B5EF4-FFF2-40B4-BE49-F238E27FC236}">
                <a16:creationId xmlns:a16="http://schemas.microsoft.com/office/drawing/2014/main" id="{6F425993-5F54-1041-9468-AAF5FCEB58E1}"/>
              </a:ext>
            </a:extLst>
          </p:cNvPr>
          <p:cNvSpPr>
            <a:spLocks noGrp="1" noChangeAspect="1"/>
          </p:cNvSpPr>
          <p:nvPr>
            <p:ph type="pic" sz="quarter" idx="112"/>
          </p:nvPr>
        </p:nvSpPr>
        <p:spPr>
          <a:xfrm>
            <a:off x="310377" y="4240280"/>
            <a:ext cx="493776" cy="493776"/>
          </a:xfrm>
          <a:prstGeom prst="rect">
            <a:avLst/>
          </a:prstGeom>
        </p:spPr>
        <p:txBody>
          <a:bodyPr anchor="ctr">
            <a:noAutofit/>
          </a:bodyPr>
          <a:lstStyle>
            <a:lvl1pPr algn="ctr">
              <a:lnSpc>
                <a:spcPct val="100000"/>
              </a:lnSpc>
              <a:defRPr sz="900">
                <a:solidFill>
                  <a:schemeClr val="tx2"/>
                </a:solidFill>
              </a:defRPr>
            </a:lvl1pPr>
          </a:lstStyle>
          <a:p>
            <a:r>
              <a:rPr lang="en-US"/>
              <a:t>Click icon to add picture</a:t>
            </a:r>
            <a:endParaRPr lang="en-GB"/>
          </a:p>
        </p:txBody>
      </p:sp>
      <p:sp>
        <p:nvSpPr>
          <p:cNvPr id="27" name="Text Placeholder 2">
            <a:extLst>
              <a:ext uri="{FF2B5EF4-FFF2-40B4-BE49-F238E27FC236}">
                <a16:creationId xmlns:a16="http://schemas.microsoft.com/office/drawing/2014/main" id="{3D14BD77-C4DE-9C4F-8A8C-B01C780BE0A7}"/>
              </a:ext>
            </a:extLst>
          </p:cNvPr>
          <p:cNvSpPr>
            <a:spLocks noGrp="1"/>
          </p:cNvSpPr>
          <p:nvPr>
            <p:ph type="body" sz="quarter" idx="113" hasCustomPrompt="1"/>
          </p:nvPr>
        </p:nvSpPr>
        <p:spPr>
          <a:xfrm>
            <a:off x="920496" y="4240280"/>
            <a:ext cx="3575304" cy="493776"/>
          </a:xfrm>
          <a:prstGeom prst="rect">
            <a:avLst/>
          </a:prstGeom>
        </p:spPr>
        <p:txBody>
          <a:bodyPr tIns="0" anchor="ctr" anchorCtr="0">
            <a:noAutofit/>
          </a:bodyPr>
          <a:lstStyle>
            <a:lvl1pPr marL="0" marR="0" indent="0" algn="l" defTabSz="914400" rtl="0" eaLnBrk="1" fontAlgn="auto" latinLnBrk="0" hangingPunct="1">
              <a:lnSpc>
                <a:spcPts val="1800"/>
              </a:lnSpc>
              <a:spcBef>
                <a:spcPts val="0"/>
              </a:spcBef>
              <a:spcAft>
                <a:spcPts val="600"/>
              </a:spcAft>
              <a:buClrTx/>
              <a:buSzPct val="100000"/>
              <a:buFont typeface="Wingdings" charset="2"/>
              <a:buNone/>
              <a:tabLst/>
              <a:defRPr lang="en-US" sz="1200" kern="0" baseline="0">
                <a:solidFill>
                  <a:schemeClr val="bg1"/>
                </a:solidFill>
                <a:latin typeface="+mn-lt"/>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US"/>
              <a:t>Analyst Name, Title Industry</a:t>
            </a:r>
          </a:p>
        </p:txBody>
      </p:sp>
      <p:sp>
        <p:nvSpPr>
          <p:cNvPr id="34" name="Text Placeholder 4">
            <a:extLst>
              <a:ext uri="{FF2B5EF4-FFF2-40B4-BE49-F238E27FC236}">
                <a16:creationId xmlns:a16="http://schemas.microsoft.com/office/drawing/2014/main" id="{8B477E5B-2933-5947-8055-4066A6B8939E}"/>
              </a:ext>
            </a:extLst>
          </p:cNvPr>
          <p:cNvSpPr>
            <a:spLocks noGrp="1"/>
          </p:cNvSpPr>
          <p:nvPr>
            <p:ph type="body" sz="quarter" idx="100" hasCustomPrompt="1"/>
          </p:nvPr>
        </p:nvSpPr>
        <p:spPr>
          <a:xfrm>
            <a:off x="6400801" y="1200150"/>
            <a:ext cx="2572065" cy="228600"/>
          </a:xfrm>
          <a:prstGeom prst="rect">
            <a:avLst/>
          </a:prstGeom>
        </p:spPr>
        <p:txBody>
          <a:bodyPr anchor="ctr">
            <a:noAutofit/>
          </a:bodyPr>
          <a:lstStyle>
            <a:lvl1pPr>
              <a:lnSpc>
                <a:spcPct val="100000"/>
              </a:lnSpc>
              <a:spcAft>
                <a:spcPts val="0"/>
              </a:spcAft>
              <a:defRPr sz="1000">
                <a:solidFill>
                  <a:schemeClr val="bg1"/>
                </a:solidFill>
              </a:defRPr>
            </a:lvl1pPr>
          </a:lstStyle>
          <a:p>
            <a:pPr lvl="0"/>
            <a:r>
              <a:rPr lang="en-US"/>
              <a:t>General Contact Email address</a:t>
            </a:r>
          </a:p>
        </p:txBody>
      </p:sp>
      <p:sp>
        <p:nvSpPr>
          <p:cNvPr id="35" name="Text Placeholder 4">
            <a:extLst>
              <a:ext uri="{FF2B5EF4-FFF2-40B4-BE49-F238E27FC236}">
                <a16:creationId xmlns:a16="http://schemas.microsoft.com/office/drawing/2014/main" id="{E948A2D4-059B-6E49-BA4D-4DCE5842E749}"/>
              </a:ext>
            </a:extLst>
          </p:cNvPr>
          <p:cNvSpPr>
            <a:spLocks noGrp="1"/>
          </p:cNvSpPr>
          <p:nvPr>
            <p:ph type="body" sz="quarter" idx="101" hasCustomPrompt="1"/>
          </p:nvPr>
        </p:nvSpPr>
        <p:spPr>
          <a:xfrm>
            <a:off x="6400801" y="1438756"/>
            <a:ext cx="2572065" cy="228600"/>
          </a:xfrm>
          <a:prstGeom prst="rect">
            <a:avLst/>
          </a:prstGeom>
        </p:spPr>
        <p:txBody>
          <a:bodyPr anchor="ctr">
            <a:noAutofit/>
          </a:bodyPr>
          <a:lstStyle>
            <a:lvl1pPr marL="0" marR="0" indent="0" algn="l" defTabSz="685800" rtl="0" eaLnBrk="1" fontAlgn="auto" latinLnBrk="0" hangingPunct="1">
              <a:lnSpc>
                <a:spcPct val="100000"/>
              </a:lnSpc>
              <a:spcBef>
                <a:spcPts val="0"/>
              </a:spcBef>
              <a:spcAft>
                <a:spcPts val="0"/>
              </a:spcAft>
              <a:buClrTx/>
              <a:buSzTx/>
              <a:buFontTx/>
              <a:buNone/>
              <a:tabLst/>
              <a:defRPr sz="1000">
                <a:solidFill>
                  <a:schemeClr val="bg1"/>
                </a:solidFill>
              </a:defRPr>
            </a:lvl1pPr>
          </a:lstStyle>
          <a:p>
            <a:pPr marL="0" marR="0" lvl="0" indent="0" algn="l" defTabSz="685800" rtl="0" eaLnBrk="1" fontAlgn="auto" latinLnBrk="0" hangingPunct="1">
              <a:lnSpc>
                <a:spcPts val="1200"/>
              </a:lnSpc>
              <a:spcBef>
                <a:spcPts val="0"/>
              </a:spcBef>
              <a:spcAft>
                <a:spcPts val="0"/>
              </a:spcAft>
              <a:buClrTx/>
              <a:buSzTx/>
              <a:buFontTx/>
              <a:buNone/>
              <a:tabLst/>
              <a:defRPr/>
            </a:pPr>
            <a:r>
              <a:rPr lang="en-US"/>
              <a:t>EMI Blog or Website address</a:t>
            </a:r>
          </a:p>
        </p:txBody>
      </p:sp>
      <p:sp>
        <p:nvSpPr>
          <p:cNvPr id="37" name="Text Placeholder 4">
            <a:extLst>
              <a:ext uri="{FF2B5EF4-FFF2-40B4-BE49-F238E27FC236}">
                <a16:creationId xmlns:a16="http://schemas.microsoft.com/office/drawing/2014/main" id="{872B06B2-8CB0-7E43-A928-BA78AB8AA8D3}"/>
              </a:ext>
            </a:extLst>
          </p:cNvPr>
          <p:cNvSpPr>
            <a:spLocks noGrp="1"/>
          </p:cNvSpPr>
          <p:nvPr>
            <p:ph type="body" sz="quarter" idx="102" hasCustomPrompt="1"/>
          </p:nvPr>
        </p:nvSpPr>
        <p:spPr>
          <a:xfrm>
            <a:off x="6400802" y="1677362"/>
            <a:ext cx="2572064" cy="228600"/>
          </a:xfrm>
          <a:prstGeom prst="rect">
            <a:avLst/>
          </a:prstGeom>
        </p:spPr>
        <p:txBody>
          <a:bodyPr anchor="ctr">
            <a:noAutofit/>
          </a:bodyPr>
          <a:lstStyle>
            <a:lvl1pPr marL="0" marR="0" indent="0" algn="l" defTabSz="685800" rtl="0" eaLnBrk="1" fontAlgn="auto" latinLnBrk="0" hangingPunct="1">
              <a:lnSpc>
                <a:spcPct val="100000"/>
              </a:lnSpc>
              <a:spcBef>
                <a:spcPts val="0"/>
              </a:spcBef>
              <a:spcAft>
                <a:spcPts val="0"/>
              </a:spcAft>
              <a:buClrTx/>
              <a:buSzTx/>
              <a:buFontTx/>
              <a:buNone/>
              <a:tabLst/>
              <a:defRPr sz="1000">
                <a:solidFill>
                  <a:schemeClr val="bg1"/>
                </a:solidFill>
              </a:defRPr>
            </a:lvl1pPr>
          </a:lstStyle>
          <a:p>
            <a:pPr marL="0" marR="0" lvl="0" indent="0" algn="l" defTabSz="685800" rtl="0" eaLnBrk="1" fontAlgn="auto" latinLnBrk="0" hangingPunct="1">
              <a:lnSpc>
                <a:spcPts val="1200"/>
              </a:lnSpc>
              <a:spcBef>
                <a:spcPts val="0"/>
              </a:spcBef>
              <a:spcAft>
                <a:spcPts val="0"/>
              </a:spcAft>
              <a:buClrTx/>
              <a:buSzTx/>
              <a:buFontTx/>
              <a:buNone/>
              <a:tabLst/>
              <a:defRPr/>
            </a:pPr>
            <a:r>
              <a:rPr lang="en-US"/>
              <a:t>EMI </a:t>
            </a:r>
            <a:r>
              <a:rPr lang="en-US" err="1"/>
              <a:t>Linkedin</a:t>
            </a:r>
            <a:r>
              <a:rPr lang="en-US"/>
              <a:t> Profile</a:t>
            </a:r>
          </a:p>
        </p:txBody>
      </p:sp>
      <p:sp>
        <p:nvSpPr>
          <p:cNvPr id="44" name="Text Placeholder 4">
            <a:extLst>
              <a:ext uri="{FF2B5EF4-FFF2-40B4-BE49-F238E27FC236}">
                <a16:creationId xmlns:a16="http://schemas.microsoft.com/office/drawing/2014/main" id="{94F52436-898E-2D4E-877B-DDFB5954CA70}"/>
              </a:ext>
            </a:extLst>
          </p:cNvPr>
          <p:cNvSpPr>
            <a:spLocks noGrp="1"/>
          </p:cNvSpPr>
          <p:nvPr>
            <p:ph type="body" sz="quarter" idx="114" hasCustomPrompt="1"/>
          </p:nvPr>
        </p:nvSpPr>
        <p:spPr>
          <a:xfrm>
            <a:off x="6400802" y="1910950"/>
            <a:ext cx="2572064" cy="228600"/>
          </a:xfrm>
          <a:prstGeom prst="rect">
            <a:avLst/>
          </a:prstGeom>
        </p:spPr>
        <p:txBody>
          <a:bodyPr anchor="ctr">
            <a:noAutofit/>
          </a:bodyPr>
          <a:lstStyle>
            <a:lvl1pPr>
              <a:lnSpc>
                <a:spcPct val="100000"/>
              </a:lnSpc>
              <a:spcAft>
                <a:spcPts val="0"/>
              </a:spcAft>
              <a:defRPr sz="1000">
                <a:solidFill>
                  <a:schemeClr val="bg1"/>
                </a:solidFill>
              </a:defRPr>
            </a:lvl1pPr>
          </a:lstStyle>
          <a:p>
            <a:pPr lvl="0"/>
            <a:r>
              <a:rPr lang="en-US"/>
              <a:t>EMI Twitter profile</a:t>
            </a:r>
          </a:p>
        </p:txBody>
      </p:sp>
      <p:sp>
        <p:nvSpPr>
          <p:cNvPr id="45" name="Picture Placeholder 8">
            <a:extLst>
              <a:ext uri="{FF2B5EF4-FFF2-40B4-BE49-F238E27FC236}">
                <a16:creationId xmlns:a16="http://schemas.microsoft.com/office/drawing/2014/main" id="{0272727A-2876-A341-A13C-56CE97572863}"/>
              </a:ext>
            </a:extLst>
          </p:cNvPr>
          <p:cNvSpPr>
            <a:spLocks noGrp="1" noChangeAspect="1"/>
          </p:cNvSpPr>
          <p:nvPr>
            <p:ph type="pic" sz="quarter" idx="87" hasCustomPrompt="1"/>
          </p:nvPr>
        </p:nvSpPr>
        <p:spPr>
          <a:xfrm>
            <a:off x="6096000" y="1200150"/>
            <a:ext cx="228786" cy="228600"/>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46" name="Picture Placeholder 8">
            <a:extLst>
              <a:ext uri="{FF2B5EF4-FFF2-40B4-BE49-F238E27FC236}">
                <a16:creationId xmlns:a16="http://schemas.microsoft.com/office/drawing/2014/main" id="{DB9F6EDB-2C41-2C48-993D-51D36492CF47}"/>
              </a:ext>
            </a:extLst>
          </p:cNvPr>
          <p:cNvSpPr>
            <a:spLocks noGrp="1" noChangeAspect="1"/>
          </p:cNvSpPr>
          <p:nvPr>
            <p:ph type="pic" sz="quarter" idx="88" hasCustomPrompt="1"/>
          </p:nvPr>
        </p:nvSpPr>
        <p:spPr>
          <a:xfrm>
            <a:off x="6096000" y="1438756"/>
            <a:ext cx="228786" cy="228600"/>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47" name="Picture Placeholder 8">
            <a:extLst>
              <a:ext uri="{FF2B5EF4-FFF2-40B4-BE49-F238E27FC236}">
                <a16:creationId xmlns:a16="http://schemas.microsoft.com/office/drawing/2014/main" id="{BF7C3A0E-2DC8-FD47-844B-166A9EC37A50}"/>
              </a:ext>
            </a:extLst>
          </p:cNvPr>
          <p:cNvSpPr>
            <a:spLocks noGrp="1" noChangeAspect="1"/>
          </p:cNvSpPr>
          <p:nvPr>
            <p:ph type="pic" sz="quarter" idx="89" hasCustomPrompt="1"/>
          </p:nvPr>
        </p:nvSpPr>
        <p:spPr>
          <a:xfrm>
            <a:off x="6096000" y="1677362"/>
            <a:ext cx="228786" cy="228600"/>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sp>
        <p:nvSpPr>
          <p:cNvPr id="48" name="Picture Placeholder 8">
            <a:extLst>
              <a:ext uri="{FF2B5EF4-FFF2-40B4-BE49-F238E27FC236}">
                <a16:creationId xmlns:a16="http://schemas.microsoft.com/office/drawing/2014/main" id="{A780AA0C-BE45-0048-9CE1-C25EB1F69ABD}"/>
              </a:ext>
            </a:extLst>
          </p:cNvPr>
          <p:cNvSpPr>
            <a:spLocks noGrp="1" noChangeAspect="1"/>
          </p:cNvSpPr>
          <p:nvPr>
            <p:ph type="pic" sz="quarter" idx="110" hasCustomPrompt="1"/>
          </p:nvPr>
        </p:nvSpPr>
        <p:spPr>
          <a:xfrm>
            <a:off x="6096000" y="1910950"/>
            <a:ext cx="228786" cy="228600"/>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a:t>Add icon</a:t>
            </a:r>
          </a:p>
          <a:p>
            <a:endParaRPr lang="en-US"/>
          </a:p>
        </p:txBody>
      </p:sp>
      <p:pic>
        <p:nvPicPr>
          <p:cNvPr id="28" name="Picture 27">
            <a:extLst>
              <a:ext uri="{FF2B5EF4-FFF2-40B4-BE49-F238E27FC236}">
                <a16:creationId xmlns:a16="http://schemas.microsoft.com/office/drawing/2014/main" id="{72962041-4438-46D7-9B51-52BC7618BB1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92823" y="4549330"/>
            <a:ext cx="2176272" cy="310243"/>
          </a:xfrm>
          <a:prstGeom prst="rect">
            <a:avLst/>
          </a:prstGeom>
        </p:spPr>
      </p:pic>
    </p:spTree>
    <p:extLst>
      <p:ext uri="{BB962C8B-B14F-4D97-AF65-F5344CB8AC3E}">
        <p14:creationId xmlns:p14="http://schemas.microsoft.com/office/powerpoint/2010/main" val="3668398640"/>
      </p:ext>
    </p:extLst>
  </p:cSld>
  <p:clrMapOvr>
    <a:masterClrMapping/>
  </p:clrMapOvr>
  <p:extLst>
    <p:ext uri="{DCECCB84-F9BA-43D5-87BE-67443E8EF086}">
      <p15:sldGuideLst xmlns:p15="http://schemas.microsoft.com/office/powerpoint/2012/main">
        <p15:guide id="1" orient="horz" pos="2628">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Experience Mor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81B42F-B0E5-824C-B802-5A6D995F9598}"/>
              </a:ext>
            </a:extLst>
          </p:cNvPr>
          <p:cNvSpPr txBox="1"/>
          <p:nvPr userDrawn="1"/>
        </p:nvSpPr>
        <p:spPr>
          <a:xfrm>
            <a:off x="304801" y="361950"/>
            <a:ext cx="6388022" cy="616458"/>
          </a:xfrm>
          <a:prstGeom prst="rect">
            <a:avLst/>
          </a:prstGeom>
        </p:spPr>
        <p:txBody>
          <a:bodyPr vert="horz" wrap="square" lIns="0" tIns="0" rIns="0" bIns="0" rtlCol="0" anchor="ctr" anchorCtr="0">
            <a:noAutofit/>
          </a:bodyPr>
          <a:lstStyle/>
          <a:p>
            <a:pPr marL="0" marR="0" indent="0" algn="l" defTabSz="914400" rtl="0" eaLnBrk="1" fontAlgn="auto" latinLnBrk="0" hangingPunct="1">
              <a:lnSpc>
                <a:spcPct val="90000"/>
              </a:lnSpc>
              <a:spcBef>
                <a:spcPct val="0"/>
              </a:spcBef>
              <a:spcAft>
                <a:spcPts val="0"/>
              </a:spcAft>
              <a:buClrTx/>
              <a:buSzTx/>
              <a:buFontTx/>
              <a:buNone/>
              <a:tabLst/>
            </a:pPr>
            <a:r>
              <a:rPr lang="en-US" sz="2400" kern="1200" noProof="0">
                <a:solidFill>
                  <a:schemeClr val="tx1"/>
                </a:solidFill>
                <a:latin typeface="+mj-lt"/>
                <a:ea typeface="+mj-ea"/>
                <a:cs typeface="+mj-cs"/>
              </a:rPr>
              <a:t>Experience</a:t>
            </a:r>
            <a:r>
              <a:rPr kumimoji="0" lang="en-US" sz="2400" b="0" i="0" u="none" strike="noStrike" kern="1200" cap="none" spc="0" normalizeH="0" noProof="0">
                <a:ln>
                  <a:noFill/>
                </a:ln>
                <a:effectLst/>
                <a:uLnTx/>
                <a:uFillTx/>
                <a:latin typeface="+mj-lt"/>
                <a:ea typeface="+mj-ea"/>
                <a:cs typeface="+mj-cs"/>
              </a:rPr>
              <a:t> </a:t>
            </a:r>
            <a:r>
              <a:rPr lang="en-US" sz="2400" kern="1200" noProof="0">
                <a:solidFill>
                  <a:schemeClr val="tx1"/>
                </a:solidFill>
                <a:latin typeface="+mj-lt"/>
                <a:ea typeface="+mj-ea"/>
                <a:cs typeface="+mj-cs"/>
              </a:rPr>
              <a:t>More</a:t>
            </a:r>
          </a:p>
        </p:txBody>
      </p:sp>
      <p:sp>
        <p:nvSpPr>
          <p:cNvPr id="3" name="Footer Placeholder 2">
            <a:extLst>
              <a:ext uri="{FF2B5EF4-FFF2-40B4-BE49-F238E27FC236}">
                <a16:creationId xmlns:a16="http://schemas.microsoft.com/office/drawing/2014/main" id="{9400328D-FE5C-1245-A987-63B8EF7B5BD7}"/>
              </a:ext>
            </a:extLst>
          </p:cNvPr>
          <p:cNvSpPr>
            <a:spLocks noGrp="1"/>
          </p:cNvSpPr>
          <p:nvPr>
            <p:ph type="ftr" sz="quarter" idx="10"/>
          </p:nvPr>
        </p:nvSpPr>
        <p:spPr/>
        <p:txBody>
          <a:bodyPr>
            <a:noAutofit/>
          </a:bodyPr>
          <a:lstStyle/>
          <a:p>
            <a:r>
              <a:rPr lang="en-US"/>
              <a:t>© Euromonitor International</a:t>
            </a:r>
          </a:p>
        </p:txBody>
      </p:sp>
      <p:sp>
        <p:nvSpPr>
          <p:cNvPr id="6" name="TextBox 5">
            <a:extLst>
              <a:ext uri="{FF2B5EF4-FFF2-40B4-BE49-F238E27FC236}">
                <a16:creationId xmlns:a16="http://schemas.microsoft.com/office/drawing/2014/main" id="{32FD2262-D807-DA46-8C81-AEA0E7B585B1}"/>
              </a:ext>
            </a:extLst>
          </p:cNvPr>
          <p:cNvSpPr txBox="1"/>
          <p:nvPr userDrawn="1"/>
        </p:nvSpPr>
        <p:spPr>
          <a:xfrm>
            <a:off x="6096000" y="971550"/>
            <a:ext cx="3048000" cy="2438400"/>
          </a:xfrm>
          <a:prstGeom prst="rect">
            <a:avLst/>
          </a:prstGeom>
          <a:solidFill>
            <a:schemeClr val="bg1">
              <a:lumMod val="95000"/>
            </a:schemeClr>
          </a:solidFill>
          <a:ln>
            <a:noFill/>
          </a:ln>
        </p:spPr>
        <p:txBody>
          <a:bodyPr vert="horz" wrap="square" lIns="182880" tIns="137160" rIns="45720" bIns="137160" numCol="2" spcCol="182880" rtlCol="0" anchor="t">
            <a:noAutofit/>
          </a:bodyPr>
          <a:lstStyle>
            <a:lvl1pPr marR="0" lvl="0" indent="0" fontAlgn="auto">
              <a:lnSpc>
                <a:spcPct val="100000"/>
              </a:lnSpc>
              <a:spcBef>
                <a:spcPts val="0"/>
              </a:spcBef>
              <a:spcAft>
                <a:spcPts val="300"/>
              </a:spcAft>
              <a:buClrTx/>
              <a:buSzPct val="100000"/>
              <a:buFont typeface="Wingdings" charset="2"/>
              <a:buNone/>
              <a:tabLst/>
              <a:defRPr sz="600" kern="0" baseline="0">
                <a:latin typeface="+mj-lt"/>
              </a:defRPr>
            </a:lvl1pPr>
            <a:lvl2pPr marL="0" marR="0" indent="0" fontAlgn="auto">
              <a:lnSpc>
                <a:spcPts val="1600"/>
              </a:lnSpc>
              <a:spcBef>
                <a:spcPts val="150"/>
              </a:spcBef>
              <a:spcAft>
                <a:spcPts val="600"/>
              </a:spcAft>
              <a:buClrTx/>
              <a:buSzPct val="100000"/>
              <a:buFont typeface="Wingdings" charset="2"/>
              <a:buNone/>
              <a:tabLst/>
              <a:defRPr sz="600" kern="0"/>
            </a:lvl2pPr>
            <a:lvl3pPr marL="0" marR="0" indent="0" fontAlgn="auto">
              <a:lnSpc>
                <a:spcPts val="1600"/>
              </a:lnSpc>
              <a:spcBef>
                <a:spcPts val="150"/>
              </a:spcBef>
              <a:spcAft>
                <a:spcPts val="600"/>
              </a:spcAft>
              <a:buClrTx/>
              <a:buSzPct val="100000"/>
              <a:buFont typeface="Wingdings" charset="2"/>
              <a:buNone/>
              <a:tabLst/>
              <a:defRPr sz="600" kern="0"/>
            </a:lvl3pPr>
            <a:lvl4pPr marL="0" marR="0" indent="0" fontAlgn="auto">
              <a:lnSpc>
                <a:spcPts val="1600"/>
              </a:lnSpc>
              <a:spcBef>
                <a:spcPts val="150"/>
              </a:spcBef>
              <a:spcAft>
                <a:spcPts val="600"/>
              </a:spcAft>
              <a:buClrTx/>
              <a:buSzPct val="100000"/>
              <a:buFont typeface="Wingdings" charset="2"/>
              <a:buNone/>
              <a:tabLst/>
              <a:defRPr sz="600" kern="0"/>
            </a:lvl4pPr>
            <a:lvl5pPr marL="0" marR="0" indent="0" fontAlgn="auto">
              <a:lnSpc>
                <a:spcPts val="1600"/>
              </a:lnSpc>
              <a:spcBef>
                <a:spcPts val="150"/>
              </a:spcBef>
              <a:spcAft>
                <a:spcPts val="600"/>
              </a:spcAft>
              <a:buClrTx/>
              <a:buSzPct val="100000"/>
              <a:buFont typeface="Wingdings" charset="2"/>
              <a:buNone/>
              <a:tabLst/>
              <a:defRPr sz="600" kern="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indent="0">
              <a:lnSpc>
                <a:spcPts val="1100"/>
              </a:lnSpc>
              <a:spcAft>
                <a:spcPts val="300"/>
              </a:spcAft>
              <a:buNone/>
              <a:defRPr/>
            </a:pPr>
            <a:r>
              <a:rPr lang="en-GB" sz="800" spc="-20" baseline="0"/>
              <a:t>To find out more about Euromonitor International's complete range of business intelligence on industries, </a:t>
            </a:r>
            <a:br>
              <a:rPr lang="en-GB" sz="800" spc="-20" baseline="0"/>
            </a:br>
            <a:r>
              <a:rPr lang="en-GB" sz="800" spc="-20" baseline="0"/>
              <a:t>countries and consumers, please visit www.euromonitor.com or contact your local Euromonitor International office: </a:t>
            </a:r>
          </a:p>
          <a:p>
            <a:pPr marL="0" indent="0">
              <a:lnSpc>
                <a:spcPts val="1100"/>
              </a:lnSpc>
              <a:spcAft>
                <a:spcPts val="300"/>
              </a:spcAft>
              <a:buNone/>
              <a:defRPr/>
            </a:pPr>
            <a:r>
              <a:rPr lang="en-US" sz="800" b="1">
                <a:latin typeface="+mj-lt"/>
              </a:rPr>
              <a:t>Bangalore</a:t>
            </a:r>
            <a:r>
              <a:rPr lang="en-US" sz="800">
                <a:latin typeface="+mj-lt"/>
              </a:rPr>
              <a:t> </a:t>
            </a:r>
            <a:r>
              <a:rPr lang="en-SG" sz="800">
                <a:latin typeface="+mj-lt"/>
              </a:rPr>
              <a:t>+91 80 4904 0500</a:t>
            </a:r>
          </a:p>
          <a:p>
            <a:pPr marL="0" indent="0">
              <a:lnSpc>
                <a:spcPts val="1100"/>
              </a:lnSpc>
              <a:spcAft>
                <a:spcPts val="300"/>
              </a:spcAft>
              <a:buNone/>
              <a:defRPr/>
            </a:pPr>
            <a:r>
              <a:rPr lang="en-SG" sz="800" b="1">
                <a:latin typeface="+mj-lt"/>
              </a:rPr>
              <a:t>Cape Town </a:t>
            </a:r>
            <a:r>
              <a:rPr lang="en-US" sz="800">
                <a:latin typeface="+mj-lt"/>
              </a:rPr>
              <a:t>+27 21 524 3000</a:t>
            </a:r>
          </a:p>
          <a:p>
            <a:pPr marL="0" indent="0">
              <a:lnSpc>
                <a:spcPts val="1100"/>
              </a:lnSpc>
              <a:spcAft>
                <a:spcPts val="300"/>
              </a:spcAft>
              <a:buNone/>
              <a:defRPr/>
            </a:pPr>
            <a:r>
              <a:rPr lang="en-US" sz="800" b="1">
                <a:latin typeface="+mj-lt"/>
              </a:rPr>
              <a:t>Chicago</a:t>
            </a:r>
            <a:r>
              <a:rPr lang="en-US" sz="800">
                <a:latin typeface="+mj-lt"/>
              </a:rPr>
              <a:t> +1 (312) 922 1115</a:t>
            </a:r>
          </a:p>
          <a:p>
            <a:pPr marL="0" indent="0">
              <a:lnSpc>
                <a:spcPts val="1100"/>
              </a:lnSpc>
              <a:spcAft>
                <a:spcPts val="300"/>
              </a:spcAft>
              <a:buNone/>
              <a:defRPr/>
            </a:pPr>
            <a:r>
              <a:rPr lang="en-US" sz="800" b="1">
                <a:latin typeface="+mj-lt"/>
              </a:rPr>
              <a:t>Dubai</a:t>
            </a:r>
            <a:r>
              <a:rPr lang="en-US" sz="800">
                <a:latin typeface="+mj-lt"/>
              </a:rPr>
              <a:t> +971 4 372 4363</a:t>
            </a:r>
          </a:p>
          <a:p>
            <a:pPr marL="0" indent="0">
              <a:lnSpc>
                <a:spcPts val="1100"/>
              </a:lnSpc>
              <a:spcAft>
                <a:spcPts val="300"/>
              </a:spcAft>
              <a:buNone/>
              <a:defRPr/>
            </a:pPr>
            <a:r>
              <a:rPr lang="en-US" sz="800" b="1">
                <a:latin typeface="+mj-lt"/>
              </a:rPr>
              <a:t>Dusseldorf</a:t>
            </a:r>
            <a:r>
              <a:rPr lang="en-US" sz="800" kern="0" baseline="0">
                <a:solidFill>
                  <a:schemeClr val="tx1"/>
                </a:solidFill>
                <a:latin typeface="+mj-lt"/>
                <a:ea typeface="+mn-ea"/>
                <a:cs typeface="+mn-cs"/>
              </a:rPr>
              <a:t> </a:t>
            </a:r>
            <a:r>
              <a:rPr lang="en-GB" sz="800" kern="0" baseline="0">
                <a:solidFill>
                  <a:schemeClr val="tx1"/>
                </a:solidFill>
                <a:latin typeface="+mj-lt"/>
                <a:ea typeface="+mn-ea"/>
                <a:cs typeface="+mn-cs"/>
              </a:rPr>
              <a:t>+49 (0)211 890944 0</a:t>
            </a:r>
          </a:p>
          <a:p>
            <a:pPr marL="0" marR="0" lvl="0" indent="0" algn="l" defTabSz="914400" rtl="0" eaLnBrk="1" fontAlgn="auto" latinLnBrk="0" hangingPunct="1">
              <a:lnSpc>
                <a:spcPts val="1100"/>
              </a:lnSpc>
              <a:spcBef>
                <a:spcPts val="0"/>
              </a:spcBef>
              <a:spcAft>
                <a:spcPts val="300"/>
              </a:spcAft>
              <a:buClrTx/>
              <a:buSzPct val="100000"/>
              <a:buFont typeface="Wingdings" charset="2"/>
              <a:buNone/>
              <a:tabLst/>
              <a:defRPr/>
            </a:pPr>
            <a:r>
              <a:rPr lang="en-GB" sz="800" b="1" kern="0" baseline="0">
                <a:solidFill>
                  <a:schemeClr val="tx1"/>
                </a:solidFill>
                <a:latin typeface="+mj-lt"/>
                <a:ea typeface="+mn-ea"/>
                <a:cs typeface="+mn-cs"/>
              </a:rPr>
              <a:t>Hong Kong</a:t>
            </a:r>
            <a:r>
              <a:rPr lang="en-GB" sz="800" kern="0" baseline="0">
                <a:solidFill>
                  <a:schemeClr val="tx1"/>
                </a:solidFill>
                <a:latin typeface="+mj-lt"/>
                <a:ea typeface="+mn-ea"/>
                <a:cs typeface="+mn-cs"/>
              </a:rPr>
              <a:t> +852 3796 3604</a:t>
            </a:r>
            <a:endParaRPr lang="en-US" sz="800">
              <a:latin typeface="+mj-lt"/>
            </a:endParaRPr>
          </a:p>
          <a:p>
            <a:pPr marL="0" indent="0">
              <a:lnSpc>
                <a:spcPts val="1100"/>
              </a:lnSpc>
              <a:spcAft>
                <a:spcPts val="300"/>
              </a:spcAft>
              <a:buNone/>
              <a:defRPr/>
            </a:pPr>
            <a:r>
              <a:rPr lang="en-US" sz="800" b="1">
                <a:latin typeface="+mj-lt"/>
              </a:rPr>
              <a:t>London</a:t>
            </a:r>
            <a:r>
              <a:rPr lang="en-US" sz="800">
                <a:latin typeface="+mj-lt"/>
              </a:rPr>
              <a:t> +44 (0)207 251 8024</a:t>
            </a:r>
          </a:p>
          <a:p>
            <a:pPr marL="0" indent="0">
              <a:lnSpc>
                <a:spcPts val="1100"/>
              </a:lnSpc>
              <a:spcAft>
                <a:spcPts val="300"/>
              </a:spcAft>
              <a:buNone/>
              <a:defRPr/>
            </a:pPr>
            <a:r>
              <a:rPr lang="en-US" sz="800" b="1">
                <a:latin typeface="+mj-lt"/>
              </a:rPr>
              <a:t>Santiago</a:t>
            </a:r>
            <a:r>
              <a:rPr lang="en-US" sz="800">
                <a:latin typeface="+mj-lt"/>
              </a:rPr>
              <a:t> +56 2 2 9157200</a:t>
            </a:r>
          </a:p>
          <a:p>
            <a:pPr marL="0" indent="0">
              <a:lnSpc>
                <a:spcPts val="1100"/>
              </a:lnSpc>
              <a:spcAft>
                <a:spcPts val="300"/>
              </a:spcAft>
              <a:buNone/>
              <a:defRPr/>
            </a:pPr>
            <a:r>
              <a:rPr lang="en-US" sz="800" b="1">
                <a:latin typeface="+mj-lt"/>
              </a:rPr>
              <a:t>São Paulo </a:t>
            </a:r>
            <a:r>
              <a:rPr lang="en-US" sz="800">
                <a:latin typeface="+mj-lt"/>
              </a:rPr>
              <a:t>+55 11 2970 2150</a:t>
            </a:r>
          </a:p>
          <a:p>
            <a:pPr marL="0" indent="0">
              <a:lnSpc>
                <a:spcPts val="1100"/>
              </a:lnSpc>
              <a:spcAft>
                <a:spcPts val="300"/>
              </a:spcAft>
              <a:buNone/>
              <a:defRPr/>
            </a:pPr>
            <a:r>
              <a:rPr lang="en-US" sz="800" b="1">
                <a:latin typeface="+mj-lt"/>
              </a:rPr>
              <a:t>Seoul</a:t>
            </a:r>
            <a:r>
              <a:rPr lang="en-US" sz="800">
                <a:latin typeface="+mj-lt"/>
              </a:rPr>
              <a:t> </a:t>
            </a:r>
            <a:r>
              <a:rPr lang="en-GB" sz="800" kern="0" baseline="0">
                <a:solidFill>
                  <a:schemeClr val="tx1"/>
                </a:solidFill>
                <a:latin typeface="+mj-lt"/>
                <a:ea typeface="+mn-ea"/>
                <a:cs typeface="+mn-cs"/>
              </a:rPr>
              <a:t>82 (2) 6138 436</a:t>
            </a:r>
            <a:endParaRPr lang="en-US" sz="800" kern="0" baseline="0">
              <a:solidFill>
                <a:schemeClr val="tx1"/>
              </a:solidFill>
              <a:latin typeface="+mj-lt"/>
              <a:ea typeface="+mn-ea"/>
              <a:cs typeface="+mn-cs"/>
            </a:endParaRPr>
          </a:p>
          <a:p>
            <a:pPr marL="0" indent="0">
              <a:lnSpc>
                <a:spcPts val="1100"/>
              </a:lnSpc>
              <a:spcAft>
                <a:spcPts val="300"/>
              </a:spcAft>
              <a:buNone/>
              <a:defRPr/>
            </a:pPr>
            <a:r>
              <a:rPr lang="en-US" sz="800" b="1">
                <a:latin typeface="+mj-lt"/>
              </a:rPr>
              <a:t>Shanghai</a:t>
            </a:r>
            <a:r>
              <a:rPr lang="en-US" sz="800">
                <a:latin typeface="+mj-lt"/>
              </a:rPr>
              <a:t> +86 21 603 21088</a:t>
            </a:r>
          </a:p>
          <a:p>
            <a:pPr marL="0" indent="0">
              <a:lnSpc>
                <a:spcPts val="1100"/>
              </a:lnSpc>
              <a:spcAft>
                <a:spcPts val="300"/>
              </a:spcAft>
              <a:buNone/>
              <a:defRPr/>
            </a:pPr>
            <a:r>
              <a:rPr lang="en-US" sz="800" b="1">
                <a:latin typeface="+mj-lt"/>
              </a:rPr>
              <a:t>Singapore</a:t>
            </a:r>
            <a:r>
              <a:rPr lang="en-US" sz="800">
                <a:latin typeface="+mj-lt"/>
              </a:rPr>
              <a:t> +65 6429 0590</a:t>
            </a:r>
          </a:p>
          <a:p>
            <a:pPr marL="0" indent="0">
              <a:lnSpc>
                <a:spcPts val="1100"/>
              </a:lnSpc>
              <a:spcAft>
                <a:spcPts val="300"/>
              </a:spcAft>
              <a:buNone/>
              <a:defRPr/>
            </a:pPr>
            <a:r>
              <a:rPr lang="en-US" sz="800" b="1">
                <a:latin typeface="+mj-lt"/>
              </a:rPr>
              <a:t>Sydney</a:t>
            </a:r>
            <a:r>
              <a:rPr lang="en-US" sz="800">
                <a:latin typeface="+mj-lt"/>
              </a:rPr>
              <a:t> +61 2 9581 9200</a:t>
            </a:r>
          </a:p>
          <a:p>
            <a:pPr marL="0" indent="0">
              <a:lnSpc>
                <a:spcPts val="1100"/>
              </a:lnSpc>
              <a:spcAft>
                <a:spcPts val="300"/>
              </a:spcAft>
              <a:buNone/>
              <a:defRPr/>
            </a:pPr>
            <a:r>
              <a:rPr lang="en-US" sz="800" b="1">
                <a:latin typeface="+mj-lt"/>
              </a:rPr>
              <a:t>Tokyo</a:t>
            </a:r>
            <a:r>
              <a:rPr lang="en-US" sz="800">
                <a:latin typeface="+mj-lt"/>
              </a:rPr>
              <a:t> +81 3 3436 2100</a:t>
            </a:r>
          </a:p>
          <a:p>
            <a:pPr marL="0" indent="0">
              <a:lnSpc>
                <a:spcPts val="1100"/>
              </a:lnSpc>
              <a:spcAft>
                <a:spcPts val="300"/>
              </a:spcAft>
              <a:buNone/>
              <a:defRPr/>
            </a:pPr>
            <a:r>
              <a:rPr lang="en-US" sz="800" b="1">
                <a:latin typeface="+mj-lt"/>
              </a:rPr>
              <a:t>Vilnius</a:t>
            </a:r>
            <a:r>
              <a:rPr lang="en-US" sz="800">
                <a:latin typeface="+mj-lt"/>
              </a:rPr>
              <a:t> +370 5 243 1577</a:t>
            </a:r>
          </a:p>
        </p:txBody>
      </p:sp>
      <p:sp>
        <p:nvSpPr>
          <p:cNvPr id="7" name="TextBox 6">
            <a:extLst>
              <a:ext uri="{FF2B5EF4-FFF2-40B4-BE49-F238E27FC236}">
                <a16:creationId xmlns:a16="http://schemas.microsoft.com/office/drawing/2014/main" id="{63C267CA-DAD8-8242-B3EC-3EB8A8E7B900}"/>
              </a:ext>
            </a:extLst>
          </p:cNvPr>
          <p:cNvSpPr txBox="1"/>
          <p:nvPr userDrawn="1"/>
        </p:nvSpPr>
        <p:spPr>
          <a:xfrm>
            <a:off x="304800" y="1200150"/>
            <a:ext cx="5638800" cy="3190481"/>
          </a:xfrm>
          <a:prstGeom prst="rect">
            <a:avLst/>
          </a:prstGeom>
        </p:spPr>
        <p:txBody>
          <a:bodyPr vert="horz" wrap="square" lIns="0" tIns="0" rIns="0" bIns="0" numCol="2" spcCol="182880" rtlCol="0" anchor="t" anchorCtr="0">
            <a:noAutofit/>
          </a:bodyPr>
          <a:lstStyle/>
          <a:p>
            <a:pPr marL="0" indent="0">
              <a:lnSpc>
                <a:spcPts val="1400"/>
              </a:lnSpc>
              <a:spcAft>
                <a:spcPts val="600"/>
              </a:spcAft>
              <a:buNone/>
            </a:pPr>
            <a:r>
              <a:rPr lang="en-US" sz="1100" spc="10" baseline="0">
                <a:solidFill>
                  <a:schemeClr val="tx1"/>
                </a:solidFill>
                <a:latin typeface="+mn-lt"/>
              </a:rPr>
              <a:t>This research from </a:t>
            </a:r>
            <a:r>
              <a:rPr lang="en-US" sz="1100" spc="10" baseline="0">
                <a:solidFill>
                  <a:schemeClr val="accent3"/>
                </a:solidFill>
                <a:latin typeface="+mn-lt"/>
                <a:hlinkClick r:id="rId2">
                  <a:extLst>
                    <a:ext uri="{A12FA001-AC4F-418D-AE19-62706E023703}">
                      <ahyp:hlinkClr xmlns:ahyp="http://schemas.microsoft.com/office/drawing/2018/hyperlinkcolor" val="tx"/>
                    </a:ext>
                  </a:extLst>
                </a:hlinkClick>
              </a:rPr>
              <a:t>Euromonitor International</a:t>
            </a:r>
            <a:r>
              <a:rPr lang="en-US" sz="1100" spc="10" baseline="0">
                <a:solidFill>
                  <a:schemeClr val="accent3"/>
                </a:solidFill>
                <a:latin typeface="+mn-lt"/>
              </a:rPr>
              <a:t> </a:t>
            </a:r>
            <a:br>
              <a:rPr lang="en-US" sz="1100" spc="10" baseline="0">
                <a:solidFill>
                  <a:schemeClr val="accent3"/>
                </a:solidFill>
                <a:latin typeface="+mn-lt"/>
              </a:rPr>
            </a:br>
            <a:r>
              <a:rPr lang="en-US" sz="1100" spc="10" baseline="0">
                <a:solidFill>
                  <a:schemeClr val="tx1"/>
                </a:solidFill>
                <a:latin typeface="+mn-lt"/>
              </a:rPr>
              <a:t>is part of a global strategic intelligence system that offers a complete picture of the commercial environment. Also available </a:t>
            </a:r>
            <a:br>
              <a:rPr lang="en-US" sz="1100" spc="10" baseline="0">
                <a:solidFill>
                  <a:schemeClr val="tx1"/>
                </a:solidFill>
                <a:latin typeface="+mn-lt"/>
              </a:rPr>
            </a:br>
            <a:r>
              <a:rPr lang="en-US" sz="1100" spc="10" baseline="0">
                <a:solidFill>
                  <a:schemeClr val="tx1"/>
                </a:solidFill>
                <a:latin typeface="+mn-lt"/>
              </a:rPr>
              <a:t>from Euromonitor International:</a:t>
            </a:r>
          </a:p>
          <a:p>
            <a:pPr marL="0" indent="0" algn="l" defTabSz="914400" rtl="0" eaLnBrk="1" latinLnBrk="0" hangingPunct="1">
              <a:lnSpc>
                <a:spcPts val="1400"/>
              </a:lnSpc>
              <a:spcAft>
                <a:spcPts val="600"/>
              </a:spcAft>
              <a:buNone/>
            </a:pPr>
            <a:r>
              <a:rPr lang="en-US" sz="1100" b="1" spc="10" baseline="0">
                <a:solidFill>
                  <a:schemeClr val="tx1"/>
                </a:solidFill>
                <a:latin typeface="+mn-lt"/>
              </a:rPr>
              <a:t>Industry</a:t>
            </a:r>
            <a:br>
              <a:rPr lang="en-US" sz="1100" spc="10" baseline="0">
                <a:solidFill>
                  <a:schemeClr val="tx1"/>
                </a:solidFill>
                <a:latin typeface="+mn-lt"/>
              </a:rPr>
            </a:br>
            <a:r>
              <a:rPr lang="en-GB" sz="1100" kern="1200" spc="10" baseline="0">
                <a:solidFill>
                  <a:schemeClr val="tx1"/>
                </a:solidFill>
                <a:latin typeface="+mn-lt"/>
                <a:ea typeface="+mn-ea"/>
                <a:cs typeface="+mn-cs"/>
              </a:rPr>
              <a:t>Industry reports are updated annually and provide internationally comparable statistics </a:t>
            </a:r>
            <a:br>
              <a:rPr lang="en-GB" sz="1100" kern="1200" spc="10" baseline="0">
                <a:solidFill>
                  <a:schemeClr val="tx1"/>
                </a:solidFill>
                <a:latin typeface="+mn-lt"/>
                <a:ea typeface="+mn-ea"/>
                <a:cs typeface="+mn-cs"/>
              </a:rPr>
            </a:br>
            <a:r>
              <a:rPr lang="en-GB" sz="1100" kern="1200" spc="10" baseline="0">
                <a:solidFill>
                  <a:schemeClr val="tx1"/>
                </a:solidFill>
                <a:latin typeface="+mn-lt"/>
                <a:ea typeface="+mn-ea"/>
                <a:cs typeface="+mn-cs"/>
              </a:rPr>
              <a:t>on a wide range of consumer goods, services and industrial markets. </a:t>
            </a:r>
            <a:endParaRPr lang="en-US" sz="1100" kern="1200" spc="10" baseline="0">
              <a:solidFill>
                <a:schemeClr val="tx1"/>
              </a:solidFill>
              <a:latin typeface="+mn-lt"/>
              <a:ea typeface="+mn-ea"/>
              <a:cs typeface="+mn-cs"/>
            </a:endParaRPr>
          </a:p>
          <a:p>
            <a:pPr marL="0" indent="0" algn="l" defTabSz="914400" rtl="0" eaLnBrk="1" latinLnBrk="0" hangingPunct="1">
              <a:lnSpc>
                <a:spcPts val="1400"/>
              </a:lnSpc>
              <a:spcAft>
                <a:spcPts val="600"/>
              </a:spcAft>
              <a:buNone/>
            </a:pPr>
            <a:r>
              <a:rPr lang="en-US" sz="1100" b="1" kern="1200" spc="10" baseline="0">
                <a:solidFill>
                  <a:schemeClr val="tx1"/>
                </a:solidFill>
                <a:latin typeface="+mn-lt"/>
                <a:ea typeface="+mn-ea"/>
                <a:cs typeface="+mn-cs"/>
              </a:rPr>
              <a:t>Country</a:t>
            </a:r>
            <a:br>
              <a:rPr lang="en-US" sz="1100" spc="10" baseline="0">
                <a:solidFill>
                  <a:schemeClr val="tx1"/>
                </a:solidFill>
                <a:latin typeface="+mn-lt"/>
              </a:rPr>
            </a:br>
            <a:r>
              <a:rPr lang="en-GB" sz="1100" kern="1200" spc="10" baseline="0">
                <a:solidFill>
                  <a:schemeClr val="tx1"/>
                </a:solidFill>
                <a:latin typeface="+mn-lt"/>
                <a:ea typeface="+mn-ea"/>
                <a:cs typeface="+mn-cs"/>
              </a:rPr>
              <a:t>Internationally cross-comparable data </a:t>
            </a:r>
            <a:br>
              <a:rPr lang="en-GB" sz="1100" kern="1200" spc="10" baseline="0">
                <a:solidFill>
                  <a:schemeClr val="tx1"/>
                </a:solidFill>
                <a:latin typeface="+mn-lt"/>
                <a:ea typeface="+mn-ea"/>
                <a:cs typeface="+mn-cs"/>
              </a:rPr>
            </a:br>
            <a:r>
              <a:rPr lang="en-GB" sz="1100" kern="1200" spc="10" baseline="0">
                <a:solidFill>
                  <a:schemeClr val="tx1"/>
                </a:solidFill>
                <a:latin typeface="+mn-lt"/>
                <a:ea typeface="+mn-ea"/>
                <a:cs typeface="+mn-cs"/>
              </a:rPr>
              <a:t>covers more than 210 national markets, </a:t>
            </a:r>
            <a:br>
              <a:rPr lang="en-GB" sz="1100" kern="1200" spc="10" baseline="0">
                <a:solidFill>
                  <a:schemeClr val="tx1"/>
                </a:solidFill>
                <a:latin typeface="+mn-lt"/>
                <a:ea typeface="+mn-ea"/>
                <a:cs typeface="+mn-cs"/>
              </a:rPr>
            </a:br>
            <a:r>
              <a:rPr lang="en-GB" sz="1100" kern="1200" spc="10" baseline="0">
                <a:solidFill>
                  <a:schemeClr val="tx1"/>
                </a:solidFill>
                <a:latin typeface="+mn-lt"/>
                <a:ea typeface="+mn-ea"/>
                <a:cs typeface="+mn-cs"/>
              </a:rPr>
              <a:t>with continuous updates providing in-depth strategic analysis of the competitive landscape </a:t>
            </a:r>
            <a:br>
              <a:rPr lang="en-GB" sz="1100" kern="1200" spc="10" baseline="0">
                <a:solidFill>
                  <a:schemeClr val="tx1"/>
                </a:solidFill>
                <a:latin typeface="+mn-lt"/>
                <a:ea typeface="+mn-ea"/>
                <a:cs typeface="+mn-cs"/>
              </a:rPr>
            </a:br>
            <a:r>
              <a:rPr lang="en-GB" sz="1100" kern="1200" spc="10" baseline="0">
                <a:solidFill>
                  <a:schemeClr val="tx1"/>
                </a:solidFill>
                <a:latin typeface="+mn-lt"/>
                <a:ea typeface="+mn-ea"/>
                <a:cs typeface="+mn-cs"/>
              </a:rPr>
              <a:t>and current market trends</a:t>
            </a:r>
            <a:endParaRPr lang="en-US" sz="1100" kern="1200" spc="10" baseline="0">
              <a:solidFill>
                <a:schemeClr val="tx1"/>
              </a:solidFill>
              <a:latin typeface="+mn-lt"/>
              <a:ea typeface="+mn-ea"/>
              <a:cs typeface="+mn-cs"/>
            </a:endParaRPr>
          </a:p>
          <a:p>
            <a:pPr marL="0" indent="0" algn="l" defTabSz="914400" rtl="0" eaLnBrk="1" latinLnBrk="0" hangingPunct="1">
              <a:lnSpc>
                <a:spcPts val="1400"/>
              </a:lnSpc>
              <a:spcAft>
                <a:spcPts val="600"/>
              </a:spcAft>
              <a:buNone/>
            </a:pPr>
            <a:r>
              <a:rPr lang="en-US" sz="1100" b="1" kern="1200" spc="10" baseline="0">
                <a:solidFill>
                  <a:schemeClr val="tx1"/>
                </a:solidFill>
                <a:latin typeface="+mn-lt"/>
                <a:ea typeface="+mn-ea"/>
                <a:cs typeface="+mn-cs"/>
              </a:rPr>
              <a:t>Company</a:t>
            </a:r>
            <a:br>
              <a:rPr lang="en-US" sz="1100" spc="10" baseline="0">
                <a:solidFill>
                  <a:schemeClr val="tx1"/>
                </a:solidFill>
                <a:latin typeface="+mn-lt"/>
              </a:rPr>
            </a:br>
            <a:r>
              <a:rPr lang="en-GB" sz="1100" kern="1200" spc="10" baseline="0">
                <a:solidFill>
                  <a:schemeClr val="tx1"/>
                </a:solidFill>
                <a:latin typeface="+mn-lt"/>
                <a:ea typeface="+mn-ea"/>
                <a:cs typeface="+mn-cs"/>
              </a:rPr>
              <a:t>Strategic analysis of the world’s </a:t>
            </a:r>
            <a:br>
              <a:rPr lang="en-GB" sz="1100" kern="1200" spc="10" baseline="0">
                <a:solidFill>
                  <a:schemeClr val="tx1"/>
                </a:solidFill>
                <a:latin typeface="+mn-lt"/>
                <a:ea typeface="+mn-ea"/>
                <a:cs typeface="+mn-cs"/>
              </a:rPr>
            </a:br>
            <a:r>
              <a:rPr lang="en-GB" sz="1100" kern="1200" spc="10" baseline="0">
                <a:solidFill>
                  <a:schemeClr val="tx1"/>
                </a:solidFill>
                <a:latin typeface="+mn-lt"/>
                <a:ea typeface="+mn-ea"/>
                <a:cs typeface="+mn-cs"/>
              </a:rPr>
              <a:t>largest companies and their activities </a:t>
            </a:r>
            <a:br>
              <a:rPr lang="en-GB" sz="1100" kern="1200" spc="10" baseline="0">
                <a:solidFill>
                  <a:schemeClr val="tx1"/>
                </a:solidFill>
                <a:latin typeface="+mn-lt"/>
                <a:ea typeface="+mn-ea"/>
                <a:cs typeface="+mn-cs"/>
              </a:rPr>
            </a:br>
            <a:r>
              <a:rPr lang="en-GB" sz="1100" kern="1200" spc="10" baseline="0">
                <a:solidFill>
                  <a:schemeClr val="tx1"/>
                </a:solidFill>
                <a:latin typeface="+mn-lt"/>
                <a:ea typeface="+mn-ea"/>
                <a:cs typeface="+mn-cs"/>
              </a:rPr>
              <a:t>derived from a global country by </a:t>
            </a:r>
            <a:br>
              <a:rPr lang="en-GB" sz="1100" kern="1200" spc="10" baseline="0">
                <a:solidFill>
                  <a:schemeClr val="tx1"/>
                </a:solidFill>
                <a:latin typeface="+mn-lt"/>
                <a:ea typeface="+mn-ea"/>
                <a:cs typeface="+mn-cs"/>
              </a:rPr>
            </a:br>
            <a:r>
              <a:rPr lang="en-GB" sz="1100" kern="1200" spc="10" baseline="0">
                <a:solidFill>
                  <a:schemeClr val="tx1"/>
                </a:solidFill>
                <a:latin typeface="+mn-lt"/>
                <a:ea typeface="+mn-ea"/>
                <a:cs typeface="+mn-cs"/>
              </a:rPr>
              <a:t>country research program</a:t>
            </a:r>
            <a:r>
              <a:rPr lang="en-US" sz="1100" kern="1200" spc="10" baseline="0">
                <a:solidFill>
                  <a:schemeClr val="tx1"/>
                </a:solidFill>
                <a:latin typeface="+mn-lt"/>
                <a:ea typeface="+mn-ea"/>
                <a:cs typeface="+mn-cs"/>
              </a:rPr>
              <a:t>.</a:t>
            </a:r>
          </a:p>
          <a:p>
            <a:pPr marL="0" indent="0" algn="l" defTabSz="914400" rtl="0" eaLnBrk="1" latinLnBrk="0" hangingPunct="1">
              <a:lnSpc>
                <a:spcPts val="1400"/>
              </a:lnSpc>
              <a:spcAft>
                <a:spcPts val="600"/>
              </a:spcAft>
              <a:buNone/>
            </a:pPr>
            <a:r>
              <a:rPr lang="en-US" sz="1100" b="1" kern="1200" spc="10" baseline="0">
                <a:solidFill>
                  <a:schemeClr val="tx1"/>
                </a:solidFill>
                <a:latin typeface="+mn-lt"/>
                <a:ea typeface="+mn-ea"/>
                <a:cs typeface="+mn-cs"/>
              </a:rPr>
              <a:t>Economic</a:t>
            </a:r>
            <a:br>
              <a:rPr lang="en-US" sz="1100" spc="10" baseline="0">
                <a:solidFill>
                  <a:schemeClr val="tx1"/>
                </a:solidFill>
                <a:latin typeface="+mn-lt"/>
              </a:rPr>
            </a:br>
            <a:r>
              <a:rPr lang="en-GB" sz="1100" spc="10" baseline="0">
                <a:solidFill>
                  <a:schemeClr val="tx1"/>
                </a:solidFill>
                <a:latin typeface="+mn-lt"/>
              </a:rPr>
              <a:t>The world's most comprehensive </a:t>
            </a:r>
            <a:br>
              <a:rPr lang="en-GB" sz="1100" spc="10" baseline="0">
                <a:solidFill>
                  <a:schemeClr val="tx1"/>
                </a:solidFill>
                <a:latin typeface="+mn-lt"/>
              </a:rPr>
            </a:br>
            <a:r>
              <a:rPr lang="en-GB" sz="1100" spc="10" baseline="0">
                <a:solidFill>
                  <a:schemeClr val="tx1"/>
                </a:solidFill>
                <a:latin typeface="+mn-lt"/>
              </a:rPr>
              <a:t>market research and in-depth data </a:t>
            </a:r>
            <a:br>
              <a:rPr lang="en-GB" sz="1100" spc="10" baseline="0">
                <a:solidFill>
                  <a:schemeClr val="tx1"/>
                </a:solidFill>
                <a:latin typeface="+mn-lt"/>
              </a:rPr>
            </a:br>
            <a:r>
              <a:rPr lang="en-GB" sz="1100" spc="10" baseline="0">
                <a:solidFill>
                  <a:schemeClr val="tx1"/>
                </a:solidFill>
                <a:latin typeface="+mn-lt"/>
              </a:rPr>
              <a:t>and analysis on national </a:t>
            </a:r>
            <a:r>
              <a:rPr lang="en-GB" sz="1100" kern="1200" spc="10" baseline="0">
                <a:solidFill>
                  <a:schemeClr val="tx1"/>
                </a:solidFill>
                <a:latin typeface="+mn-lt"/>
                <a:ea typeface="+mn-ea"/>
                <a:cs typeface="+mn-cs"/>
              </a:rPr>
              <a:t>economic performance and market sizes</a:t>
            </a:r>
            <a:r>
              <a:rPr lang="en-US" sz="1100" kern="1200" spc="10" baseline="0">
                <a:solidFill>
                  <a:schemeClr val="tx1"/>
                </a:solidFill>
                <a:latin typeface="+mn-lt"/>
                <a:ea typeface="+mn-ea"/>
                <a:cs typeface="+mn-cs"/>
              </a:rPr>
              <a:t>.</a:t>
            </a:r>
          </a:p>
          <a:p>
            <a:pPr marL="0" indent="0">
              <a:lnSpc>
                <a:spcPts val="1400"/>
              </a:lnSpc>
              <a:spcAft>
                <a:spcPts val="300"/>
              </a:spcAft>
              <a:buNone/>
            </a:pPr>
            <a:r>
              <a:rPr lang="en-US" sz="1100" b="1" kern="1200" spc="10" baseline="0">
                <a:solidFill>
                  <a:schemeClr val="tx1"/>
                </a:solidFill>
                <a:latin typeface="+mn-lt"/>
                <a:ea typeface="+mn-ea"/>
                <a:cs typeface="+mn-cs"/>
              </a:rPr>
              <a:t>Consumer</a:t>
            </a:r>
            <a:br>
              <a:rPr lang="en-US" sz="1100" spc="10" baseline="0">
                <a:solidFill>
                  <a:schemeClr val="tx1"/>
                </a:solidFill>
                <a:latin typeface="+mn-lt"/>
              </a:rPr>
            </a:br>
            <a:r>
              <a:rPr lang="en-GB" sz="1100" spc="10" baseline="0">
                <a:solidFill>
                  <a:schemeClr val="tx1"/>
                </a:solidFill>
                <a:latin typeface="+mn-lt"/>
              </a:rPr>
              <a:t>The world's most comprehensive </a:t>
            </a:r>
            <a:br>
              <a:rPr lang="en-GB" sz="1100" spc="10" baseline="0">
                <a:solidFill>
                  <a:schemeClr val="tx1"/>
                </a:solidFill>
                <a:latin typeface="+mn-lt"/>
              </a:rPr>
            </a:br>
            <a:r>
              <a:rPr lang="en-GB" sz="1100" spc="10" baseline="0">
                <a:solidFill>
                  <a:schemeClr val="tx1"/>
                </a:solidFill>
                <a:latin typeface="+mn-lt"/>
              </a:rPr>
              <a:t>market research and in-depth data </a:t>
            </a:r>
            <a:br>
              <a:rPr lang="en-GB" sz="1100" spc="10" baseline="0">
                <a:solidFill>
                  <a:schemeClr val="tx1"/>
                </a:solidFill>
                <a:latin typeface="+mn-lt"/>
              </a:rPr>
            </a:br>
            <a:r>
              <a:rPr lang="en-GB" sz="1100" spc="10" baseline="0">
                <a:solidFill>
                  <a:schemeClr val="tx1"/>
                </a:solidFill>
                <a:latin typeface="+mn-lt"/>
              </a:rPr>
              <a:t>and analysis on consumer </a:t>
            </a:r>
            <a:br>
              <a:rPr lang="en-GB" sz="1100" spc="10" baseline="0">
                <a:solidFill>
                  <a:schemeClr val="tx1"/>
                </a:solidFill>
                <a:latin typeface="+mn-lt"/>
              </a:rPr>
            </a:br>
            <a:r>
              <a:rPr lang="en-GB" sz="1100" spc="10" baseline="0">
                <a:solidFill>
                  <a:schemeClr val="tx1"/>
                </a:solidFill>
                <a:latin typeface="+mn-lt"/>
              </a:rPr>
              <a:t>market behaviour.</a:t>
            </a:r>
            <a:endParaRPr lang="en-US" sz="1100" spc="10" baseline="0">
              <a:solidFill>
                <a:schemeClr val="tx1"/>
              </a:solidFill>
              <a:latin typeface="+mn-lt"/>
            </a:endParaRPr>
          </a:p>
        </p:txBody>
      </p:sp>
      <p:sp>
        <p:nvSpPr>
          <p:cNvPr id="9" name="Rectangle 8">
            <a:extLst>
              <a:ext uri="{FF2B5EF4-FFF2-40B4-BE49-F238E27FC236}">
                <a16:creationId xmlns:a16="http://schemas.microsoft.com/office/drawing/2014/main" id="{97C3A7B5-FA01-6446-BBAA-DE1CFE410311}"/>
              </a:ext>
            </a:extLst>
          </p:cNvPr>
          <p:cNvSpPr/>
          <p:nvPr userDrawn="1"/>
        </p:nvSpPr>
        <p:spPr>
          <a:xfrm>
            <a:off x="7910945" y="4743450"/>
            <a:ext cx="1233055" cy="403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8" name="Picture 7">
            <a:extLst>
              <a:ext uri="{FF2B5EF4-FFF2-40B4-BE49-F238E27FC236}">
                <a16:creationId xmlns:a16="http://schemas.microsoft.com/office/drawing/2014/main" id="{B7FDC7B2-E443-3542-8732-9D6DE56A05DD}"/>
              </a:ext>
            </a:extLst>
          </p:cNvPr>
          <p:cNvPicPr>
            <a:picLocks/>
          </p:cNvPicPr>
          <p:nvPr userDrawn="1"/>
        </p:nvPicPr>
        <p:blipFill>
          <a:blip r:embed="rId3" cstate="email">
            <a:extLst>
              <a:ext uri="{28A0092B-C50C-407E-A947-70E740481C1C}">
                <a14:useLocalDpi xmlns:a14="http://schemas.microsoft.com/office/drawing/2010/main"/>
              </a:ext>
            </a:extLst>
          </a:blip>
          <a:srcRect/>
          <a:stretch/>
        </p:blipFill>
        <p:spPr>
          <a:xfrm>
            <a:off x="6692823" y="4547490"/>
            <a:ext cx="2176272" cy="311729"/>
          </a:xfrm>
          <a:prstGeom prst="rect">
            <a:avLst/>
          </a:prstGeom>
        </p:spPr>
      </p:pic>
    </p:spTree>
    <p:extLst>
      <p:ext uri="{BB962C8B-B14F-4D97-AF65-F5344CB8AC3E}">
        <p14:creationId xmlns:p14="http://schemas.microsoft.com/office/powerpoint/2010/main" val="793041069"/>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Descriptions, Numbered">
    <p:spTree>
      <p:nvGrpSpPr>
        <p:cNvPr id="1" name=""/>
        <p:cNvGrpSpPr/>
        <p:nvPr/>
      </p:nvGrpSpPr>
      <p:grpSpPr>
        <a:xfrm>
          <a:off x="0" y="0"/>
          <a:ext cx="0" cy="0"/>
          <a:chOff x="0" y="0"/>
          <a:chExt cx="0" cy="0"/>
        </a:xfrm>
      </p:grpSpPr>
      <p:sp>
        <p:nvSpPr>
          <p:cNvPr id="15" name="Content Placeholder 5">
            <a:extLst>
              <a:ext uri="{FF2B5EF4-FFF2-40B4-BE49-F238E27FC236}">
                <a16:creationId xmlns:a16="http://schemas.microsoft.com/office/drawing/2014/main" id="{3E4820EB-47F6-7D40-BFC9-E9CF65247A14}"/>
              </a:ext>
            </a:extLst>
          </p:cNvPr>
          <p:cNvSpPr>
            <a:spLocks noGrp="1"/>
          </p:cNvSpPr>
          <p:nvPr>
            <p:ph idx="21" hasCustomPrompt="1"/>
          </p:nvPr>
        </p:nvSpPr>
        <p:spPr>
          <a:xfrm>
            <a:off x="1097280" y="4191677"/>
            <a:ext cx="5570220" cy="548640"/>
          </a:xfrm>
          <a:prstGeom prst="rect">
            <a:avLst/>
          </a:prstGeom>
        </p:spPr>
        <p:txBody>
          <a:bodyPr>
            <a:noAutofit/>
          </a:bodyPr>
          <a:lstStyle>
            <a:lvl1pPr>
              <a:defRPr/>
            </a:lvl1pPr>
          </a:lstStyle>
          <a:p>
            <a:pPr lvl="0"/>
            <a:r>
              <a:rPr lang="en-US" dirty="0"/>
              <a:t>Click to add text</a:t>
            </a:r>
          </a:p>
        </p:txBody>
      </p:sp>
      <p:sp>
        <p:nvSpPr>
          <p:cNvPr id="25" name="Oval 5">
            <a:extLst>
              <a:ext uri="{FF2B5EF4-FFF2-40B4-BE49-F238E27FC236}">
                <a16:creationId xmlns:a16="http://schemas.microsoft.com/office/drawing/2014/main" id="{244697B6-9759-7B4C-B21A-1BB380020CAF}"/>
              </a:ext>
            </a:extLst>
          </p:cNvPr>
          <p:cNvSpPr>
            <a:spLocks noChangeAspect="1"/>
          </p:cNvSpPr>
          <p:nvPr userDrawn="1"/>
        </p:nvSpPr>
        <p:spPr>
          <a:xfrm>
            <a:off x="306000" y="4191677"/>
            <a:ext cx="548640" cy="5486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800" dirty="0">
                <a:latin typeface="+mj-lt"/>
              </a:rPr>
              <a:t>5</a:t>
            </a:r>
          </a:p>
        </p:txBody>
      </p:sp>
      <p:sp>
        <p:nvSpPr>
          <p:cNvPr id="13" name="Content Placeholder 4">
            <a:extLst>
              <a:ext uri="{FF2B5EF4-FFF2-40B4-BE49-F238E27FC236}">
                <a16:creationId xmlns:a16="http://schemas.microsoft.com/office/drawing/2014/main" id="{4A5FD9FC-ECE7-414E-A6E9-6FC0BDB044EB}"/>
              </a:ext>
            </a:extLst>
          </p:cNvPr>
          <p:cNvSpPr>
            <a:spLocks noGrp="1"/>
          </p:cNvSpPr>
          <p:nvPr>
            <p:ph idx="19" hasCustomPrompt="1"/>
          </p:nvPr>
        </p:nvSpPr>
        <p:spPr>
          <a:xfrm>
            <a:off x="1097280" y="3445509"/>
            <a:ext cx="5570220" cy="548640"/>
          </a:xfrm>
          <a:prstGeom prst="rect">
            <a:avLst/>
          </a:prstGeom>
        </p:spPr>
        <p:txBody>
          <a:bodyPr>
            <a:noAutofit/>
          </a:bodyPr>
          <a:lstStyle>
            <a:lvl1pPr>
              <a:defRPr/>
            </a:lvl1pPr>
          </a:lstStyle>
          <a:p>
            <a:pPr lvl="0"/>
            <a:r>
              <a:rPr lang="en-US" dirty="0"/>
              <a:t>Click to add text</a:t>
            </a:r>
          </a:p>
        </p:txBody>
      </p:sp>
      <p:sp>
        <p:nvSpPr>
          <p:cNvPr id="24" name="Oval 4">
            <a:extLst>
              <a:ext uri="{FF2B5EF4-FFF2-40B4-BE49-F238E27FC236}">
                <a16:creationId xmlns:a16="http://schemas.microsoft.com/office/drawing/2014/main" id="{154CA553-4AB6-F940-88A5-BA2D9E3B50FF}"/>
              </a:ext>
            </a:extLst>
          </p:cNvPr>
          <p:cNvSpPr>
            <a:spLocks noChangeAspect="1"/>
          </p:cNvSpPr>
          <p:nvPr userDrawn="1"/>
        </p:nvSpPr>
        <p:spPr>
          <a:xfrm>
            <a:off x="306000" y="3445509"/>
            <a:ext cx="548640" cy="5486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800" dirty="0">
                <a:latin typeface="+mj-lt"/>
              </a:rPr>
              <a:t>4</a:t>
            </a:r>
          </a:p>
        </p:txBody>
      </p:sp>
      <p:sp>
        <p:nvSpPr>
          <p:cNvPr id="11" name="Content Placeholder 3">
            <a:extLst>
              <a:ext uri="{FF2B5EF4-FFF2-40B4-BE49-F238E27FC236}">
                <a16:creationId xmlns:a16="http://schemas.microsoft.com/office/drawing/2014/main" id="{2B50C5B3-B272-D246-AA44-612F916F1F5C}"/>
              </a:ext>
            </a:extLst>
          </p:cNvPr>
          <p:cNvSpPr>
            <a:spLocks noGrp="1"/>
          </p:cNvSpPr>
          <p:nvPr>
            <p:ph idx="17" hasCustomPrompt="1"/>
          </p:nvPr>
        </p:nvSpPr>
        <p:spPr>
          <a:xfrm>
            <a:off x="1097280" y="2699342"/>
            <a:ext cx="5570220" cy="548640"/>
          </a:xfrm>
          <a:prstGeom prst="rect">
            <a:avLst/>
          </a:prstGeom>
        </p:spPr>
        <p:txBody>
          <a:bodyPr>
            <a:noAutofit/>
          </a:bodyPr>
          <a:lstStyle>
            <a:lvl1pPr>
              <a:defRPr/>
            </a:lvl1pPr>
          </a:lstStyle>
          <a:p>
            <a:pPr lvl="0"/>
            <a:r>
              <a:rPr lang="en-US" dirty="0"/>
              <a:t>Click to add text</a:t>
            </a:r>
          </a:p>
        </p:txBody>
      </p:sp>
      <p:sp>
        <p:nvSpPr>
          <p:cNvPr id="23" name="Oval 3">
            <a:extLst>
              <a:ext uri="{FF2B5EF4-FFF2-40B4-BE49-F238E27FC236}">
                <a16:creationId xmlns:a16="http://schemas.microsoft.com/office/drawing/2014/main" id="{57A46061-7B9E-2F42-8354-BCABB4DF4807}"/>
              </a:ext>
            </a:extLst>
          </p:cNvPr>
          <p:cNvSpPr>
            <a:spLocks noChangeAspect="1"/>
          </p:cNvSpPr>
          <p:nvPr userDrawn="1"/>
        </p:nvSpPr>
        <p:spPr>
          <a:xfrm>
            <a:off x="306000" y="2699342"/>
            <a:ext cx="548640" cy="5486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800" dirty="0">
                <a:latin typeface="+mj-lt"/>
              </a:rPr>
              <a:t>3</a:t>
            </a:r>
          </a:p>
        </p:txBody>
      </p:sp>
      <p:sp>
        <p:nvSpPr>
          <p:cNvPr id="9" name="Content Placeholder 2">
            <a:extLst>
              <a:ext uri="{FF2B5EF4-FFF2-40B4-BE49-F238E27FC236}">
                <a16:creationId xmlns:a16="http://schemas.microsoft.com/office/drawing/2014/main" id="{D303673B-D4F4-0647-8335-73FEF12F457B}"/>
              </a:ext>
            </a:extLst>
          </p:cNvPr>
          <p:cNvSpPr>
            <a:spLocks noGrp="1"/>
          </p:cNvSpPr>
          <p:nvPr>
            <p:ph idx="15" hasCustomPrompt="1"/>
          </p:nvPr>
        </p:nvSpPr>
        <p:spPr>
          <a:xfrm>
            <a:off x="1097280" y="1953175"/>
            <a:ext cx="5570220" cy="548640"/>
          </a:xfrm>
          <a:prstGeom prst="rect">
            <a:avLst/>
          </a:prstGeom>
        </p:spPr>
        <p:txBody>
          <a:bodyPr>
            <a:noAutofit/>
          </a:bodyPr>
          <a:lstStyle>
            <a:lvl1pPr>
              <a:defRPr/>
            </a:lvl1pPr>
          </a:lstStyle>
          <a:p>
            <a:pPr lvl="0"/>
            <a:r>
              <a:rPr lang="en-US" dirty="0"/>
              <a:t>Click to add text</a:t>
            </a:r>
          </a:p>
        </p:txBody>
      </p:sp>
      <p:sp>
        <p:nvSpPr>
          <p:cNvPr id="22" name="Oval 2">
            <a:extLst>
              <a:ext uri="{FF2B5EF4-FFF2-40B4-BE49-F238E27FC236}">
                <a16:creationId xmlns:a16="http://schemas.microsoft.com/office/drawing/2014/main" id="{2A80C069-A73D-1B40-91D7-75015F7A35F4}"/>
              </a:ext>
            </a:extLst>
          </p:cNvPr>
          <p:cNvSpPr>
            <a:spLocks noChangeAspect="1"/>
          </p:cNvSpPr>
          <p:nvPr userDrawn="1"/>
        </p:nvSpPr>
        <p:spPr>
          <a:xfrm>
            <a:off x="306000" y="1953175"/>
            <a:ext cx="548640" cy="5486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800" dirty="0">
                <a:latin typeface="+mj-lt"/>
              </a:rPr>
              <a:t>2</a:t>
            </a:r>
          </a:p>
        </p:txBody>
      </p:sp>
      <p:sp>
        <p:nvSpPr>
          <p:cNvPr id="3" name="Content Placeholder 1"/>
          <p:cNvSpPr>
            <a:spLocks noGrp="1"/>
          </p:cNvSpPr>
          <p:nvPr>
            <p:ph idx="1" hasCustomPrompt="1"/>
          </p:nvPr>
        </p:nvSpPr>
        <p:spPr>
          <a:xfrm>
            <a:off x="1097280" y="1207008"/>
            <a:ext cx="5570220" cy="548640"/>
          </a:xfrm>
          <a:prstGeom prst="rect">
            <a:avLst/>
          </a:prstGeom>
        </p:spPr>
        <p:txBody>
          <a:bodyPr>
            <a:noAutofit/>
          </a:bodyPr>
          <a:lstStyle>
            <a:lvl1pPr>
              <a:defRPr/>
            </a:lvl1pPr>
          </a:lstStyle>
          <a:p>
            <a:pPr lvl="0"/>
            <a:r>
              <a:rPr lang="en-US" dirty="0"/>
              <a:t>Click to add text</a:t>
            </a:r>
          </a:p>
        </p:txBody>
      </p:sp>
      <p:sp>
        <p:nvSpPr>
          <p:cNvPr id="16" name="Oval 1">
            <a:extLst>
              <a:ext uri="{FF2B5EF4-FFF2-40B4-BE49-F238E27FC236}">
                <a16:creationId xmlns:a16="http://schemas.microsoft.com/office/drawing/2014/main" id="{892007C4-262D-504C-AEF4-73B97E396542}"/>
              </a:ext>
            </a:extLst>
          </p:cNvPr>
          <p:cNvSpPr>
            <a:spLocks noChangeAspect="1"/>
          </p:cNvSpPr>
          <p:nvPr userDrawn="1"/>
        </p:nvSpPr>
        <p:spPr>
          <a:xfrm>
            <a:off x="306000" y="1207008"/>
            <a:ext cx="548640" cy="5486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800" dirty="0">
                <a:latin typeface="+mj-lt"/>
              </a:rPr>
              <a:t>1</a:t>
            </a:r>
          </a:p>
        </p:txBody>
      </p:sp>
      <p:sp>
        <p:nvSpPr>
          <p:cNvPr id="17" name="Subtitle 2">
            <a:extLst>
              <a:ext uri="{FF2B5EF4-FFF2-40B4-BE49-F238E27FC236}">
                <a16:creationId xmlns:a16="http://schemas.microsoft.com/office/drawing/2014/main" id="{0DCC7552-8A81-4A7D-B6AD-ABC7FC84CE3C}"/>
              </a:ext>
            </a:extLst>
          </p:cNvPr>
          <p:cNvSpPr>
            <a:spLocks noGrp="1"/>
          </p:cNvSpPr>
          <p:nvPr>
            <p:ph type="subTitle" idx="22" hasCustomPrompt="1"/>
          </p:nvPr>
        </p:nvSpPr>
        <p:spPr>
          <a:xfrm>
            <a:off x="306000" y="361950"/>
            <a:ext cx="6357600" cy="621143"/>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14" name="Title 1">
            <a:extLst>
              <a:ext uri="{FF2B5EF4-FFF2-40B4-BE49-F238E27FC236}">
                <a16:creationId xmlns:a16="http://schemas.microsoft.com/office/drawing/2014/main" id="{20173786-4FD3-4F04-8C90-23B22287BD3F}"/>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24373863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2 Factett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5C161C1-29D0-4047-8FE8-FC17C1D1A030}"/>
              </a:ext>
            </a:extLst>
          </p:cNvPr>
          <p:cNvSpPr>
            <a:spLocks noGrp="1"/>
          </p:cNvSpPr>
          <p:nvPr>
            <p:ph type="body" sz="quarter" idx="31"/>
          </p:nvPr>
        </p:nvSpPr>
        <p:spPr>
          <a:xfrm>
            <a:off x="6107411" y="3599192"/>
            <a:ext cx="2743200" cy="500400"/>
          </a:xfrm>
        </p:spPr>
        <p:txBody>
          <a:bodyPr vert="horz" lIns="0" tIns="0" rIns="0" bIns="0" rtlCol="0">
            <a:noAutofit/>
          </a:bodyPr>
          <a:lstStyle>
            <a:lvl1pPr algn="l">
              <a:buSzPct val="100000"/>
              <a:buFontTx/>
              <a:buNone/>
              <a:defRPr lang="en-GB" cap="none" dirty="0"/>
            </a:lvl1pPr>
            <a:lvl2pPr>
              <a:spcBef>
                <a:spcPts val="0"/>
              </a:spcBef>
              <a:spcAft>
                <a:spcPts val="0"/>
              </a:spcAft>
              <a:defRPr lang="en-GB" dirty="0">
                <a:solidFill>
                  <a:schemeClr val="tx1"/>
                </a:solidFill>
              </a:defRPr>
            </a:lvl2pPr>
          </a:lstStyle>
          <a:p>
            <a:pPr lvl="0">
              <a:buSzPct val="100000"/>
            </a:pPr>
            <a:r>
              <a:rPr lang="en-US" dirty="0"/>
              <a:t>Click to edit Master text styles</a:t>
            </a:r>
            <a:endParaRPr lang="en-GB" dirty="0"/>
          </a:p>
        </p:txBody>
      </p:sp>
      <p:sp>
        <p:nvSpPr>
          <p:cNvPr id="19" name="Content Placeholder 3">
            <a:extLst>
              <a:ext uri="{FF2B5EF4-FFF2-40B4-BE49-F238E27FC236}">
                <a16:creationId xmlns:a16="http://schemas.microsoft.com/office/drawing/2014/main" id="{AC1F6EEC-F7B1-4D0F-AAC9-124E11135D40}"/>
              </a:ext>
            </a:extLst>
          </p:cNvPr>
          <p:cNvSpPr>
            <a:spLocks noGrp="1"/>
          </p:cNvSpPr>
          <p:nvPr>
            <p:ph sz="quarter" idx="32" hasCustomPrompt="1"/>
          </p:nvPr>
        </p:nvSpPr>
        <p:spPr>
          <a:xfrm>
            <a:off x="6107411" y="1736672"/>
            <a:ext cx="2743200" cy="500400"/>
          </a:xfrm>
        </p:spPr>
        <p:txBody>
          <a:bodyPr vert="horz" lIns="0" tIns="0" rIns="0" bIns="0" rtlCol="0" anchor="ctr" anchorCtr="0">
            <a:noAutofit/>
          </a:bodyPr>
          <a:lstStyle>
            <a:lvl1pPr algn="ctr">
              <a:lnSpc>
                <a:spcPct val="100000"/>
              </a:lnSpc>
              <a:defRPr lang="en-GB" sz="5400" b="0" cap="none" baseline="0" dirty="0">
                <a:solidFill>
                  <a:schemeClr val="accent3"/>
                </a:solidFill>
                <a:latin typeface="+mj-lt"/>
              </a:defRPr>
            </a:lvl1pPr>
          </a:lstStyle>
          <a:p>
            <a:pPr lvl="0" algn="ctr">
              <a:spcAft>
                <a:spcPts val="0"/>
              </a:spcAft>
            </a:pPr>
            <a:r>
              <a:rPr lang="en-US" dirty="0"/>
              <a:t>Fact</a:t>
            </a:r>
            <a:endParaRPr lang="en-GB" dirty="0"/>
          </a:p>
        </p:txBody>
      </p:sp>
      <p:sp>
        <p:nvSpPr>
          <p:cNvPr id="20" name="Text Placeholder 1">
            <a:extLst>
              <a:ext uri="{FF2B5EF4-FFF2-40B4-BE49-F238E27FC236}">
                <a16:creationId xmlns:a16="http://schemas.microsoft.com/office/drawing/2014/main" id="{4BF0D149-C8E6-40BD-A03F-9E7BD1CAD7BA}"/>
              </a:ext>
            </a:extLst>
          </p:cNvPr>
          <p:cNvSpPr>
            <a:spLocks noGrp="1"/>
          </p:cNvSpPr>
          <p:nvPr>
            <p:ph type="body" sz="quarter" idx="33"/>
          </p:nvPr>
        </p:nvSpPr>
        <p:spPr>
          <a:xfrm>
            <a:off x="6107411" y="2245746"/>
            <a:ext cx="2743200" cy="500400"/>
          </a:xfrm>
        </p:spPr>
        <p:txBody>
          <a:bodyPr vert="horz" lIns="0" tIns="0" rIns="0" bIns="0" rtlCol="0">
            <a:noAutofit/>
          </a:bodyPr>
          <a:lstStyle>
            <a:lvl1pPr algn="l">
              <a:buSzPct val="100000"/>
              <a:buFontTx/>
              <a:buNone/>
              <a:defRPr lang="en-GB" cap="none" dirty="0"/>
            </a:lvl1pPr>
            <a:lvl2pPr algn="l">
              <a:spcBef>
                <a:spcPts val="0"/>
              </a:spcBef>
              <a:spcAft>
                <a:spcPts val="0"/>
              </a:spcAft>
              <a:defRPr lang="en-GB" dirty="0" smtClean="0">
                <a:solidFill>
                  <a:schemeClr val="tx1"/>
                </a:solidFill>
              </a:defRPr>
            </a:lvl2pPr>
          </a:lstStyle>
          <a:p>
            <a:pPr lvl="0">
              <a:buSzPct val="100000"/>
            </a:pPr>
            <a:r>
              <a:rPr lang="en-US" dirty="0"/>
              <a:t>Click to edit Master text styles</a:t>
            </a:r>
            <a:endParaRPr lang="en-GB" dirty="0"/>
          </a:p>
        </p:txBody>
      </p:sp>
      <p:sp>
        <p:nvSpPr>
          <p:cNvPr id="21" name="Content Placeholder 2">
            <a:extLst>
              <a:ext uri="{FF2B5EF4-FFF2-40B4-BE49-F238E27FC236}">
                <a16:creationId xmlns:a16="http://schemas.microsoft.com/office/drawing/2014/main" id="{E23E9F2C-708E-402E-ACD5-5A757428FDAD}"/>
              </a:ext>
            </a:extLst>
          </p:cNvPr>
          <p:cNvSpPr>
            <a:spLocks noGrp="1"/>
          </p:cNvSpPr>
          <p:nvPr>
            <p:ph sz="quarter" idx="34" hasCustomPrompt="1"/>
          </p:nvPr>
        </p:nvSpPr>
        <p:spPr>
          <a:xfrm>
            <a:off x="6107411" y="3088575"/>
            <a:ext cx="2743200" cy="500400"/>
          </a:xfrm>
        </p:spPr>
        <p:txBody>
          <a:bodyPr vert="horz" lIns="0" tIns="0" rIns="0" bIns="0" rtlCol="0" anchor="ctr" anchorCtr="0">
            <a:noAutofit/>
          </a:bodyPr>
          <a:lstStyle>
            <a:lvl1pPr algn="ctr">
              <a:lnSpc>
                <a:spcPct val="100000"/>
              </a:lnSpc>
              <a:defRPr lang="en-US" sz="5400" b="0" cap="none" baseline="0" dirty="0" smtClean="0">
                <a:solidFill>
                  <a:schemeClr val="accent3"/>
                </a:solidFill>
                <a:latin typeface="+mj-lt"/>
              </a:defRPr>
            </a:lvl1pPr>
            <a:lvl2pPr>
              <a:defRPr lang="en-US" dirty="0" smtClean="0">
                <a:solidFill>
                  <a:schemeClr val="accent3"/>
                </a:solidFill>
                <a:latin typeface="+mj-lt"/>
              </a:defRPr>
            </a:lvl2pPr>
            <a:lvl3pPr>
              <a:defRPr lang="en-US" dirty="0" smtClean="0">
                <a:solidFill>
                  <a:schemeClr val="accent3"/>
                </a:solidFill>
                <a:latin typeface="+mj-lt"/>
              </a:defRPr>
            </a:lvl3pPr>
            <a:lvl4pPr>
              <a:defRPr lang="en-US" dirty="0" smtClean="0">
                <a:solidFill>
                  <a:schemeClr val="accent3"/>
                </a:solidFill>
                <a:latin typeface="+mj-lt"/>
              </a:defRPr>
            </a:lvl4pPr>
            <a:lvl5pPr>
              <a:defRPr lang="en-GB" dirty="0">
                <a:solidFill>
                  <a:schemeClr val="accent3"/>
                </a:solidFill>
                <a:latin typeface="+mj-lt"/>
              </a:defRPr>
            </a:lvl5pPr>
          </a:lstStyle>
          <a:p>
            <a:pPr lvl="0" algn="ctr">
              <a:spcAft>
                <a:spcPts val="0"/>
              </a:spcAft>
            </a:pPr>
            <a:r>
              <a:rPr lang="en-US" dirty="0"/>
              <a:t>Fact</a:t>
            </a:r>
            <a:endParaRPr lang="en-GB" dirty="0"/>
          </a:p>
        </p:txBody>
      </p:sp>
      <p:sp>
        <p:nvSpPr>
          <p:cNvPr id="15" name="Content Placeholder 1">
            <a:extLst>
              <a:ext uri="{FF2B5EF4-FFF2-40B4-BE49-F238E27FC236}">
                <a16:creationId xmlns:a16="http://schemas.microsoft.com/office/drawing/2014/main" id="{3E8CAEAD-1931-41DC-825C-7140271F7472}"/>
              </a:ext>
            </a:extLst>
          </p:cNvPr>
          <p:cNvSpPr>
            <a:spLocks noGrp="1"/>
          </p:cNvSpPr>
          <p:nvPr>
            <p:ph sz="quarter" idx="21" hasCustomPrompt="1"/>
          </p:nvPr>
        </p:nvSpPr>
        <p:spPr>
          <a:xfrm>
            <a:off x="306000" y="1206000"/>
            <a:ext cx="5634000" cy="3384000"/>
          </a:xfrm>
          <a:prstGeom prst="rect">
            <a:avLst/>
          </a:prstGeom>
        </p:spPr>
        <p:txBody>
          <a:bodyPr vert="horz" lIns="0" tIns="0" rIns="0" bIns="0" rtlCol="0">
            <a:noAutofit/>
          </a:bodyPr>
          <a:lstStyle>
            <a:lvl1pPr>
              <a:defRPr lang="en-US" dirty="0"/>
            </a:lvl1pPr>
          </a:lstStyle>
          <a:p>
            <a:pPr lvl="0"/>
            <a:r>
              <a:rPr lang="en-US" dirty="0"/>
              <a:t>Click to type or click icon to insert image, chart or table</a:t>
            </a:r>
          </a:p>
        </p:txBody>
      </p:sp>
      <p:sp>
        <p:nvSpPr>
          <p:cNvPr id="10" name="Subtitle 2">
            <a:extLst>
              <a:ext uri="{FF2B5EF4-FFF2-40B4-BE49-F238E27FC236}">
                <a16:creationId xmlns:a16="http://schemas.microsoft.com/office/drawing/2014/main" id="{B34B100D-E568-4BAB-95C2-161CC8DD74C6}"/>
              </a:ext>
            </a:extLst>
          </p:cNvPr>
          <p:cNvSpPr>
            <a:spLocks noGrp="1"/>
          </p:cNvSpPr>
          <p:nvPr>
            <p:ph type="subTitle" idx="22" hasCustomPrompt="1"/>
          </p:nvPr>
        </p:nvSpPr>
        <p:spPr>
          <a:xfrm>
            <a:off x="306000" y="361950"/>
            <a:ext cx="6357600" cy="621143"/>
          </a:xfrm>
          <a:prstGeom prst="rect">
            <a:avLst/>
          </a:prstGeom>
        </p:spPr>
        <p:txBody>
          <a:bodyPr vert="horz" lIns="0" tIns="0" rIns="0" bIns="0" rtlCol="0" anchor="ctr">
            <a:noAutofit/>
          </a:bodyPr>
          <a:lstStyle>
            <a:lvl1pPr marL="0" indent="0" algn="l">
              <a:lnSpc>
                <a:spcPct val="100000"/>
              </a:lnSpc>
              <a:spcAft>
                <a:spcPts val="0"/>
              </a:spcAft>
              <a:buNone/>
              <a:defRPr lang="en-US" sz="2400" b="0" i="0" kern="1200" dirty="0">
                <a:solidFill>
                  <a:schemeClr val="tx1"/>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12" name="Title 1">
            <a:extLst>
              <a:ext uri="{FF2B5EF4-FFF2-40B4-BE49-F238E27FC236}">
                <a16:creationId xmlns:a16="http://schemas.microsoft.com/office/drawing/2014/main" id="{64304EAB-EE25-49E1-A6B9-383144E52A56}"/>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28073340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3 Factettes">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E49C9330-5993-4045-88F4-913C87B5FE9E}"/>
              </a:ext>
            </a:extLst>
          </p:cNvPr>
          <p:cNvSpPr>
            <a:spLocks noGrp="1"/>
          </p:cNvSpPr>
          <p:nvPr>
            <p:ph type="body" sz="quarter" idx="32"/>
          </p:nvPr>
        </p:nvSpPr>
        <p:spPr>
          <a:xfrm>
            <a:off x="6133061" y="4089600"/>
            <a:ext cx="2743200" cy="500400"/>
          </a:xfrm>
        </p:spPr>
        <p:txBody>
          <a:bodyPr vert="horz" lIns="0" tIns="0" rIns="0" bIns="0" rtlCol="0">
            <a:noAutofit/>
          </a:bodyPr>
          <a:lstStyle>
            <a:lvl1pPr algn="l">
              <a:lnSpc>
                <a:spcPct val="100000"/>
              </a:lnSpc>
              <a:spcAft>
                <a:spcPts val="0"/>
              </a:spcAft>
              <a:buFontTx/>
              <a:buNone/>
              <a:defRPr lang="en-GB" cap="none" dirty="0"/>
            </a:lvl1pPr>
          </a:lstStyle>
          <a:p>
            <a:pPr lvl="0">
              <a:buSzPct val="100000"/>
            </a:pPr>
            <a:r>
              <a:rPr lang="en-US" dirty="0"/>
              <a:t>Click to edit Master text styles</a:t>
            </a:r>
            <a:endParaRPr lang="en-GB" dirty="0"/>
          </a:p>
        </p:txBody>
      </p:sp>
      <p:sp>
        <p:nvSpPr>
          <p:cNvPr id="20" name="Content Placeholder 4">
            <a:extLst>
              <a:ext uri="{FF2B5EF4-FFF2-40B4-BE49-F238E27FC236}">
                <a16:creationId xmlns:a16="http://schemas.microsoft.com/office/drawing/2014/main" id="{E083330A-AB2F-4543-AE42-B1A5DC6925AF}"/>
              </a:ext>
            </a:extLst>
          </p:cNvPr>
          <p:cNvSpPr>
            <a:spLocks noGrp="1"/>
          </p:cNvSpPr>
          <p:nvPr>
            <p:ph sz="quarter" idx="29" hasCustomPrompt="1"/>
          </p:nvPr>
        </p:nvSpPr>
        <p:spPr>
          <a:xfrm>
            <a:off x="6133061" y="3581627"/>
            <a:ext cx="2743200" cy="500400"/>
          </a:xfrm>
        </p:spPr>
        <p:txBody>
          <a:bodyPr vert="horz" lIns="0" tIns="0" rIns="0" bIns="0" rtlCol="0" anchor="ctr" anchorCtr="0">
            <a:noAutofit/>
          </a:bodyPr>
          <a:lstStyle>
            <a:lvl1pPr algn="ctr">
              <a:lnSpc>
                <a:spcPct val="100000"/>
              </a:lnSpc>
              <a:defRPr lang="en-GB" sz="5400" b="0" cap="none" baseline="0" dirty="0">
                <a:solidFill>
                  <a:schemeClr val="accent3"/>
                </a:solidFill>
                <a:latin typeface="+mj-lt"/>
              </a:defRPr>
            </a:lvl1pPr>
          </a:lstStyle>
          <a:p>
            <a:pPr lvl="0" algn="ctr">
              <a:spcAft>
                <a:spcPts val="0"/>
              </a:spcAft>
            </a:pPr>
            <a:r>
              <a:rPr lang="en-US" dirty="0"/>
              <a:t>Fact</a:t>
            </a:r>
            <a:endParaRPr lang="en-GB" dirty="0"/>
          </a:p>
        </p:txBody>
      </p:sp>
      <p:sp>
        <p:nvSpPr>
          <p:cNvPr id="22" name="Text Placeholder 2">
            <a:extLst>
              <a:ext uri="{FF2B5EF4-FFF2-40B4-BE49-F238E27FC236}">
                <a16:creationId xmlns:a16="http://schemas.microsoft.com/office/drawing/2014/main" id="{ECE4C93E-4A13-456B-ACC5-A77584A355BA}"/>
              </a:ext>
            </a:extLst>
          </p:cNvPr>
          <p:cNvSpPr>
            <a:spLocks noGrp="1"/>
          </p:cNvSpPr>
          <p:nvPr>
            <p:ph type="body" sz="quarter" idx="30"/>
          </p:nvPr>
        </p:nvSpPr>
        <p:spPr>
          <a:xfrm>
            <a:off x="6132761" y="2900157"/>
            <a:ext cx="2743200" cy="500400"/>
          </a:xfrm>
        </p:spPr>
        <p:txBody>
          <a:bodyPr vert="horz" lIns="0" tIns="0" rIns="0" bIns="0" rtlCol="0">
            <a:noAutofit/>
          </a:bodyPr>
          <a:lstStyle>
            <a:lvl1pPr algn="l">
              <a:lnSpc>
                <a:spcPct val="100000"/>
              </a:lnSpc>
              <a:spcAft>
                <a:spcPts val="0"/>
              </a:spcAft>
              <a:buFontTx/>
              <a:buNone/>
              <a:defRPr lang="en-GB" cap="none" dirty="0"/>
            </a:lvl1pPr>
          </a:lstStyle>
          <a:p>
            <a:pPr lvl="0">
              <a:buSzPct val="100000"/>
            </a:pPr>
            <a:r>
              <a:rPr lang="en-US" dirty="0"/>
              <a:t>Click to edit Master text styles</a:t>
            </a:r>
            <a:endParaRPr lang="en-GB" dirty="0"/>
          </a:p>
        </p:txBody>
      </p:sp>
      <p:sp>
        <p:nvSpPr>
          <p:cNvPr id="14" name="Content Placeholder 3">
            <a:extLst>
              <a:ext uri="{FF2B5EF4-FFF2-40B4-BE49-F238E27FC236}">
                <a16:creationId xmlns:a16="http://schemas.microsoft.com/office/drawing/2014/main" id="{1F986A30-6671-4EC8-A61A-E47C6DA928C1}"/>
              </a:ext>
            </a:extLst>
          </p:cNvPr>
          <p:cNvSpPr>
            <a:spLocks noGrp="1"/>
          </p:cNvSpPr>
          <p:nvPr>
            <p:ph sz="quarter" idx="26" hasCustomPrompt="1"/>
          </p:nvPr>
        </p:nvSpPr>
        <p:spPr>
          <a:xfrm>
            <a:off x="6127443" y="1206000"/>
            <a:ext cx="2743200" cy="500400"/>
          </a:xfrm>
        </p:spPr>
        <p:txBody>
          <a:bodyPr vert="horz" lIns="0" tIns="0" rIns="0" bIns="0" rtlCol="0" anchor="ctr" anchorCtr="0">
            <a:noAutofit/>
          </a:bodyPr>
          <a:lstStyle>
            <a:lvl1pPr algn="ctr">
              <a:lnSpc>
                <a:spcPct val="100000"/>
              </a:lnSpc>
              <a:defRPr lang="en-US" sz="5400" b="0" cap="none" baseline="0" dirty="0" smtClean="0">
                <a:solidFill>
                  <a:schemeClr val="accent3"/>
                </a:solidFill>
                <a:latin typeface="+mj-lt"/>
              </a:defRPr>
            </a:lvl1pPr>
            <a:lvl2pPr>
              <a:defRPr lang="en-US" dirty="0" smtClean="0">
                <a:solidFill>
                  <a:schemeClr val="accent3"/>
                </a:solidFill>
                <a:latin typeface="+mj-lt"/>
              </a:defRPr>
            </a:lvl2pPr>
            <a:lvl3pPr>
              <a:defRPr lang="en-US" dirty="0" smtClean="0">
                <a:solidFill>
                  <a:schemeClr val="accent3"/>
                </a:solidFill>
                <a:latin typeface="+mj-lt"/>
              </a:defRPr>
            </a:lvl3pPr>
            <a:lvl4pPr>
              <a:defRPr lang="en-US" dirty="0" smtClean="0">
                <a:solidFill>
                  <a:schemeClr val="accent3"/>
                </a:solidFill>
                <a:latin typeface="+mj-lt"/>
              </a:defRPr>
            </a:lvl4pPr>
            <a:lvl5pPr>
              <a:defRPr lang="en-GB" dirty="0">
                <a:solidFill>
                  <a:schemeClr val="accent3"/>
                </a:solidFill>
                <a:latin typeface="+mj-lt"/>
              </a:defRPr>
            </a:lvl5pPr>
          </a:lstStyle>
          <a:p>
            <a:pPr lvl="0" algn="ctr">
              <a:spcAft>
                <a:spcPts val="0"/>
              </a:spcAft>
            </a:pPr>
            <a:r>
              <a:rPr lang="en-US" dirty="0"/>
              <a:t>Fact</a:t>
            </a:r>
            <a:endParaRPr lang="en-GB" dirty="0"/>
          </a:p>
        </p:txBody>
      </p:sp>
      <p:sp>
        <p:nvSpPr>
          <p:cNvPr id="24" name="Text Placeholder 1">
            <a:extLst>
              <a:ext uri="{FF2B5EF4-FFF2-40B4-BE49-F238E27FC236}">
                <a16:creationId xmlns:a16="http://schemas.microsoft.com/office/drawing/2014/main" id="{78BEF926-1FA8-4655-9409-71713F54E638}"/>
              </a:ext>
            </a:extLst>
          </p:cNvPr>
          <p:cNvSpPr>
            <a:spLocks noGrp="1"/>
          </p:cNvSpPr>
          <p:nvPr>
            <p:ph type="body" sz="quarter" idx="31"/>
          </p:nvPr>
        </p:nvSpPr>
        <p:spPr>
          <a:xfrm>
            <a:off x="6127443" y="1715477"/>
            <a:ext cx="2743200" cy="500400"/>
          </a:xfrm>
        </p:spPr>
        <p:txBody>
          <a:bodyPr vert="horz" lIns="0" tIns="0" rIns="0" bIns="0" rtlCol="0">
            <a:noAutofit/>
          </a:bodyPr>
          <a:lstStyle>
            <a:lvl1pPr algn="l">
              <a:lnSpc>
                <a:spcPct val="100000"/>
              </a:lnSpc>
              <a:spcAft>
                <a:spcPts val="0"/>
              </a:spcAft>
              <a:buFontTx/>
              <a:buNone/>
              <a:defRPr lang="en-GB" cap="none" dirty="0"/>
            </a:lvl1pPr>
          </a:lstStyle>
          <a:p>
            <a:pPr lvl="0">
              <a:buSzPct val="100000"/>
            </a:pPr>
            <a:r>
              <a:rPr lang="en-US" dirty="0"/>
              <a:t>Click to edit Master text styles</a:t>
            </a:r>
            <a:endParaRPr lang="en-GB" dirty="0"/>
          </a:p>
        </p:txBody>
      </p:sp>
      <p:sp>
        <p:nvSpPr>
          <p:cNvPr id="18" name="Content Placeholder 2">
            <a:extLst>
              <a:ext uri="{FF2B5EF4-FFF2-40B4-BE49-F238E27FC236}">
                <a16:creationId xmlns:a16="http://schemas.microsoft.com/office/drawing/2014/main" id="{45530617-5EE9-4940-A8D6-5875554F75BC}"/>
              </a:ext>
            </a:extLst>
          </p:cNvPr>
          <p:cNvSpPr>
            <a:spLocks noGrp="1"/>
          </p:cNvSpPr>
          <p:nvPr>
            <p:ph sz="quarter" idx="28" hasCustomPrompt="1"/>
          </p:nvPr>
        </p:nvSpPr>
        <p:spPr>
          <a:xfrm>
            <a:off x="6127443" y="2399757"/>
            <a:ext cx="2743200" cy="500400"/>
          </a:xfrm>
        </p:spPr>
        <p:txBody>
          <a:bodyPr vert="horz" lIns="0" tIns="0" rIns="0" bIns="0" rtlCol="0" anchor="ctr" anchorCtr="0">
            <a:noAutofit/>
          </a:bodyPr>
          <a:lstStyle>
            <a:lvl1pPr algn="ctr">
              <a:lnSpc>
                <a:spcPct val="100000"/>
              </a:lnSpc>
              <a:defRPr lang="en-US" sz="5400" b="0" cap="none" baseline="0" smtClean="0">
                <a:solidFill>
                  <a:schemeClr val="accent3"/>
                </a:solidFill>
                <a:latin typeface="+mj-lt"/>
              </a:defRPr>
            </a:lvl1pPr>
            <a:lvl2pPr>
              <a:defRPr lang="en-US" smtClean="0">
                <a:solidFill>
                  <a:schemeClr val="accent3"/>
                </a:solidFill>
                <a:latin typeface="+mj-lt"/>
              </a:defRPr>
            </a:lvl2pPr>
            <a:lvl3pPr>
              <a:defRPr lang="en-US" smtClean="0">
                <a:solidFill>
                  <a:schemeClr val="accent3"/>
                </a:solidFill>
                <a:latin typeface="+mj-lt"/>
              </a:defRPr>
            </a:lvl3pPr>
            <a:lvl4pPr>
              <a:defRPr lang="en-US" smtClean="0">
                <a:solidFill>
                  <a:schemeClr val="accent3"/>
                </a:solidFill>
                <a:latin typeface="+mj-lt"/>
              </a:defRPr>
            </a:lvl4pPr>
            <a:lvl5pPr>
              <a:defRPr lang="en-GB">
                <a:solidFill>
                  <a:schemeClr val="accent3"/>
                </a:solidFill>
                <a:latin typeface="+mj-lt"/>
              </a:defRPr>
            </a:lvl5pPr>
          </a:lstStyle>
          <a:p>
            <a:pPr lvl="0" algn="ctr">
              <a:spcAft>
                <a:spcPts val="0"/>
              </a:spcAft>
            </a:pPr>
            <a:r>
              <a:rPr lang="en-US" dirty="0"/>
              <a:t>Fact</a:t>
            </a:r>
            <a:endParaRPr lang="en-GB" dirty="0"/>
          </a:p>
        </p:txBody>
      </p:sp>
      <p:sp>
        <p:nvSpPr>
          <p:cNvPr id="13" name="Subtitle 2">
            <a:extLst>
              <a:ext uri="{FF2B5EF4-FFF2-40B4-BE49-F238E27FC236}">
                <a16:creationId xmlns:a16="http://schemas.microsoft.com/office/drawing/2014/main" id="{0B7FE54E-413F-4BEF-B0D3-EC86B42CCB1D}"/>
              </a:ext>
            </a:extLst>
          </p:cNvPr>
          <p:cNvSpPr>
            <a:spLocks noGrp="1"/>
          </p:cNvSpPr>
          <p:nvPr>
            <p:ph type="subTitle" idx="22" hasCustomPrompt="1"/>
          </p:nvPr>
        </p:nvSpPr>
        <p:spPr>
          <a:xfrm>
            <a:off x="306000" y="361950"/>
            <a:ext cx="6357600" cy="621143"/>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solidFill>
                  <a:schemeClr val="tx1"/>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17" name="Content Placeholder 1">
            <a:extLst>
              <a:ext uri="{FF2B5EF4-FFF2-40B4-BE49-F238E27FC236}">
                <a16:creationId xmlns:a16="http://schemas.microsoft.com/office/drawing/2014/main" id="{A0F2EABB-8DFB-4AFF-8E80-9CB82D3B991E}"/>
              </a:ext>
            </a:extLst>
          </p:cNvPr>
          <p:cNvSpPr>
            <a:spLocks noGrp="1"/>
          </p:cNvSpPr>
          <p:nvPr>
            <p:ph sz="quarter" idx="21" hasCustomPrompt="1"/>
          </p:nvPr>
        </p:nvSpPr>
        <p:spPr>
          <a:xfrm>
            <a:off x="306000" y="1205999"/>
            <a:ext cx="5634000" cy="3384001"/>
          </a:xfrm>
          <a:prstGeom prst="rect">
            <a:avLst/>
          </a:prstGeom>
        </p:spPr>
        <p:txBody>
          <a:bodyPr vert="horz" lIns="0" tIns="0" rIns="0" bIns="0" rtlCol="0">
            <a:noAutofit/>
          </a:bodyPr>
          <a:lstStyle>
            <a:lvl1pPr>
              <a:defRPr lang="en-US" dirty="0"/>
            </a:lvl1pPr>
          </a:lstStyle>
          <a:p>
            <a:pPr lvl="0"/>
            <a:r>
              <a:rPr lang="en-US" dirty="0"/>
              <a:t>Click to type or click icon to insert image, chart or table</a:t>
            </a:r>
          </a:p>
        </p:txBody>
      </p:sp>
      <p:sp>
        <p:nvSpPr>
          <p:cNvPr id="12" name="Title 1">
            <a:extLst>
              <a:ext uri="{FF2B5EF4-FFF2-40B4-BE49-F238E27FC236}">
                <a16:creationId xmlns:a16="http://schemas.microsoft.com/office/drawing/2014/main" id="{ADAC839D-2459-4C9E-AC47-58738814D043}"/>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16760262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Rows with Block Headings">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B25687E1-66C7-435C-A149-D815B26EB3E0}"/>
              </a:ext>
            </a:extLst>
          </p:cNvPr>
          <p:cNvSpPr>
            <a:spLocks noGrp="1"/>
          </p:cNvSpPr>
          <p:nvPr>
            <p:ph sz="quarter" idx="15" hasCustomPrompt="1"/>
          </p:nvPr>
        </p:nvSpPr>
        <p:spPr>
          <a:xfrm>
            <a:off x="2299855" y="3652442"/>
            <a:ext cx="6539346" cy="1097280"/>
          </a:xfrm>
          <a:prstGeom prst="rect">
            <a:avLst/>
          </a:prstGeom>
        </p:spPr>
        <p:txBody>
          <a:bodyPr>
            <a:noAutofit/>
          </a:bodyPr>
          <a:lstStyle>
            <a:lvl1pPr marL="72000">
              <a:defRPr/>
            </a:lvl1pPr>
            <a:lvl2pPr marL="72000">
              <a:defRPr/>
            </a:lvl2pPr>
            <a:lvl3pPr marL="266700" indent="-182563">
              <a:defRPr/>
            </a:lvl3pPr>
          </a:lstStyle>
          <a:p>
            <a:pPr lvl="0"/>
            <a:r>
              <a:rPr lang="en-US" dirty="0"/>
              <a:t>Click to add text</a:t>
            </a:r>
          </a:p>
          <a:p>
            <a:pPr lvl="1"/>
            <a:r>
              <a:rPr lang="en-US" dirty="0"/>
              <a:t>Second level</a:t>
            </a:r>
          </a:p>
          <a:p>
            <a:pPr lvl="2"/>
            <a:r>
              <a:rPr lang="en-US" dirty="0"/>
              <a:t>Third level</a:t>
            </a:r>
          </a:p>
        </p:txBody>
      </p:sp>
      <p:sp>
        <p:nvSpPr>
          <p:cNvPr id="4" name="Content Placeholder 2">
            <a:extLst>
              <a:ext uri="{FF2B5EF4-FFF2-40B4-BE49-F238E27FC236}">
                <a16:creationId xmlns:a16="http://schemas.microsoft.com/office/drawing/2014/main" id="{37B868FC-1EC3-49E1-B704-F6C9DFB03BAB}"/>
              </a:ext>
            </a:extLst>
          </p:cNvPr>
          <p:cNvSpPr>
            <a:spLocks noGrp="1"/>
          </p:cNvSpPr>
          <p:nvPr>
            <p:ph sz="quarter" idx="14" hasCustomPrompt="1"/>
          </p:nvPr>
        </p:nvSpPr>
        <p:spPr>
          <a:xfrm>
            <a:off x="2299855" y="2439182"/>
            <a:ext cx="6539346" cy="1097280"/>
          </a:xfrm>
          <a:prstGeom prst="rect">
            <a:avLst/>
          </a:prstGeom>
        </p:spPr>
        <p:txBody>
          <a:bodyPr>
            <a:noAutofit/>
          </a:bodyPr>
          <a:lstStyle>
            <a:lvl1pPr marL="72000">
              <a:defRPr/>
            </a:lvl1pPr>
            <a:lvl2pPr marL="72000">
              <a:defRPr/>
            </a:lvl2pPr>
            <a:lvl3pPr marL="266700" indent="-179388">
              <a:defRPr/>
            </a:lvl3pPr>
          </a:lstStyle>
          <a:p>
            <a:pPr lvl="0"/>
            <a:r>
              <a:rPr lang="en-US" dirty="0"/>
              <a:t>Click to add text</a:t>
            </a:r>
          </a:p>
          <a:p>
            <a:pPr lvl="1"/>
            <a:r>
              <a:rPr lang="en-US" dirty="0"/>
              <a:t>Second level</a:t>
            </a:r>
          </a:p>
          <a:p>
            <a:pPr lvl="2"/>
            <a:r>
              <a:rPr lang="en-US" dirty="0"/>
              <a:t>Third level</a:t>
            </a:r>
          </a:p>
        </p:txBody>
      </p:sp>
      <p:sp>
        <p:nvSpPr>
          <p:cNvPr id="5" name="Content Placeholder 1">
            <a:extLst>
              <a:ext uri="{FF2B5EF4-FFF2-40B4-BE49-F238E27FC236}">
                <a16:creationId xmlns:a16="http://schemas.microsoft.com/office/drawing/2014/main" id="{0B86B98C-95C3-420E-84EF-04CF1074FF71}"/>
              </a:ext>
            </a:extLst>
          </p:cNvPr>
          <p:cNvSpPr>
            <a:spLocks noGrp="1"/>
          </p:cNvSpPr>
          <p:nvPr>
            <p:ph idx="1" hasCustomPrompt="1"/>
          </p:nvPr>
        </p:nvSpPr>
        <p:spPr>
          <a:xfrm>
            <a:off x="2299855" y="1207341"/>
            <a:ext cx="6539346" cy="1097280"/>
          </a:xfrm>
          <a:prstGeom prst="rect">
            <a:avLst/>
          </a:prstGeom>
        </p:spPr>
        <p:txBody>
          <a:bodyPr>
            <a:noAutofit/>
          </a:bodyPr>
          <a:lstStyle>
            <a:lvl1pPr marL="72000">
              <a:defRPr/>
            </a:lvl1pPr>
            <a:lvl2pPr marL="72000">
              <a:defRPr/>
            </a:lvl2pPr>
            <a:lvl3pPr marL="266700" indent="-182563">
              <a:defRPr/>
            </a:lvl3pPr>
          </a:lstStyle>
          <a:p>
            <a:pPr lvl="0"/>
            <a:r>
              <a:rPr lang="en-US" dirty="0"/>
              <a:t>Click to add text</a:t>
            </a:r>
          </a:p>
          <a:p>
            <a:pPr lvl="1"/>
            <a:r>
              <a:rPr lang="en-US" dirty="0"/>
              <a:t>Second level</a:t>
            </a:r>
          </a:p>
          <a:p>
            <a:pPr lvl="2"/>
            <a:r>
              <a:rPr lang="en-US" dirty="0"/>
              <a:t>Third level</a:t>
            </a:r>
          </a:p>
        </p:txBody>
      </p:sp>
      <p:sp>
        <p:nvSpPr>
          <p:cNvPr id="6" name="Subtitle 2">
            <a:extLst>
              <a:ext uri="{FF2B5EF4-FFF2-40B4-BE49-F238E27FC236}">
                <a16:creationId xmlns:a16="http://schemas.microsoft.com/office/drawing/2014/main" id="{17925970-B1EF-4375-A13C-1B891CA98D38}"/>
              </a:ext>
            </a:extLst>
          </p:cNvPr>
          <p:cNvSpPr>
            <a:spLocks noGrp="1"/>
          </p:cNvSpPr>
          <p:nvPr>
            <p:ph type="subTitle" idx="20" hasCustomPrompt="1"/>
          </p:nvPr>
        </p:nvSpPr>
        <p:spPr>
          <a:xfrm>
            <a:off x="306000" y="361949"/>
            <a:ext cx="6357600" cy="621143"/>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8" name="Content Placeholder 11">
            <a:extLst>
              <a:ext uri="{FF2B5EF4-FFF2-40B4-BE49-F238E27FC236}">
                <a16:creationId xmlns:a16="http://schemas.microsoft.com/office/drawing/2014/main" id="{69D34265-ADD9-47E7-9A15-A31110F2976C}"/>
              </a:ext>
            </a:extLst>
          </p:cNvPr>
          <p:cNvSpPr>
            <a:spLocks noGrp="1"/>
          </p:cNvSpPr>
          <p:nvPr>
            <p:ph sz="quarter" idx="21" hasCustomPrompt="1"/>
          </p:nvPr>
        </p:nvSpPr>
        <p:spPr>
          <a:xfrm>
            <a:off x="306000" y="1206499"/>
            <a:ext cx="1980000" cy="1097280"/>
          </a:xfrm>
          <a:solidFill>
            <a:schemeClr val="accent3"/>
          </a:solidFill>
        </p:spPr>
        <p:txBody>
          <a:bodyPr lIns="36000" rIns="36000" anchor="ctr"/>
          <a:lstStyle>
            <a:lvl1pPr>
              <a:defRPr>
                <a:solidFill>
                  <a:schemeClr val="bg1"/>
                </a:solidFill>
              </a:defRPr>
            </a:lvl1pPr>
            <a:lvl2pPr>
              <a:defRPr>
                <a:solidFill>
                  <a:schemeClr val="bg1"/>
                </a:solidFill>
              </a:defRPr>
            </a:lvl2pPr>
          </a:lstStyle>
          <a:p>
            <a:pPr lvl="0"/>
            <a:r>
              <a:rPr lang="en-US" dirty="0"/>
              <a:t>Click to add text or image</a:t>
            </a:r>
            <a:endParaRPr lang="en-GB" dirty="0"/>
          </a:p>
        </p:txBody>
      </p:sp>
      <p:sp>
        <p:nvSpPr>
          <p:cNvPr id="9" name="Content Placeholder 14">
            <a:extLst>
              <a:ext uri="{FF2B5EF4-FFF2-40B4-BE49-F238E27FC236}">
                <a16:creationId xmlns:a16="http://schemas.microsoft.com/office/drawing/2014/main" id="{F0FB4E55-174D-4699-80D0-D21433B7092C}"/>
              </a:ext>
            </a:extLst>
          </p:cNvPr>
          <p:cNvSpPr>
            <a:spLocks noGrp="1"/>
          </p:cNvSpPr>
          <p:nvPr>
            <p:ph sz="quarter" idx="22" hasCustomPrompt="1"/>
          </p:nvPr>
        </p:nvSpPr>
        <p:spPr>
          <a:xfrm>
            <a:off x="306000" y="2439182"/>
            <a:ext cx="1980000" cy="1097280"/>
          </a:xfrm>
          <a:solidFill>
            <a:schemeClr val="accent1"/>
          </a:solidFill>
        </p:spPr>
        <p:txBody>
          <a:bodyPr lIns="36000" rIns="36000" anchor="ctr"/>
          <a:lstStyle>
            <a:lvl1pPr>
              <a:defRPr>
                <a:solidFill>
                  <a:schemeClr val="bg1"/>
                </a:solidFill>
              </a:defRPr>
            </a:lvl1pPr>
          </a:lstStyle>
          <a:p>
            <a:pPr lvl="0"/>
            <a:r>
              <a:rPr lang="en-US" dirty="0"/>
              <a:t>Click to add text or image</a:t>
            </a:r>
            <a:endParaRPr lang="en-GB" dirty="0"/>
          </a:p>
        </p:txBody>
      </p:sp>
      <p:sp>
        <p:nvSpPr>
          <p:cNvPr id="10" name="Content Placeholder 16">
            <a:extLst>
              <a:ext uri="{FF2B5EF4-FFF2-40B4-BE49-F238E27FC236}">
                <a16:creationId xmlns:a16="http://schemas.microsoft.com/office/drawing/2014/main" id="{32F53C47-67C8-4FD3-B82F-D4EB6AA77FE0}"/>
              </a:ext>
            </a:extLst>
          </p:cNvPr>
          <p:cNvSpPr>
            <a:spLocks noGrp="1"/>
          </p:cNvSpPr>
          <p:nvPr>
            <p:ph sz="quarter" idx="23" hasCustomPrompt="1"/>
          </p:nvPr>
        </p:nvSpPr>
        <p:spPr>
          <a:xfrm>
            <a:off x="306000" y="3651222"/>
            <a:ext cx="1980000" cy="1097280"/>
          </a:xfrm>
          <a:solidFill>
            <a:schemeClr val="accent3"/>
          </a:solidFill>
        </p:spPr>
        <p:txBody>
          <a:bodyPr lIns="36000" rIns="36000" anchor="ctr"/>
          <a:lstStyle>
            <a:lvl1pPr>
              <a:defRPr>
                <a:solidFill>
                  <a:schemeClr val="bg1"/>
                </a:solidFill>
              </a:defRPr>
            </a:lvl1pPr>
          </a:lstStyle>
          <a:p>
            <a:pPr lvl="0"/>
            <a:r>
              <a:rPr lang="en-US" dirty="0"/>
              <a:t>Click to add text or image</a:t>
            </a:r>
            <a:endParaRPr lang="en-GB" dirty="0"/>
          </a:p>
        </p:txBody>
      </p:sp>
      <p:sp>
        <p:nvSpPr>
          <p:cNvPr id="11" name="Title 1">
            <a:extLst>
              <a:ext uri="{FF2B5EF4-FFF2-40B4-BE49-F238E27FC236}">
                <a16:creationId xmlns:a16="http://schemas.microsoft.com/office/drawing/2014/main" id="{61941434-A58D-43A2-92C9-E5AD80953A4B}"/>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735704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Col - Arrow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26128" y="1398891"/>
            <a:ext cx="3460528" cy="3339959"/>
          </a:xfrm>
          <a:prstGeom prst="rect">
            <a:avLst/>
          </a:prstGeom>
        </p:spPr>
        <p:txBody>
          <a:bodyPr>
            <a:noAutofit/>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Box 2">
            <a:extLst>
              <a:ext uri="{FF2B5EF4-FFF2-40B4-BE49-F238E27FC236}">
                <a16:creationId xmlns:a16="http://schemas.microsoft.com/office/drawing/2014/main" id="{14092A46-FE7E-4819-ABBA-9AB9472792FE}"/>
              </a:ext>
            </a:extLst>
          </p:cNvPr>
          <p:cNvSpPr txBox="1"/>
          <p:nvPr userDrawn="1"/>
        </p:nvSpPr>
        <p:spPr>
          <a:xfrm>
            <a:off x="5372575" y="1202436"/>
            <a:ext cx="3402641" cy="214884"/>
          </a:xfrm>
          <a:prstGeom prst="rect">
            <a:avLst/>
          </a:prstGeom>
        </p:spPr>
        <p:txBody>
          <a:bodyPr vert="horz" wrap="square" lIns="0" tIns="0" rIns="0" bIns="0" rtlCol="0" anchor="t" anchorCtr="0">
            <a:noAutofit/>
          </a:bodyPr>
          <a:lstStyle/>
          <a:p>
            <a:pPr marL="0" lvl="0" algn="l" defTabSz="457200" rtl="0" eaLnBrk="1" fontAlgn="auto" latinLnBrk="0" hangingPunct="1">
              <a:lnSpc>
                <a:spcPts val="1300"/>
              </a:lnSpc>
              <a:spcBef>
                <a:spcPts val="0"/>
              </a:spcBef>
              <a:spcAft>
                <a:spcPts val="1000"/>
              </a:spcAft>
              <a:defRPr/>
            </a:pPr>
            <a:r>
              <a:rPr lang="en-US" sz="1400" b="0" kern="1200" cap="none" dirty="0">
                <a:solidFill>
                  <a:schemeClr val="accent1"/>
                </a:solidFill>
                <a:latin typeface="+mj-lt"/>
                <a:ea typeface="+mn-ea"/>
                <a:cs typeface="+mn-cs"/>
              </a:rPr>
              <a:t>Challenges</a:t>
            </a:r>
          </a:p>
        </p:txBody>
      </p:sp>
      <p:sp>
        <p:nvSpPr>
          <p:cNvPr id="2" name="Arrow: Down 2">
            <a:extLst>
              <a:ext uri="{FF2B5EF4-FFF2-40B4-BE49-F238E27FC236}">
                <a16:creationId xmlns:a16="http://schemas.microsoft.com/office/drawing/2014/main" id="{7BFCB88A-B584-4C5E-B88A-844C2B814CF1}"/>
              </a:ext>
            </a:extLst>
          </p:cNvPr>
          <p:cNvSpPr/>
          <p:nvPr userDrawn="1"/>
        </p:nvSpPr>
        <p:spPr>
          <a:xfrm>
            <a:off x="4638500" y="1281839"/>
            <a:ext cx="630000" cy="346161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Content Placeholder 1">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5372576" y="1399141"/>
            <a:ext cx="3460528" cy="3344309"/>
          </a:xfrm>
          <a:prstGeom prst="rect">
            <a:avLst/>
          </a:prstGeom>
        </p:spPr>
        <p:txBody>
          <a:bodyPr>
            <a:noAutofit/>
          </a:bodyPr>
          <a:lstStyle>
            <a:lvl1pPr>
              <a:defRPr/>
            </a:lvl1pPr>
            <a:lvl2pPr>
              <a:defRPr>
                <a:solidFill>
                  <a:schemeClr val="accent1"/>
                </a:solidFill>
              </a:defRPr>
            </a:lvl2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
            <a:extLst>
              <a:ext uri="{FF2B5EF4-FFF2-40B4-BE49-F238E27FC236}">
                <a16:creationId xmlns:a16="http://schemas.microsoft.com/office/drawing/2014/main" id="{F5019A6D-B48A-4BC1-BB9F-1DE48DDB597D}"/>
              </a:ext>
            </a:extLst>
          </p:cNvPr>
          <p:cNvSpPr txBox="1"/>
          <p:nvPr userDrawn="1"/>
        </p:nvSpPr>
        <p:spPr>
          <a:xfrm>
            <a:off x="1026128" y="1202436"/>
            <a:ext cx="3469672" cy="214884"/>
          </a:xfrm>
          <a:prstGeom prst="rect">
            <a:avLst/>
          </a:prstGeom>
        </p:spPr>
        <p:txBody>
          <a:bodyPr vert="horz" wrap="square" lIns="0" tIns="0" rIns="0" bIns="0" rtlCol="0" anchor="t" anchorCtr="0">
            <a:noAutofit/>
          </a:bodyPr>
          <a:lstStyle/>
          <a:p>
            <a:pPr marL="0" lvl="0" algn="l" defTabSz="457200" rtl="0" eaLnBrk="1" fontAlgn="auto" latinLnBrk="0" hangingPunct="1">
              <a:lnSpc>
                <a:spcPts val="1300"/>
              </a:lnSpc>
              <a:spcBef>
                <a:spcPts val="0"/>
              </a:spcBef>
              <a:spcAft>
                <a:spcPts val="1000"/>
              </a:spcAft>
              <a:defRPr/>
            </a:pPr>
            <a:r>
              <a:rPr lang="en-US" sz="1400" b="0" kern="1200" cap="none" dirty="0">
                <a:solidFill>
                  <a:schemeClr val="accent3"/>
                </a:solidFill>
                <a:latin typeface="+mj-lt"/>
                <a:ea typeface="+mn-ea"/>
                <a:cs typeface="+mn-cs"/>
              </a:rPr>
              <a:t>Opportunities</a:t>
            </a:r>
          </a:p>
        </p:txBody>
      </p:sp>
      <p:sp>
        <p:nvSpPr>
          <p:cNvPr id="4" name="Up Arrow 1">
            <a:extLst>
              <a:ext uri="{FF2B5EF4-FFF2-40B4-BE49-F238E27FC236}">
                <a16:creationId xmlns:a16="http://schemas.microsoft.com/office/drawing/2014/main" id="{671EA427-2798-41BF-BE11-AA3564B926DA}"/>
              </a:ext>
            </a:extLst>
          </p:cNvPr>
          <p:cNvSpPr/>
          <p:nvPr userDrawn="1"/>
        </p:nvSpPr>
        <p:spPr>
          <a:xfrm>
            <a:off x="306000" y="1281839"/>
            <a:ext cx="628650" cy="3461613"/>
          </a:xfrm>
          <a:prstGeom prst="up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12" name="Subtitle 2">
            <a:extLst>
              <a:ext uri="{FF2B5EF4-FFF2-40B4-BE49-F238E27FC236}">
                <a16:creationId xmlns:a16="http://schemas.microsoft.com/office/drawing/2014/main" id="{D8BFBF6A-2C96-4B0E-AF48-20926BEB53EC}"/>
              </a:ext>
            </a:extLst>
          </p:cNvPr>
          <p:cNvSpPr>
            <a:spLocks noGrp="1"/>
          </p:cNvSpPr>
          <p:nvPr>
            <p:ph type="subTitle" idx="21" hasCustomPrompt="1"/>
          </p:nvPr>
        </p:nvSpPr>
        <p:spPr>
          <a:xfrm>
            <a:off x="306000" y="361950"/>
            <a:ext cx="6357600" cy="621143"/>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11" name="Title 1">
            <a:extLst>
              <a:ext uri="{FF2B5EF4-FFF2-40B4-BE49-F238E27FC236}">
                <a16:creationId xmlns:a16="http://schemas.microsoft.com/office/drawing/2014/main" id="{7F8C8BCD-9649-4F37-9CD4-6A0F0639AED8}"/>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5878086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inners and Losers (1)">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9CD8DB1-B34D-42DF-B9E5-775BF81AC320}"/>
              </a:ext>
            </a:extLst>
          </p:cNvPr>
          <p:cNvGrpSpPr/>
          <p:nvPr userDrawn="1"/>
        </p:nvGrpSpPr>
        <p:grpSpPr>
          <a:xfrm>
            <a:off x="4495374" y="3101340"/>
            <a:ext cx="684326" cy="1651253"/>
            <a:chOff x="2938564" y="3643305"/>
            <a:chExt cx="519016" cy="2350493"/>
          </a:xfrm>
        </p:grpSpPr>
        <p:sp>
          <p:nvSpPr>
            <p:cNvPr id="14" name="AutoShape 6">
              <a:extLst>
                <a:ext uri="{FF2B5EF4-FFF2-40B4-BE49-F238E27FC236}">
                  <a16:creationId xmlns:a16="http://schemas.microsoft.com/office/drawing/2014/main" id="{EF0F050E-F9BF-415D-A32B-5C57D75DFA17}"/>
                </a:ext>
              </a:extLst>
            </p:cNvPr>
            <p:cNvSpPr>
              <a:spLocks noChangeAspect="1" noChangeArrowheads="1"/>
            </p:cNvSpPr>
            <p:nvPr userDrawn="1"/>
          </p:nvSpPr>
          <p:spPr bwMode="auto">
            <a:xfrm rot="5400000">
              <a:off x="2022825" y="4559044"/>
              <a:ext cx="2350493" cy="519016"/>
            </a:xfrm>
            <a:custGeom>
              <a:avLst/>
              <a:gdLst>
                <a:gd name="T0" fmla="*/ 594122 w 21600"/>
                <a:gd name="T1" fmla="*/ 0 h 21600"/>
                <a:gd name="T2" fmla="*/ 0 w 21600"/>
                <a:gd name="T3" fmla="*/ 323850 h 21600"/>
                <a:gd name="T4" fmla="*/ 594122 w 21600"/>
                <a:gd name="T5" fmla="*/ 647700 h 21600"/>
                <a:gd name="T6" fmla="*/ 792163 w 21600"/>
                <a:gd name="T7" fmla="*/ 32385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28575" algn="ctr">
              <a:noFill/>
              <a:miter lim="800000"/>
              <a:headEnd/>
              <a:tailEnd/>
            </a:ln>
          </p:spPr>
          <p:txBody>
            <a:bodyPr vert="eaVert" wrap="none" anchor="ctr">
              <a:noAutofit/>
            </a:bodyPr>
            <a:lstStyle/>
            <a:p>
              <a:endParaRPr lang="en-GB" sz="1800" dirty="0"/>
            </a:p>
          </p:txBody>
        </p:sp>
        <p:sp>
          <p:nvSpPr>
            <p:cNvPr id="15" name="TextBox 14">
              <a:extLst>
                <a:ext uri="{FF2B5EF4-FFF2-40B4-BE49-F238E27FC236}">
                  <a16:creationId xmlns:a16="http://schemas.microsoft.com/office/drawing/2014/main" id="{F2BED5FF-348F-4721-B761-70F0C14AA5B6}"/>
                </a:ext>
              </a:extLst>
            </p:cNvPr>
            <p:cNvSpPr txBox="1"/>
            <p:nvPr userDrawn="1"/>
          </p:nvSpPr>
          <p:spPr>
            <a:xfrm rot="16200000">
              <a:off x="2075880" y="4810527"/>
              <a:ext cx="2249425" cy="116714"/>
            </a:xfrm>
            <a:prstGeom prst="rect">
              <a:avLst/>
            </a:prstGeom>
            <a:noFill/>
          </p:spPr>
          <p:txBody>
            <a:bodyPr wrap="square" lIns="0" tIns="0" rIns="0" bIns="0" rtlCol="0" anchor="t" anchorCtr="1">
              <a:noAutofit/>
            </a:bodyPr>
            <a:lstStyle/>
            <a:p>
              <a:pPr algn="ctr"/>
              <a:r>
                <a:rPr lang="en-US" sz="1000" b="0" cap="all" spc="200" baseline="0" dirty="0">
                  <a:solidFill>
                    <a:schemeClr val="bg1"/>
                  </a:solidFill>
                  <a:latin typeface="+mj-lt"/>
                </a:rPr>
                <a:t>LOSERS</a:t>
              </a:r>
            </a:p>
          </p:txBody>
        </p:sp>
      </p:grpSp>
      <p:grpSp>
        <p:nvGrpSpPr>
          <p:cNvPr id="16" name="Group 15">
            <a:extLst>
              <a:ext uri="{FF2B5EF4-FFF2-40B4-BE49-F238E27FC236}">
                <a16:creationId xmlns:a16="http://schemas.microsoft.com/office/drawing/2014/main" id="{4DF8683B-FD53-48B3-BB64-BCCED40B81FE}"/>
              </a:ext>
            </a:extLst>
          </p:cNvPr>
          <p:cNvGrpSpPr/>
          <p:nvPr userDrawn="1"/>
        </p:nvGrpSpPr>
        <p:grpSpPr>
          <a:xfrm>
            <a:off x="4497274" y="1213615"/>
            <a:ext cx="684326" cy="1717922"/>
            <a:chOff x="2938562" y="1247013"/>
            <a:chExt cx="519016" cy="2267712"/>
          </a:xfrm>
        </p:grpSpPr>
        <p:sp>
          <p:nvSpPr>
            <p:cNvPr id="17" name="AutoShape 6">
              <a:extLst>
                <a:ext uri="{FF2B5EF4-FFF2-40B4-BE49-F238E27FC236}">
                  <a16:creationId xmlns:a16="http://schemas.microsoft.com/office/drawing/2014/main" id="{C133FA7A-06F9-4675-A5D5-76DEDF324DDA}"/>
                </a:ext>
              </a:extLst>
            </p:cNvPr>
            <p:cNvSpPr>
              <a:spLocks noChangeAspect="1" noChangeArrowheads="1"/>
            </p:cNvSpPr>
            <p:nvPr userDrawn="1"/>
          </p:nvSpPr>
          <p:spPr bwMode="auto">
            <a:xfrm rot="16200000">
              <a:off x="2142299" y="2044038"/>
              <a:ext cx="2111541" cy="519016"/>
            </a:xfrm>
            <a:custGeom>
              <a:avLst/>
              <a:gdLst>
                <a:gd name="T0" fmla="*/ 594122 w 21600"/>
                <a:gd name="T1" fmla="*/ 0 h 21600"/>
                <a:gd name="T2" fmla="*/ 0 w 21600"/>
                <a:gd name="T3" fmla="*/ 323850 h 21600"/>
                <a:gd name="T4" fmla="*/ 594122 w 21600"/>
                <a:gd name="T5" fmla="*/ 647700 h 21600"/>
                <a:gd name="T6" fmla="*/ 792163 w 21600"/>
                <a:gd name="T7" fmla="*/ 32385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3"/>
            </a:solidFill>
            <a:ln w="28575" algn="ctr">
              <a:noFill/>
              <a:miter lim="800000"/>
              <a:headEnd/>
              <a:tailEnd/>
            </a:ln>
          </p:spPr>
          <p:txBody>
            <a:bodyPr vert="eaVert" wrap="none" anchor="ctr">
              <a:noAutofit/>
            </a:bodyPr>
            <a:lstStyle/>
            <a:p>
              <a:endParaRPr lang="en-GB" sz="1800" dirty="0">
                <a:solidFill>
                  <a:schemeClr val="bg1"/>
                </a:solidFill>
              </a:endParaRPr>
            </a:p>
          </p:txBody>
        </p:sp>
        <p:sp>
          <p:nvSpPr>
            <p:cNvPr id="18" name="TextBox 17">
              <a:extLst>
                <a:ext uri="{FF2B5EF4-FFF2-40B4-BE49-F238E27FC236}">
                  <a16:creationId xmlns:a16="http://schemas.microsoft.com/office/drawing/2014/main" id="{469DE12D-DF14-4152-A8C4-298B563895C9}"/>
                </a:ext>
              </a:extLst>
            </p:cNvPr>
            <p:cNvSpPr txBox="1"/>
            <p:nvPr userDrawn="1"/>
          </p:nvSpPr>
          <p:spPr>
            <a:xfrm rot="16200000">
              <a:off x="2064213" y="2322512"/>
              <a:ext cx="2267712" cy="116714"/>
            </a:xfrm>
            <a:prstGeom prst="rect">
              <a:avLst/>
            </a:prstGeom>
            <a:noFill/>
          </p:spPr>
          <p:txBody>
            <a:bodyPr wrap="square" lIns="0" tIns="0" rIns="0" bIns="0" rtlCol="0" anchor="ctr" anchorCtr="1">
              <a:noAutofit/>
            </a:bodyPr>
            <a:lstStyle/>
            <a:p>
              <a:pPr algn="ctr"/>
              <a:r>
                <a:rPr lang="en-US" sz="1000" b="0" cap="all" spc="200" baseline="0" dirty="0">
                  <a:solidFill>
                    <a:schemeClr val="bg1"/>
                  </a:solidFill>
                  <a:latin typeface="+mj-lt"/>
                </a:rPr>
                <a:t>WINNERS</a:t>
              </a:r>
            </a:p>
          </p:txBody>
        </p:sp>
      </p:grpSp>
      <p:sp>
        <p:nvSpPr>
          <p:cNvPr id="12" name="Content Placeholder 5">
            <a:extLst>
              <a:ext uri="{FF2B5EF4-FFF2-40B4-BE49-F238E27FC236}">
                <a16:creationId xmlns:a16="http://schemas.microsoft.com/office/drawing/2014/main" id="{A92C357E-FF5C-4EAC-8702-A643D2825586}"/>
              </a:ext>
            </a:extLst>
          </p:cNvPr>
          <p:cNvSpPr>
            <a:spLocks noGrp="1"/>
          </p:cNvSpPr>
          <p:nvPr>
            <p:ph sz="quarter" idx="17" hasCustomPrompt="1"/>
          </p:nvPr>
        </p:nvSpPr>
        <p:spPr>
          <a:xfrm>
            <a:off x="5267325" y="3415448"/>
            <a:ext cx="3575050" cy="1328002"/>
          </a:xfrm>
          <a:prstGeom prst="rect">
            <a:avLst/>
          </a:prstGeom>
        </p:spPr>
        <p:txBody>
          <a:bodyPr/>
          <a:lstStyle>
            <a:lvl1pPr>
              <a:defRPr/>
            </a:lvl1pPr>
            <a:lvl2pPr>
              <a:defRPr>
                <a:solidFill>
                  <a:schemeClr val="accent3"/>
                </a:solidFill>
              </a:defRPr>
            </a:lvl2pPr>
          </a:lstStyle>
          <a:p>
            <a:pPr lvl="0"/>
            <a:r>
              <a:rPr lang="en-US" dirty="0"/>
              <a:t>Click to add text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DF6BA210-71A4-4B0B-8FA0-AF6F8A32FB4A}"/>
              </a:ext>
            </a:extLst>
          </p:cNvPr>
          <p:cNvSpPr>
            <a:spLocks noGrp="1"/>
          </p:cNvSpPr>
          <p:nvPr>
            <p:ph sz="quarter" idx="15" hasCustomPrompt="1"/>
          </p:nvPr>
        </p:nvSpPr>
        <p:spPr>
          <a:xfrm>
            <a:off x="5267325" y="1581150"/>
            <a:ext cx="3575050" cy="1295400"/>
          </a:xfrm>
          <a:prstGeom prst="rect">
            <a:avLst/>
          </a:prstGeom>
        </p:spPr>
        <p:txBody>
          <a:bodyPr/>
          <a:lstStyle>
            <a:lvl1pPr>
              <a:defRPr/>
            </a:lvl1pPr>
          </a:lstStyle>
          <a:p>
            <a:pPr lvl="0"/>
            <a:r>
              <a:rPr lang="en-US" dirty="0"/>
              <a:t>Click to add text</a:t>
            </a:r>
          </a:p>
          <a:p>
            <a:pPr lvl="1"/>
            <a:r>
              <a:rPr lang="en-US" dirty="0"/>
              <a:t>Second level</a:t>
            </a:r>
          </a:p>
          <a:p>
            <a:pPr lvl="2"/>
            <a:r>
              <a:rPr lang="en-US" dirty="0"/>
              <a:t>Third level</a:t>
            </a:r>
          </a:p>
        </p:txBody>
      </p:sp>
      <p:sp>
        <p:nvSpPr>
          <p:cNvPr id="3" name="Content Placeholder 1"/>
          <p:cNvSpPr>
            <a:spLocks noGrp="1"/>
          </p:cNvSpPr>
          <p:nvPr>
            <p:ph idx="1" hasCustomPrompt="1"/>
          </p:nvPr>
        </p:nvSpPr>
        <p:spPr>
          <a:xfrm>
            <a:off x="306000" y="1207009"/>
            <a:ext cx="4187952" cy="3531842"/>
          </a:xfrm>
          <a:prstGeom prst="rect">
            <a:avLst/>
          </a:prstGeom>
        </p:spPr>
        <p:txBody>
          <a:bodyPr>
            <a:noAutofit/>
          </a:body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Subtitle 2">
            <a:extLst>
              <a:ext uri="{FF2B5EF4-FFF2-40B4-BE49-F238E27FC236}">
                <a16:creationId xmlns:a16="http://schemas.microsoft.com/office/drawing/2014/main" id="{2251F60D-D1A5-42A2-AF44-8937FCBE4B9F}"/>
              </a:ext>
            </a:extLst>
          </p:cNvPr>
          <p:cNvSpPr>
            <a:spLocks noGrp="1"/>
          </p:cNvSpPr>
          <p:nvPr>
            <p:ph type="subTitle" idx="21" hasCustomPrompt="1"/>
          </p:nvPr>
        </p:nvSpPr>
        <p:spPr>
          <a:xfrm>
            <a:off x="306000" y="361950"/>
            <a:ext cx="6357600" cy="621143"/>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21" name="Text Placeholder 6">
            <a:extLst>
              <a:ext uri="{FF2B5EF4-FFF2-40B4-BE49-F238E27FC236}">
                <a16:creationId xmlns:a16="http://schemas.microsoft.com/office/drawing/2014/main" id="{9623B468-B540-4762-ABC6-DF830FC0C0CE}"/>
              </a:ext>
            </a:extLst>
          </p:cNvPr>
          <p:cNvSpPr>
            <a:spLocks noGrp="1"/>
          </p:cNvSpPr>
          <p:nvPr>
            <p:ph type="body" sz="quarter" idx="22" hasCustomPrompt="1"/>
          </p:nvPr>
        </p:nvSpPr>
        <p:spPr>
          <a:xfrm>
            <a:off x="5267575" y="1207168"/>
            <a:ext cx="3574800" cy="288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add text</a:t>
            </a:r>
            <a:endParaRPr lang="en-GB" dirty="0"/>
          </a:p>
        </p:txBody>
      </p:sp>
      <p:sp>
        <p:nvSpPr>
          <p:cNvPr id="22" name="Text Placeholder 8">
            <a:extLst>
              <a:ext uri="{FF2B5EF4-FFF2-40B4-BE49-F238E27FC236}">
                <a16:creationId xmlns:a16="http://schemas.microsoft.com/office/drawing/2014/main" id="{F31F54D3-2053-440A-90B4-1B9F16A606FF}"/>
              </a:ext>
            </a:extLst>
          </p:cNvPr>
          <p:cNvSpPr>
            <a:spLocks noGrp="1"/>
          </p:cNvSpPr>
          <p:nvPr>
            <p:ph type="body" sz="quarter" idx="23" hasCustomPrompt="1"/>
          </p:nvPr>
        </p:nvSpPr>
        <p:spPr>
          <a:xfrm>
            <a:off x="5267575" y="3041466"/>
            <a:ext cx="3574800" cy="288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add text</a:t>
            </a:r>
            <a:endParaRPr lang="en-GB" dirty="0"/>
          </a:p>
        </p:txBody>
      </p:sp>
      <p:sp>
        <p:nvSpPr>
          <p:cNvPr id="23" name="Title 1">
            <a:extLst>
              <a:ext uri="{FF2B5EF4-FFF2-40B4-BE49-F238E27FC236}">
                <a16:creationId xmlns:a16="http://schemas.microsoft.com/office/drawing/2014/main" id="{280F3A87-A588-4482-A4EC-5370D65504B1}"/>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39143590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1 Quote - Charcoal">
    <p:bg>
      <p:bgPr>
        <a:solidFill>
          <a:schemeClr val="tx1"/>
        </a:solidFill>
        <a:effectLst/>
      </p:bgPr>
    </p:bg>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E14812BB-7312-4560-9B81-778162549F94}"/>
              </a:ext>
            </a:extLst>
          </p:cNvPr>
          <p:cNvSpPr>
            <a:spLocks noGrp="1"/>
          </p:cNvSpPr>
          <p:nvPr>
            <p:ph type="pic" sz="quarter" idx="15" hasCustomPrompt="1"/>
          </p:nvPr>
        </p:nvSpPr>
        <p:spPr>
          <a:xfrm>
            <a:off x="4572000" y="-993"/>
            <a:ext cx="4572000" cy="5148000"/>
          </a:xfrm>
          <a:prstGeom prst="rect">
            <a:avLst/>
          </a:prstGeom>
          <a:noFill/>
        </p:spPr>
        <p:txBody>
          <a:bodyPr lIns="309600" tIns="2016000" rIns="309600" bIns="0" anchor="t" anchorCtr="0">
            <a:noAutofit/>
          </a:bodyPr>
          <a:lstStyle>
            <a:lvl1pPr marL="0" marR="0" indent="0" algn="ctr" defTabSz="685800" rtl="0" eaLnBrk="1" fontAlgn="auto" latinLnBrk="0" hangingPunct="1">
              <a:lnSpc>
                <a:spcPts val="1800"/>
              </a:lnSpc>
              <a:spcBef>
                <a:spcPts val="0"/>
              </a:spcBef>
              <a:spcAft>
                <a:spcPts val="600"/>
              </a:spcAft>
              <a:buClrTx/>
              <a:buSzTx/>
              <a:buFontTx/>
              <a:buNone/>
              <a:tabLst/>
              <a:defRPr>
                <a:solidFill>
                  <a:schemeClr val="bg1"/>
                </a:solidFill>
              </a:defRPr>
            </a:lvl1pPr>
          </a:lstStyle>
          <a:p>
            <a:pPr marL="0" marR="0" lvl="0" indent="0" algn="l" defTabSz="685800" rtl="0" eaLnBrk="1" fontAlgn="auto" latinLnBrk="0" hangingPunct="1">
              <a:lnSpc>
                <a:spcPts val="1800"/>
              </a:lnSpc>
              <a:spcBef>
                <a:spcPts val="0"/>
              </a:spcBef>
              <a:spcAft>
                <a:spcPts val="600"/>
              </a:spcAft>
              <a:buClrTx/>
              <a:buSzTx/>
              <a:buFontTx/>
              <a:buNone/>
              <a:tabLst/>
              <a:defRPr/>
            </a:pPr>
            <a:r>
              <a:rPr lang="en-US" dirty="0"/>
              <a:t>Click  icon to insert an image</a:t>
            </a:r>
          </a:p>
        </p:txBody>
      </p:sp>
      <p:sp>
        <p:nvSpPr>
          <p:cNvPr id="3" name="Footer Placeholder 1">
            <a:extLst>
              <a:ext uri="{FF2B5EF4-FFF2-40B4-BE49-F238E27FC236}">
                <a16:creationId xmlns:a16="http://schemas.microsoft.com/office/drawing/2014/main" id="{C97BE73F-B05A-446E-9E78-21FFE7AF52A4}"/>
              </a:ext>
            </a:extLst>
          </p:cNvPr>
          <p:cNvSpPr>
            <a:spLocks noGrp="1"/>
          </p:cNvSpPr>
          <p:nvPr>
            <p:ph type="ftr" sz="quarter" idx="10"/>
          </p:nvPr>
        </p:nvSpPr>
        <p:spPr>
          <a:xfrm>
            <a:off x="155448" y="4891695"/>
            <a:ext cx="1152000" cy="118872"/>
          </a:xfrm>
          <a:prstGeom prst="rect">
            <a:avLst/>
          </a:prstGeom>
        </p:spPr>
        <p:txBody>
          <a:bodyPr/>
          <a:lstStyle/>
          <a:p>
            <a:r>
              <a:rPr lang="en-US" dirty="0"/>
              <a:t>© Euromonitor International</a:t>
            </a:r>
          </a:p>
        </p:txBody>
      </p:sp>
      <p:sp>
        <p:nvSpPr>
          <p:cNvPr id="5" name="Text Placeholder 2">
            <a:extLst>
              <a:ext uri="{FF2B5EF4-FFF2-40B4-BE49-F238E27FC236}">
                <a16:creationId xmlns:a16="http://schemas.microsoft.com/office/drawing/2014/main" id="{EF35A912-637C-4640-BD24-95DCD9C2980F}"/>
              </a:ext>
            </a:extLst>
          </p:cNvPr>
          <p:cNvSpPr>
            <a:spLocks noGrp="1"/>
          </p:cNvSpPr>
          <p:nvPr>
            <p:ph type="body" sz="quarter" idx="18" hasCustomPrompt="1"/>
          </p:nvPr>
        </p:nvSpPr>
        <p:spPr>
          <a:xfrm>
            <a:off x="315750" y="4153141"/>
            <a:ext cx="3970338" cy="450850"/>
          </a:xfrm>
          <a:noFill/>
        </p:spPr>
        <p:txBody>
          <a:bodyPr vert="horz" lIns="0" tIns="0" rIns="0" bIns="0" rtlCol="0" anchor="ctr">
            <a:noAutofit/>
          </a:bodyPr>
          <a:lstStyle>
            <a:lvl1pPr>
              <a:lnSpc>
                <a:spcPct val="100000"/>
              </a:lnSpc>
              <a:defRPr lang="en-US" sz="1400" i="1" smtClean="0">
                <a:solidFill>
                  <a:schemeClr val="bg1"/>
                </a:solidFill>
              </a:defRPr>
            </a:lvl1pPr>
            <a:lvl2pPr>
              <a:defRPr lang="en-US" smtClean="0"/>
            </a:lvl2pPr>
            <a:lvl3pPr>
              <a:defRPr lang="en-US" smtClean="0"/>
            </a:lvl3pPr>
            <a:lvl4pPr>
              <a:defRPr lang="en-US" smtClean="0"/>
            </a:lvl4pPr>
            <a:lvl5pPr>
              <a:defRPr lang="en-GB"/>
            </a:lvl5pPr>
          </a:lstStyle>
          <a:p>
            <a:pPr lvl="0" algn="r">
              <a:lnSpc>
                <a:spcPct val="100000"/>
              </a:lnSpc>
            </a:pPr>
            <a:r>
              <a:rPr lang="en-US" dirty="0"/>
              <a:t>– Author</a:t>
            </a:r>
            <a:endParaRPr lang="en-GB" dirty="0"/>
          </a:p>
        </p:txBody>
      </p:sp>
      <p:sp>
        <p:nvSpPr>
          <p:cNvPr id="14" name="Text Placeholder 1">
            <a:extLst>
              <a:ext uri="{FF2B5EF4-FFF2-40B4-BE49-F238E27FC236}">
                <a16:creationId xmlns:a16="http://schemas.microsoft.com/office/drawing/2014/main" id="{8D0DB8C8-FBFB-45F6-9019-3D76D907EB15}"/>
              </a:ext>
            </a:extLst>
          </p:cNvPr>
          <p:cNvSpPr>
            <a:spLocks noGrp="1"/>
          </p:cNvSpPr>
          <p:nvPr>
            <p:ph type="body" sz="quarter" idx="17" hasCustomPrompt="1"/>
          </p:nvPr>
        </p:nvSpPr>
        <p:spPr>
          <a:xfrm>
            <a:off x="315750" y="710418"/>
            <a:ext cx="3960000" cy="3312000"/>
          </a:xfrm>
          <a:prstGeom prst="rect">
            <a:avLst/>
          </a:prstGeom>
        </p:spPr>
        <p:txBody>
          <a:bodyPr>
            <a:noAutofit/>
          </a:bodyPr>
          <a:lstStyle>
            <a:lvl1pPr>
              <a:lnSpc>
                <a:spcPct val="100000"/>
              </a:lnSpc>
              <a:defRPr lang="en-US" sz="2400" kern="0" baseline="0" dirty="0">
                <a:solidFill>
                  <a:schemeClr val="bg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ts val="2000"/>
              </a:lnSpc>
              <a:spcBef>
                <a:spcPts val="0"/>
              </a:spcBef>
              <a:spcAft>
                <a:spcPts val="1000"/>
              </a:spcAft>
              <a:buClrTx/>
              <a:buSzPct val="100000"/>
              <a:buFont typeface="Wingdings" charset="2"/>
              <a:buNone/>
              <a:tabLst/>
            </a:pPr>
            <a:r>
              <a:rPr lang="en-US" dirty="0"/>
              <a:t>Click to add text</a:t>
            </a:r>
          </a:p>
        </p:txBody>
      </p:sp>
      <p:grpSp>
        <p:nvGrpSpPr>
          <p:cNvPr id="8" name="Group 7">
            <a:extLst>
              <a:ext uri="{FF2B5EF4-FFF2-40B4-BE49-F238E27FC236}">
                <a16:creationId xmlns:a16="http://schemas.microsoft.com/office/drawing/2014/main" id="{CC6CF00E-8C31-44A4-8873-E3663C625F35}"/>
              </a:ext>
            </a:extLst>
          </p:cNvPr>
          <p:cNvGrpSpPr>
            <a:grpSpLocks noChangeAspect="1"/>
          </p:cNvGrpSpPr>
          <p:nvPr userDrawn="1"/>
        </p:nvGrpSpPr>
        <p:grpSpPr>
          <a:xfrm rot="10800000">
            <a:off x="304801" y="277796"/>
            <a:ext cx="415046" cy="266906"/>
            <a:chOff x="7514215" y="3985644"/>
            <a:chExt cx="1052760" cy="693498"/>
          </a:xfrm>
          <a:solidFill>
            <a:schemeClr val="tx1">
              <a:lumMod val="60000"/>
              <a:lumOff val="40000"/>
            </a:schemeClr>
          </a:solidFill>
        </p:grpSpPr>
        <p:sp>
          <p:nvSpPr>
            <p:cNvPr id="9" name="Rectangular Callout 13">
              <a:extLst>
                <a:ext uri="{FF2B5EF4-FFF2-40B4-BE49-F238E27FC236}">
                  <a16:creationId xmlns:a16="http://schemas.microsoft.com/office/drawing/2014/main" id="{A25FF317-0788-427F-9729-11FFE5DE5F42}"/>
                </a:ext>
              </a:extLst>
            </p:cNvPr>
            <p:cNvSpPr/>
            <p:nvPr/>
          </p:nvSpPr>
          <p:spPr>
            <a:xfrm flipH="1">
              <a:off x="7514215" y="3985644"/>
              <a:ext cx="462210" cy="693498"/>
            </a:xfrm>
            <a:custGeom>
              <a:avLst/>
              <a:gdLst>
                <a:gd name="connsiteX0" fmla="*/ 0 w 460344"/>
                <a:gd name="connsiteY0" fmla="*/ 0 h 457755"/>
                <a:gd name="connsiteX1" fmla="*/ 76724 w 460344"/>
                <a:gd name="connsiteY1" fmla="*/ 0 h 457755"/>
                <a:gd name="connsiteX2" fmla="*/ 76724 w 460344"/>
                <a:gd name="connsiteY2" fmla="*/ 0 h 457755"/>
                <a:gd name="connsiteX3" fmla="*/ 191810 w 460344"/>
                <a:gd name="connsiteY3" fmla="*/ 0 h 457755"/>
                <a:gd name="connsiteX4" fmla="*/ 460344 w 460344"/>
                <a:gd name="connsiteY4" fmla="*/ 0 h 457755"/>
                <a:gd name="connsiteX5" fmla="*/ 460344 w 460344"/>
                <a:gd name="connsiteY5" fmla="*/ 267024 h 457755"/>
                <a:gd name="connsiteX6" fmla="*/ 460344 w 460344"/>
                <a:gd name="connsiteY6" fmla="*/ 267024 h 457755"/>
                <a:gd name="connsiteX7" fmla="*/ 460344 w 460344"/>
                <a:gd name="connsiteY7" fmla="*/ 381463 h 457755"/>
                <a:gd name="connsiteX8" fmla="*/ 460344 w 460344"/>
                <a:gd name="connsiteY8" fmla="*/ 457755 h 457755"/>
                <a:gd name="connsiteX9" fmla="*/ 191810 w 460344"/>
                <a:gd name="connsiteY9" fmla="*/ 457755 h 457755"/>
                <a:gd name="connsiteX10" fmla="*/ 134269 w 460344"/>
                <a:gd name="connsiteY10" fmla="*/ 514974 h 457755"/>
                <a:gd name="connsiteX11" fmla="*/ 76724 w 460344"/>
                <a:gd name="connsiteY11" fmla="*/ 457755 h 457755"/>
                <a:gd name="connsiteX12" fmla="*/ 0 w 460344"/>
                <a:gd name="connsiteY12" fmla="*/ 457755 h 457755"/>
                <a:gd name="connsiteX13" fmla="*/ 0 w 460344"/>
                <a:gd name="connsiteY13" fmla="*/ 381463 h 457755"/>
                <a:gd name="connsiteX14" fmla="*/ 0 w 460344"/>
                <a:gd name="connsiteY14" fmla="*/ 267024 h 457755"/>
                <a:gd name="connsiteX15" fmla="*/ 0 w 460344"/>
                <a:gd name="connsiteY15" fmla="*/ 267024 h 457755"/>
                <a:gd name="connsiteX16" fmla="*/ 0 w 460344"/>
                <a:gd name="connsiteY16" fmla="*/ 0 h 457755"/>
                <a:gd name="connsiteX0" fmla="*/ 0 w 460344"/>
                <a:gd name="connsiteY0" fmla="*/ 0 h 550692"/>
                <a:gd name="connsiteX1" fmla="*/ 76724 w 460344"/>
                <a:gd name="connsiteY1" fmla="*/ 0 h 550692"/>
                <a:gd name="connsiteX2" fmla="*/ 76724 w 460344"/>
                <a:gd name="connsiteY2" fmla="*/ 0 h 550692"/>
                <a:gd name="connsiteX3" fmla="*/ 191810 w 460344"/>
                <a:gd name="connsiteY3" fmla="*/ 0 h 550692"/>
                <a:gd name="connsiteX4" fmla="*/ 460344 w 460344"/>
                <a:gd name="connsiteY4" fmla="*/ 0 h 550692"/>
                <a:gd name="connsiteX5" fmla="*/ 460344 w 460344"/>
                <a:gd name="connsiteY5" fmla="*/ 267024 h 550692"/>
                <a:gd name="connsiteX6" fmla="*/ 460344 w 460344"/>
                <a:gd name="connsiteY6" fmla="*/ 267024 h 550692"/>
                <a:gd name="connsiteX7" fmla="*/ 460344 w 460344"/>
                <a:gd name="connsiteY7" fmla="*/ 381463 h 550692"/>
                <a:gd name="connsiteX8" fmla="*/ 460344 w 460344"/>
                <a:gd name="connsiteY8" fmla="*/ 457755 h 550692"/>
                <a:gd name="connsiteX9" fmla="*/ 191810 w 460344"/>
                <a:gd name="connsiteY9" fmla="*/ 457755 h 550692"/>
                <a:gd name="connsiteX10" fmla="*/ 43781 w 460344"/>
                <a:gd name="connsiteY10" fmla="*/ 550692 h 550692"/>
                <a:gd name="connsiteX11" fmla="*/ 76724 w 460344"/>
                <a:gd name="connsiteY11" fmla="*/ 457755 h 550692"/>
                <a:gd name="connsiteX12" fmla="*/ 0 w 460344"/>
                <a:gd name="connsiteY12" fmla="*/ 457755 h 550692"/>
                <a:gd name="connsiteX13" fmla="*/ 0 w 460344"/>
                <a:gd name="connsiteY13" fmla="*/ 381463 h 550692"/>
                <a:gd name="connsiteX14" fmla="*/ 0 w 460344"/>
                <a:gd name="connsiteY14" fmla="*/ 267024 h 550692"/>
                <a:gd name="connsiteX15" fmla="*/ 0 w 460344"/>
                <a:gd name="connsiteY15" fmla="*/ 267024 h 550692"/>
                <a:gd name="connsiteX16" fmla="*/ 0 w 460344"/>
                <a:gd name="connsiteY16" fmla="*/ 0 h 550692"/>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43781 w 460344"/>
                <a:gd name="connsiteY10" fmla="*/ 550692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88723"/>
                <a:gd name="connsiteX1" fmla="*/ 76724 w 460344"/>
                <a:gd name="connsiteY1" fmla="*/ 0 h 588723"/>
                <a:gd name="connsiteX2" fmla="*/ 76724 w 460344"/>
                <a:gd name="connsiteY2" fmla="*/ 0 h 588723"/>
                <a:gd name="connsiteX3" fmla="*/ 191810 w 460344"/>
                <a:gd name="connsiteY3" fmla="*/ 0 h 588723"/>
                <a:gd name="connsiteX4" fmla="*/ 460344 w 460344"/>
                <a:gd name="connsiteY4" fmla="*/ 0 h 588723"/>
                <a:gd name="connsiteX5" fmla="*/ 460344 w 460344"/>
                <a:gd name="connsiteY5" fmla="*/ 267024 h 588723"/>
                <a:gd name="connsiteX6" fmla="*/ 460344 w 460344"/>
                <a:gd name="connsiteY6" fmla="*/ 267024 h 588723"/>
                <a:gd name="connsiteX7" fmla="*/ 460344 w 460344"/>
                <a:gd name="connsiteY7" fmla="*/ 381463 h 588723"/>
                <a:gd name="connsiteX8" fmla="*/ 460344 w 460344"/>
                <a:gd name="connsiteY8" fmla="*/ 457755 h 588723"/>
                <a:gd name="connsiteX9" fmla="*/ 191810 w 460344"/>
                <a:gd name="connsiteY9" fmla="*/ 457755 h 588723"/>
                <a:gd name="connsiteX10" fmla="*/ 108075 w 460344"/>
                <a:gd name="connsiteY10" fmla="*/ 514973 h 588723"/>
                <a:gd name="connsiteX11" fmla="*/ 524 w 460344"/>
                <a:gd name="connsiteY11" fmla="*/ 588723 h 588723"/>
                <a:gd name="connsiteX12" fmla="*/ 0 w 460344"/>
                <a:gd name="connsiteY12" fmla="*/ 457755 h 588723"/>
                <a:gd name="connsiteX13" fmla="*/ 0 w 460344"/>
                <a:gd name="connsiteY13" fmla="*/ 381463 h 588723"/>
                <a:gd name="connsiteX14" fmla="*/ 0 w 460344"/>
                <a:gd name="connsiteY14" fmla="*/ 267024 h 588723"/>
                <a:gd name="connsiteX15" fmla="*/ 0 w 460344"/>
                <a:gd name="connsiteY15" fmla="*/ 267024 h 588723"/>
                <a:gd name="connsiteX16" fmla="*/ 0 w 460344"/>
                <a:gd name="connsiteY16" fmla="*/ 0 h 588723"/>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09941 w 462210"/>
                <a:gd name="connsiteY10" fmla="*/ 514973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10" h="693498">
                  <a:moveTo>
                    <a:pt x="1866" y="0"/>
                  </a:moveTo>
                  <a:lnTo>
                    <a:pt x="78590" y="0"/>
                  </a:lnTo>
                  <a:lnTo>
                    <a:pt x="78590" y="0"/>
                  </a:lnTo>
                  <a:lnTo>
                    <a:pt x="193676" y="0"/>
                  </a:lnTo>
                  <a:lnTo>
                    <a:pt x="462210" y="0"/>
                  </a:lnTo>
                  <a:lnTo>
                    <a:pt x="462210" y="267024"/>
                  </a:lnTo>
                  <a:lnTo>
                    <a:pt x="462210" y="267024"/>
                  </a:lnTo>
                  <a:lnTo>
                    <a:pt x="462210" y="381463"/>
                  </a:lnTo>
                  <a:lnTo>
                    <a:pt x="462210" y="457755"/>
                  </a:lnTo>
                  <a:lnTo>
                    <a:pt x="227013" y="457755"/>
                  </a:lnTo>
                  <a:lnTo>
                    <a:pt x="114704" y="576885"/>
                  </a:lnTo>
                  <a:cubicBezTo>
                    <a:pt x="69330" y="626074"/>
                    <a:pt x="62053" y="632402"/>
                    <a:pt x="9" y="693498"/>
                  </a:cubicBezTo>
                  <a:cubicBezTo>
                    <a:pt x="-166" y="660954"/>
                    <a:pt x="2041" y="490299"/>
                    <a:pt x="1866" y="457755"/>
                  </a:cubicBezTo>
                  <a:lnTo>
                    <a:pt x="1866" y="381463"/>
                  </a:lnTo>
                  <a:lnTo>
                    <a:pt x="1866" y="267024"/>
                  </a:lnTo>
                  <a:lnTo>
                    <a:pt x="1866" y="267024"/>
                  </a:lnTo>
                  <a:lnTo>
                    <a:pt x="186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solidFill>
                  <a:schemeClr val="tx2">
                    <a:lumMod val="50000"/>
                    <a:lumOff val="50000"/>
                  </a:schemeClr>
                </a:solidFill>
              </a:endParaRPr>
            </a:p>
          </p:txBody>
        </p:sp>
        <p:sp>
          <p:nvSpPr>
            <p:cNvPr id="10" name="Rectangular Callout 13">
              <a:extLst>
                <a:ext uri="{FF2B5EF4-FFF2-40B4-BE49-F238E27FC236}">
                  <a16:creationId xmlns:a16="http://schemas.microsoft.com/office/drawing/2014/main" id="{6FB0F7A5-8FA0-44B0-92C4-D587FFA13D7F}"/>
                </a:ext>
              </a:extLst>
            </p:cNvPr>
            <p:cNvSpPr/>
            <p:nvPr/>
          </p:nvSpPr>
          <p:spPr>
            <a:xfrm flipH="1">
              <a:off x="8104765" y="3985644"/>
              <a:ext cx="462210" cy="693498"/>
            </a:xfrm>
            <a:custGeom>
              <a:avLst/>
              <a:gdLst>
                <a:gd name="connsiteX0" fmla="*/ 0 w 460344"/>
                <a:gd name="connsiteY0" fmla="*/ 0 h 457755"/>
                <a:gd name="connsiteX1" fmla="*/ 76724 w 460344"/>
                <a:gd name="connsiteY1" fmla="*/ 0 h 457755"/>
                <a:gd name="connsiteX2" fmla="*/ 76724 w 460344"/>
                <a:gd name="connsiteY2" fmla="*/ 0 h 457755"/>
                <a:gd name="connsiteX3" fmla="*/ 191810 w 460344"/>
                <a:gd name="connsiteY3" fmla="*/ 0 h 457755"/>
                <a:gd name="connsiteX4" fmla="*/ 460344 w 460344"/>
                <a:gd name="connsiteY4" fmla="*/ 0 h 457755"/>
                <a:gd name="connsiteX5" fmla="*/ 460344 w 460344"/>
                <a:gd name="connsiteY5" fmla="*/ 267024 h 457755"/>
                <a:gd name="connsiteX6" fmla="*/ 460344 w 460344"/>
                <a:gd name="connsiteY6" fmla="*/ 267024 h 457755"/>
                <a:gd name="connsiteX7" fmla="*/ 460344 w 460344"/>
                <a:gd name="connsiteY7" fmla="*/ 381463 h 457755"/>
                <a:gd name="connsiteX8" fmla="*/ 460344 w 460344"/>
                <a:gd name="connsiteY8" fmla="*/ 457755 h 457755"/>
                <a:gd name="connsiteX9" fmla="*/ 191810 w 460344"/>
                <a:gd name="connsiteY9" fmla="*/ 457755 h 457755"/>
                <a:gd name="connsiteX10" fmla="*/ 134269 w 460344"/>
                <a:gd name="connsiteY10" fmla="*/ 514974 h 457755"/>
                <a:gd name="connsiteX11" fmla="*/ 76724 w 460344"/>
                <a:gd name="connsiteY11" fmla="*/ 457755 h 457755"/>
                <a:gd name="connsiteX12" fmla="*/ 0 w 460344"/>
                <a:gd name="connsiteY12" fmla="*/ 457755 h 457755"/>
                <a:gd name="connsiteX13" fmla="*/ 0 w 460344"/>
                <a:gd name="connsiteY13" fmla="*/ 381463 h 457755"/>
                <a:gd name="connsiteX14" fmla="*/ 0 w 460344"/>
                <a:gd name="connsiteY14" fmla="*/ 267024 h 457755"/>
                <a:gd name="connsiteX15" fmla="*/ 0 w 460344"/>
                <a:gd name="connsiteY15" fmla="*/ 267024 h 457755"/>
                <a:gd name="connsiteX16" fmla="*/ 0 w 460344"/>
                <a:gd name="connsiteY16" fmla="*/ 0 h 457755"/>
                <a:gd name="connsiteX0" fmla="*/ 0 w 460344"/>
                <a:gd name="connsiteY0" fmla="*/ 0 h 550692"/>
                <a:gd name="connsiteX1" fmla="*/ 76724 w 460344"/>
                <a:gd name="connsiteY1" fmla="*/ 0 h 550692"/>
                <a:gd name="connsiteX2" fmla="*/ 76724 w 460344"/>
                <a:gd name="connsiteY2" fmla="*/ 0 h 550692"/>
                <a:gd name="connsiteX3" fmla="*/ 191810 w 460344"/>
                <a:gd name="connsiteY3" fmla="*/ 0 h 550692"/>
                <a:gd name="connsiteX4" fmla="*/ 460344 w 460344"/>
                <a:gd name="connsiteY4" fmla="*/ 0 h 550692"/>
                <a:gd name="connsiteX5" fmla="*/ 460344 w 460344"/>
                <a:gd name="connsiteY5" fmla="*/ 267024 h 550692"/>
                <a:gd name="connsiteX6" fmla="*/ 460344 w 460344"/>
                <a:gd name="connsiteY6" fmla="*/ 267024 h 550692"/>
                <a:gd name="connsiteX7" fmla="*/ 460344 w 460344"/>
                <a:gd name="connsiteY7" fmla="*/ 381463 h 550692"/>
                <a:gd name="connsiteX8" fmla="*/ 460344 w 460344"/>
                <a:gd name="connsiteY8" fmla="*/ 457755 h 550692"/>
                <a:gd name="connsiteX9" fmla="*/ 191810 w 460344"/>
                <a:gd name="connsiteY9" fmla="*/ 457755 h 550692"/>
                <a:gd name="connsiteX10" fmla="*/ 43781 w 460344"/>
                <a:gd name="connsiteY10" fmla="*/ 550692 h 550692"/>
                <a:gd name="connsiteX11" fmla="*/ 76724 w 460344"/>
                <a:gd name="connsiteY11" fmla="*/ 457755 h 550692"/>
                <a:gd name="connsiteX12" fmla="*/ 0 w 460344"/>
                <a:gd name="connsiteY12" fmla="*/ 457755 h 550692"/>
                <a:gd name="connsiteX13" fmla="*/ 0 w 460344"/>
                <a:gd name="connsiteY13" fmla="*/ 381463 h 550692"/>
                <a:gd name="connsiteX14" fmla="*/ 0 w 460344"/>
                <a:gd name="connsiteY14" fmla="*/ 267024 h 550692"/>
                <a:gd name="connsiteX15" fmla="*/ 0 w 460344"/>
                <a:gd name="connsiteY15" fmla="*/ 267024 h 550692"/>
                <a:gd name="connsiteX16" fmla="*/ 0 w 460344"/>
                <a:gd name="connsiteY16" fmla="*/ 0 h 550692"/>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43781 w 460344"/>
                <a:gd name="connsiteY10" fmla="*/ 550692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88723"/>
                <a:gd name="connsiteX1" fmla="*/ 76724 w 460344"/>
                <a:gd name="connsiteY1" fmla="*/ 0 h 588723"/>
                <a:gd name="connsiteX2" fmla="*/ 76724 w 460344"/>
                <a:gd name="connsiteY2" fmla="*/ 0 h 588723"/>
                <a:gd name="connsiteX3" fmla="*/ 191810 w 460344"/>
                <a:gd name="connsiteY3" fmla="*/ 0 h 588723"/>
                <a:gd name="connsiteX4" fmla="*/ 460344 w 460344"/>
                <a:gd name="connsiteY4" fmla="*/ 0 h 588723"/>
                <a:gd name="connsiteX5" fmla="*/ 460344 w 460344"/>
                <a:gd name="connsiteY5" fmla="*/ 267024 h 588723"/>
                <a:gd name="connsiteX6" fmla="*/ 460344 w 460344"/>
                <a:gd name="connsiteY6" fmla="*/ 267024 h 588723"/>
                <a:gd name="connsiteX7" fmla="*/ 460344 w 460344"/>
                <a:gd name="connsiteY7" fmla="*/ 381463 h 588723"/>
                <a:gd name="connsiteX8" fmla="*/ 460344 w 460344"/>
                <a:gd name="connsiteY8" fmla="*/ 457755 h 588723"/>
                <a:gd name="connsiteX9" fmla="*/ 191810 w 460344"/>
                <a:gd name="connsiteY9" fmla="*/ 457755 h 588723"/>
                <a:gd name="connsiteX10" fmla="*/ 108075 w 460344"/>
                <a:gd name="connsiteY10" fmla="*/ 514973 h 588723"/>
                <a:gd name="connsiteX11" fmla="*/ 524 w 460344"/>
                <a:gd name="connsiteY11" fmla="*/ 588723 h 588723"/>
                <a:gd name="connsiteX12" fmla="*/ 0 w 460344"/>
                <a:gd name="connsiteY12" fmla="*/ 457755 h 588723"/>
                <a:gd name="connsiteX13" fmla="*/ 0 w 460344"/>
                <a:gd name="connsiteY13" fmla="*/ 381463 h 588723"/>
                <a:gd name="connsiteX14" fmla="*/ 0 w 460344"/>
                <a:gd name="connsiteY14" fmla="*/ 267024 h 588723"/>
                <a:gd name="connsiteX15" fmla="*/ 0 w 460344"/>
                <a:gd name="connsiteY15" fmla="*/ 267024 h 588723"/>
                <a:gd name="connsiteX16" fmla="*/ 0 w 460344"/>
                <a:gd name="connsiteY16" fmla="*/ 0 h 588723"/>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09941 w 462210"/>
                <a:gd name="connsiteY10" fmla="*/ 514973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10" h="693498">
                  <a:moveTo>
                    <a:pt x="1866" y="0"/>
                  </a:moveTo>
                  <a:lnTo>
                    <a:pt x="78590" y="0"/>
                  </a:lnTo>
                  <a:lnTo>
                    <a:pt x="78590" y="0"/>
                  </a:lnTo>
                  <a:lnTo>
                    <a:pt x="193676" y="0"/>
                  </a:lnTo>
                  <a:lnTo>
                    <a:pt x="462210" y="0"/>
                  </a:lnTo>
                  <a:lnTo>
                    <a:pt x="462210" y="267024"/>
                  </a:lnTo>
                  <a:lnTo>
                    <a:pt x="462210" y="267024"/>
                  </a:lnTo>
                  <a:lnTo>
                    <a:pt x="462210" y="381463"/>
                  </a:lnTo>
                  <a:lnTo>
                    <a:pt x="462210" y="457755"/>
                  </a:lnTo>
                  <a:lnTo>
                    <a:pt x="227013" y="457755"/>
                  </a:lnTo>
                  <a:lnTo>
                    <a:pt x="114704" y="576885"/>
                  </a:lnTo>
                  <a:cubicBezTo>
                    <a:pt x="69330" y="626074"/>
                    <a:pt x="62053" y="632402"/>
                    <a:pt x="9" y="693498"/>
                  </a:cubicBezTo>
                  <a:cubicBezTo>
                    <a:pt x="-166" y="660954"/>
                    <a:pt x="2041" y="490299"/>
                    <a:pt x="1866" y="457755"/>
                  </a:cubicBezTo>
                  <a:lnTo>
                    <a:pt x="1866" y="381463"/>
                  </a:lnTo>
                  <a:lnTo>
                    <a:pt x="1866" y="267024"/>
                  </a:lnTo>
                  <a:lnTo>
                    <a:pt x="1866" y="267024"/>
                  </a:lnTo>
                  <a:lnTo>
                    <a:pt x="186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solidFill>
                  <a:schemeClr val="tx2">
                    <a:lumMod val="50000"/>
                    <a:lumOff val="50000"/>
                  </a:schemeClr>
                </a:solidFill>
              </a:endParaRPr>
            </a:p>
          </p:txBody>
        </p:sp>
      </p:grpSp>
      <p:sp>
        <p:nvSpPr>
          <p:cNvPr id="4" name="Slide Number Placeholder 1">
            <a:extLst>
              <a:ext uri="{FF2B5EF4-FFF2-40B4-BE49-F238E27FC236}">
                <a16:creationId xmlns:a16="http://schemas.microsoft.com/office/drawing/2014/main" id="{57351AE3-580B-4D21-A0B3-F27392C01A48}"/>
              </a:ext>
            </a:extLst>
          </p:cNvPr>
          <p:cNvSpPr>
            <a:spLocks noGrp="1"/>
          </p:cNvSpPr>
          <p:nvPr>
            <p:ph type="sldNum" sz="quarter" idx="11"/>
          </p:nvPr>
        </p:nvSpPr>
        <p:spPr>
          <a:xfrm>
            <a:off x="8833104" y="48491"/>
            <a:ext cx="241623" cy="143533"/>
          </a:xfrm>
          <a:prstGeom prst="rect">
            <a:avLst/>
          </a:prstGeom>
        </p:spPr>
        <p:txBody>
          <a:bodyPr/>
          <a:lstStyle/>
          <a:p>
            <a:fld id="{A7B9C364-902F-A048-87C3-DD7A523A6C86}" type="slidenum">
              <a:rPr lang="en-US" smtClean="0"/>
              <a:pPr/>
              <a:t>‹#›</a:t>
            </a:fld>
            <a:endParaRPr lang="en-US" baseline="-25000" dirty="0"/>
          </a:p>
        </p:txBody>
      </p:sp>
      <p:sp>
        <p:nvSpPr>
          <p:cNvPr id="11" name="SmartArt Placeholder 4">
            <a:extLst>
              <a:ext uri="{FF2B5EF4-FFF2-40B4-BE49-F238E27FC236}">
                <a16:creationId xmlns:a16="http://schemas.microsoft.com/office/drawing/2014/main" id="{AB160176-91EF-9F47-87FA-E88B7773A343}"/>
              </a:ext>
            </a:extLst>
          </p:cNvPr>
          <p:cNvSpPr>
            <a:spLocks noGrp="1"/>
          </p:cNvSpPr>
          <p:nvPr>
            <p:ph type="dgm" sz="quarter" idx="19" hasCustomPrompt="1"/>
          </p:nvPr>
        </p:nvSpPr>
        <p:spPr>
          <a:xfrm>
            <a:off x="8074025" y="4882896"/>
            <a:ext cx="917575" cy="131064"/>
          </a:xfrm>
          <a:blipFill>
            <a:blip r:embed="rId2" cstate="screen">
              <a:extLst>
                <a:ext uri="{28A0092B-C50C-407E-A947-70E740481C1C}">
                  <a14:useLocalDpi xmlns:a14="http://schemas.microsoft.com/office/drawing/2010/main"/>
                </a:ext>
              </a:extLst>
            </a:blip>
            <a:stretch>
              <a:fillRect/>
            </a:stretch>
          </a:blipFill>
        </p:spPr>
        <p:txBody>
          <a:bodyPr/>
          <a:lstStyle>
            <a:lvl1pPr>
              <a:defRPr sz="600"/>
            </a:lvl1pPr>
          </a:lstStyle>
          <a:p>
            <a:r>
              <a:rPr lang="en-US" dirty="0"/>
              <a:t> </a:t>
            </a:r>
          </a:p>
        </p:txBody>
      </p:sp>
    </p:spTree>
    <p:extLst>
      <p:ext uri="{BB962C8B-B14F-4D97-AF65-F5344CB8AC3E}">
        <p14:creationId xmlns:p14="http://schemas.microsoft.com/office/powerpoint/2010/main" val="4186673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OC Overview - Image">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47FAFFF9-86E6-A348-82BE-9D900A8A4F3E}"/>
              </a:ext>
            </a:extLst>
          </p:cNvPr>
          <p:cNvSpPr>
            <a:spLocks noGrp="1"/>
          </p:cNvSpPr>
          <p:nvPr>
            <p:ph type="body" sz="quarter" idx="16" hasCustomPrompt="1"/>
          </p:nvPr>
        </p:nvSpPr>
        <p:spPr>
          <a:xfrm>
            <a:off x="6096000" y="0"/>
            <a:ext cx="3048000" cy="5143500"/>
          </a:xfrm>
          <a:prstGeom prst="rect">
            <a:avLst/>
          </a:prstGeom>
          <a:gradFill>
            <a:gsLst>
              <a:gs pos="5000">
                <a:schemeClr val="accent3">
                  <a:alpha val="85000"/>
                </a:schemeClr>
              </a:gs>
              <a:gs pos="100000">
                <a:schemeClr val="accent5">
                  <a:alpha val="85000"/>
                </a:schemeClr>
              </a:gs>
            </a:gsLst>
            <a:lin ang="10800000" scaled="0"/>
          </a:gradFill>
        </p:spPr>
        <p:txBody>
          <a:bodyPr>
            <a:noAutofit/>
          </a:bodyPr>
          <a:lstStyle>
            <a:lvl1pPr>
              <a:defRPr sz="100">
                <a:solidFill>
                  <a:schemeClr val="bg1"/>
                </a:solidFill>
              </a:defRPr>
            </a:lvl1pPr>
          </a:lstStyle>
          <a:p>
            <a:pPr lvl="0"/>
            <a:r>
              <a:rPr lang="en-US" dirty="0"/>
              <a:t> </a:t>
            </a:r>
          </a:p>
        </p:txBody>
      </p:sp>
      <p:sp>
        <p:nvSpPr>
          <p:cNvPr id="3" name="Footer Placeholder 2">
            <a:extLst>
              <a:ext uri="{FF2B5EF4-FFF2-40B4-BE49-F238E27FC236}">
                <a16:creationId xmlns:a16="http://schemas.microsoft.com/office/drawing/2014/main" id="{08C9FF35-9BE2-6743-B10C-3EC2292DFFAA}"/>
              </a:ext>
            </a:extLst>
          </p:cNvPr>
          <p:cNvSpPr>
            <a:spLocks noGrp="1"/>
          </p:cNvSpPr>
          <p:nvPr>
            <p:ph type="ftr" sz="quarter" idx="10"/>
          </p:nvPr>
        </p:nvSpPr>
        <p:spPr/>
        <p:txBody>
          <a:bodyPr>
            <a:noAutofit/>
          </a:bodyPr>
          <a:lstStyle/>
          <a:p>
            <a:r>
              <a:rPr lang="en-US" dirty="0"/>
              <a:t>© Euromonitor International</a:t>
            </a:r>
          </a:p>
        </p:txBody>
      </p:sp>
      <p:sp>
        <p:nvSpPr>
          <p:cNvPr id="4" name="Slide Number Placeholder 3">
            <a:extLst>
              <a:ext uri="{FF2B5EF4-FFF2-40B4-BE49-F238E27FC236}">
                <a16:creationId xmlns:a16="http://schemas.microsoft.com/office/drawing/2014/main" id="{68FA8794-296D-3942-A3FE-D40BEE550C6A}"/>
              </a:ext>
            </a:extLst>
          </p:cNvPr>
          <p:cNvSpPr>
            <a:spLocks noGrp="1"/>
          </p:cNvSpPr>
          <p:nvPr>
            <p:ph type="sldNum" sz="quarter" idx="11"/>
          </p:nvPr>
        </p:nvSpPr>
        <p:spPr/>
        <p:txBody>
          <a:bodyPr>
            <a:noAutofit/>
          </a:bodyPr>
          <a:lstStyle/>
          <a:p>
            <a:fld id="{A7B9C364-902F-A048-87C3-DD7A523A6C86}" type="slidenum">
              <a:rPr lang="en-US" smtClean="0"/>
              <a:pPr/>
              <a:t>‹#›</a:t>
            </a:fld>
            <a:endParaRPr lang="en-US" dirty="0"/>
          </a:p>
        </p:txBody>
      </p:sp>
      <p:sp>
        <p:nvSpPr>
          <p:cNvPr id="8" name="Text Placeholder 7">
            <a:extLst>
              <a:ext uri="{FF2B5EF4-FFF2-40B4-BE49-F238E27FC236}">
                <a16:creationId xmlns:a16="http://schemas.microsoft.com/office/drawing/2014/main" id="{8DA09DD0-E0AC-424D-AB79-3BE087C9EB28}"/>
              </a:ext>
            </a:extLst>
          </p:cNvPr>
          <p:cNvSpPr>
            <a:spLocks noGrp="1"/>
          </p:cNvSpPr>
          <p:nvPr>
            <p:ph type="body" sz="quarter" idx="12" hasCustomPrompt="1"/>
          </p:nvPr>
        </p:nvSpPr>
        <p:spPr>
          <a:xfrm>
            <a:off x="304800" y="1207008"/>
            <a:ext cx="5638800" cy="3552154"/>
          </a:xfrm>
          <a:prstGeom prst="rect">
            <a:avLst/>
          </a:prstGeom>
        </p:spPr>
        <p:txBody>
          <a:bodyPr>
            <a:noAutofit/>
          </a:bodyPr>
          <a:lstStyle>
            <a:lvl1pPr>
              <a:spcAft>
                <a:spcPts val="1200"/>
              </a:spcAft>
              <a:defRPr>
                <a:latin typeface="+mj-lt"/>
              </a:defRPr>
            </a:lvl1pPr>
            <a:lvl2pPr>
              <a:defRPr sz="1400">
                <a:solidFill>
                  <a:schemeClr val="tx1"/>
                </a:solidFill>
              </a:defRPr>
            </a:lvl2pPr>
          </a:lstStyle>
          <a:p>
            <a:pPr lvl="0"/>
            <a:r>
              <a:rPr lang="en-US" dirty="0"/>
              <a:t>Click to add text</a:t>
            </a:r>
          </a:p>
        </p:txBody>
      </p:sp>
      <p:sp>
        <p:nvSpPr>
          <p:cNvPr id="13" name="Rectangle Black">
            <a:extLst>
              <a:ext uri="{FF2B5EF4-FFF2-40B4-BE49-F238E27FC236}">
                <a16:creationId xmlns:a16="http://schemas.microsoft.com/office/drawing/2014/main" id="{A72BA643-75E4-2F44-AA95-CEC0F49AB5D1}"/>
              </a:ext>
            </a:extLst>
          </p:cNvPr>
          <p:cNvSpPr/>
          <p:nvPr userDrawn="1"/>
        </p:nvSpPr>
        <p:spPr>
          <a:xfrm>
            <a:off x="304800" y="1026367"/>
            <a:ext cx="73152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16" name="TextBox 15">
            <a:extLst>
              <a:ext uri="{FF2B5EF4-FFF2-40B4-BE49-F238E27FC236}">
                <a16:creationId xmlns:a16="http://schemas.microsoft.com/office/drawing/2014/main" id="{75D6A708-D72F-1248-B0C7-C11B34C20893}"/>
              </a:ext>
            </a:extLst>
          </p:cNvPr>
          <p:cNvSpPr txBox="1"/>
          <p:nvPr userDrawn="1"/>
        </p:nvSpPr>
        <p:spPr>
          <a:xfrm>
            <a:off x="304800" y="361950"/>
            <a:ext cx="4191000" cy="616458"/>
          </a:xfrm>
          <a:prstGeom prst="rect">
            <a:avLst/>
          </a:prstGeom>
          <a:noFill/>
        </p:spPr>
        <p:txBody>
          <a:bodyPr wrap="square" lIns="0" tIns="0" rIns="0" bIns="0" rtlCol="0" anchor="ctr" anchorCtr="0">
            <a:noAutofit/>
          </a:bodyPr>
          <a:lstStyle/>
          <a:p>
            <a:pPr algn="l">
              <a:lnSpc>
                <a:spcPts val="2300"/>
              </a:lnSpc>
            </a:pPr>
            <a:r>
              <a:rPr lang="en-US" sz="2400" kern="1200" dirty="0">
                <a:solidFill>
                  <a:schemeClr val="tx1"/>
                </a:solidFill>
                <a:latin typeface="+mj-lt"/>
                <a:ea typeface="+mj-ea"/>
                <a:cs typeface="+mj-cs"/>
              </a:rPr>
              <a:t>Contents</a:t>
            </a:r>
          </a:p>
        </p:txBody>
      </p:sp>
      <p:sp>
        <p:nvSpPr>
          <p:cNvPr id="11" name="SmartArt Placeholder 4">
            <a:extLst>
              <a:ext uri="{FF2B5EF4-FFF2-40B4-BE49-F238E27FC236}">
                <a16:creationId xmlns:a16="http://schemas.microsoft.com/office/drawing/2014/main" id="{873D7E95-2737-48AF-96BB-736F057CBFC8}"/>
              </a:ext>
            </a:extLst>
          </p:cNvPr>
          <p:cNvSpPr>
            <a:spLocks noGrp="1"/>
          </p:cNvSpPr>
          <p:nvPr>
            <p:ph type="dgm" sz="quarter" idx="17" hasCustomPrompt="1"/>
          </p:nvPr>
        </p:nvSpPr>
        <p:spPr>
          <a:xfrm>
            <a:off x="8074025" y="4882896"/>
            <a:ext cx="917575" cy="131064"/>
          </a:xfrm>
          <a:blipFill>
            <a:blip r:embed="rId2" cstate="screen">
              <a:extLst>
                <a:ext uri="{28A0092B-C50C-407E-A947-70E740481C1C}">
                  <a14:useLocalDpi xmlns:a14="http://schemas.microsoft.com/office/drawing/2010/main"/>
                </a:ext>
              </a:extLst>
            </a:blip>
            <a:stretch>
              <a:fillRect/>
            </a:stretch>
          </a:blipFill>
        </p:spPr>
        <p:txBody>
          <a:bodyPr/>
          <a:lstStyle>
            <a:lvl1pPr>
              <a:defRPr sz="600"/>
            </a:lvl1pPr>
          </a:lstStyle>
          <a:p>
            <a:r>
              <a:rPr lang="en-US" dirty="0"/>
              <a:t> </a:t>
            </a:r>
          </a:p>
        </p:txBody>
      </p:sp>
      <p:sp>
        <p:nvSpPr>
          <p:cNvPr id="12" name="Picture Placeholder 6">
            <a:extLst>
              <a:ext uri="{FF2B5EF4-FFF2-40B4-BE49-F238E27FC236}">
                <a16:creationId xmlns:a16="http://schemas.microsoft.com/office/drawing/2014/main" id="{F35322E0-4ABC-BB4F-9A88-2CFB397AF795}"/>
              </a:ext>
            </a:extLst>
          </p:cNvPr>
          <p:cNvSpPr>
            <a:spLocks noGrp="1"/>
          </p:cNvSpPr>
          <p:nvPr>
            <p:ph type="pic" sz="quarter" idx="14" hasCustomPrompt="1"/>
          </p:nvPr>
        </p:nvSpPr>
        <p:spPr>
          <a:xfrm>
            <a:off x="6096000" y="0"/>
            <a:ext cx="3048000" cy="5143500"/>
          </a:xfrm>
          <a:prstGeom prst="rect">
            <a:avLst/>
          </a:prstGeom>
        </p:spPr>
        <p:txBody>
          <a:bodyPr lIns="274320" tIns="365760" rIns="274320" anchor="t" anchorCtr="0">
            <a:noAutofit/>
          </a:bodyPr>
          <a:lstStyle>
            <a:lvl1pPr algn="ctr">
              <a:defRPr>
                <a:solidFill>
                  <a:schemeClr val="tx2"/>
                </a:solidFill>
              </a:defRPr>
            </a:lvl1pPr>
          </a:lstStyle>
          <a:p>
            <a:r>
              <a:rPr lang="en-US" dirty="0"/>
              <a:t>Click icon to insert an image, change to Black and White then right click image and “SEND TO BACK”</a:t>
            </a:r>
          </a:p>
        </p:txBody>
      </p:sp>
    </p:spTree>
    <p:extLst>
      <p:ext uri="{BB962C8B-B14F-4D97-AF65-F5344CB8AC3E}">
        <p14:creationId xmlns:p14="http://schemas.microsoft.com/office/powerpoint/2010/main" val="37779020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1 Quote - Accent">
    <p:bg>
      <p:bgPr>
        <a:solidFill>
          <a:schemeClr val="accent3"/>
        </a:solidFill>
        <a:effectLst/>
      </p:bgPr>
    </p:bg>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E14812BB-7312-4560-9B81-778162549F94}"/>
              </a:ext>
            </a:extLst>
          </p:cNvPr>
          <p:cNvSpPr>
            <a:spLocks noGrp="1"/>
          </p:cNvSpPr>
          <p:nvPr>
            <p:ph type="pic" sz="quarter" idx="15" hasCustomPrompt="1"/>
          </p:nvPr>
        </p:nvSpPr>
        <p:spPr>
          <a:xfrm>
            <a:off x="4577712" y="-2105"/>
            <a:ext cx="4572000" cy="5148000"/>
          </a:xfrm>
          <a:prstGeom prst="rect">
            <a:avLst/>
          </a:prstGeom>
          <a:noFill/>
        </p:spPr>
        <p:txBody>
          <a:bodyPr lIns="309600" tIns="2016000" rIns="309600" bIns="0" anchor="t" anchorCtr="0">
            <a:noAutofit/>
          </a:bodyPr>
          <a:lstStyle>
            <a:lvl1pPr marL="0" marR="0" indent="0" algn="ctr" defTabSz="685800" rtl="0" eaLnBrk="1" fontAlgn="auto" latinLnBrk="0" hangingPunct="1">
              <a:lnSpc>
                <a:spcPts val="1800"/>
              </a:lnSpc>
              <a:spcBef>
                <a:spcPts val="0"/>
              </a:spcBef>
              <a:spcAft>
                <a:spcPts val="600"/>
              </a:spcAft>
              <a:buClrTx/>
              <a:buSzTx/>
              <a:buFontTx/>
              <a:buNone/>
              <a:tabLst/>
              <a:defRPr>
                <a:solidFill>
                  <a:schemeClr val="bg1"/>
                </a:solidFill>
              </a:defRPr>
            </a:lvl1pPr>
          </a:lstStyle>
          <a:p>
            <a:pPr marL="0" marR="0" lvl="0" indent="0" algn="l" defTabSz="685800" rtl="0" eaLnBrk="1" fontAlgn="auto" latinLnBrk="0" hangingPunct="1">
              <a:lnSpc>
                <a:spcPts val="1800"/>
              </a:lnSpc>
              <a:spcBef>
                <a:spcPts val="0"/>
              </a:spcBef>
              <a:spcAft>
                <a:spcPts val="600"/>
              </a:spcAft>
              <a:buClrTx/>
              <a:buSzTx/>
              <a:buFontTx/>
              <a:buNone/>
              <a:tabLst/>
              <a:defRPr/>
            </a:pPr>
            <a:r>
              <a:rPr lang="en-US" dirty="0"/>
              <a:t>Click  icon to insert an image</a:t>
            </a:r>
          </a:p>
        </p:txBody>
      </p:sp>
      <p:sp>
        <p:nvSpPr>
          <p:cNvPr id="3" name="Footer Placeholder 1">
            <a:extLst>
              <a:ext uri="{FF2B5EF4-FFF2-40B4-BE49-F238E27FC236}">
                <a16:creationId xmlns:a16="http://schemas.microsoft.com/office/drawing/2014/main" id="{C97BE73F-B05A-446E-9E78-21FFE7AF52A4}"/>
              </a:ext>
            </a:extLst>
          </p:cNvPr>
          <p:cNvSpPr>
            <a:spLocks noGrp="1"/>
          </p:cNvSpPr>
          <p:nvPr>
            <p:ph type="ftr" sz="quarter" idx="10"/>
          </p:nvPr>
        </p:nvSpPr>
        <p:spPr>
          <a:xfrm>
            <a:off x="155448" y="4891695"/>
            <a:ext cx="1152000" cy="118872"/>
          </a:xfrm>
          <a:prstGeom prst="rect">
            <a:avLst/>
          </a:prstGeom>
        </p:spPr>
        <p:txBody>
          <a:bodyPr/>
          <a:lstStyle/>
          <a:p>
            <a:r>
              <a:rPr lang="en-US" dirty="0"/>
              <a:t>© Euromonitor International</a:t>
            </a:r>
          </a:p>
        </p:txBody>
      </p:sp>
      <p:sp>
        <p:nvSpPr>
          <p:cNvPr id="5" name="Text Placeholder 2">
            <a:extLst>
              <a:ext uri="{FF2B5EF4-FFF2-40B4-BE49-F238E27FC236}">
                <a16:creationId xmlns:a16="http://schemas.microsoft.com/office/drawing/2014/main" id="{EF35A912-637C-4640-BD24-95DCD9C2980F}"/>
              </a:ext>
            </a:extLst>
          </p:cNvPr>
          <p:cNvSpPr>
            <a:spLocks noGrp="1"/>
          </p:cNvSpPr>
          <p:nvPr>
            <p:ph type="body" sz="quarter" idx="18" hasCustomPrompt="1"/>
          </p:nvPr>
        </p:nvSpPr>
        <p:spPr>
          <a:xfrm>
            <a:off x="315750" y="4153141"/>
            <a:ext cx="3970338" cy="450850"/>
          </a:xfrm>
          <a:noFill/>
        </p:spPr>
        <p:txBody>
          <a:bodyPr vert="horz" lIns="0" tIns="0" rIns="0" bIns="0" rtlCol="0" anchor="ctr">
            <a:noAutofit/>
          </a:bodyPr>
          <a:lstStyle>
            <a:lvl1pPr algn="r">
              <a:lnSpc>
                <a:spcPct val="100000"/>
              </a:lnSpc>
              <a:spcAft>
                <a:spcPts val="0"/>
              </a:spcAft>
              <a:defRPr lang="en-US" sz="1400" i="1" smtClean="0">
                <a:solidFill>
                  <a:schemeClr val="bg1"/>
                </a:solidFill>
              </a:defRPr>
            </a:lvl1pPr>
            <a:lvl2pPr>
              <a:defRPr lang="en-US" smtClean="0"/>
            </a:lvl2pPr>
            <a:lvl3pPr>
              <a:defRPr lang="en-US" smtClean="0"/>
            </a:lvl3pPr>
            <a:lvl4pPr>
              <a:defRPr lang="en-US" smtClean="0"/>
            </a:lvl4pPr>
            <a:lvl5pPr>
              <a:defRPr lang="en-GB"/>
            </a:lvl5pPr>
          </a:lstStyle>
          <a:p>
            <a:pPr lvl="0" algn="r">
              <a:lnSpc>
                <a:spcPct val="100000"/>
              </a:lnSpc>
            </a:pPr>
            <a:r>
              <a:rPr lang="en-US" dirty="0"/>
              <a:t>– Author</a:t>
            </a:r>
            <a:endParaRPr lang="en-GB" dirty="0"/>
          </a:p>
        </p:txBody>
      </p:sp>
      <p:sp>
        <p:nvSpPr>
          <p:cNvPr id="14" name="Text Placeholder 1">
            <a:extLst>
              <a:ext uri="{FF2B5EF4-FFF2-40B4-BE49-F238E27FC236}">
                <a16:creationId xmlns:a16="http://schemas.microsoft.com/office/drawing/2014/main" id="{8D0DB8C8-FBFB-45F6-9019-3D76D907EB15}"/>
              </a:ext>
            </a:extLst>
          </p:cNvPr>
          <p:cNvSpPr>
            <a:spLocks noGrp="1"/>
          </p:cNvSpPr>
          <p:nvPr>
            <p:ph type="body" sz="quarter" idx="17"/>
          </p:nvPr>
        </p:nvSpPr>
        <p:spPr>
          <a:xfrm>
            <a:off x="315750" y="710418"/>
            <a:ext cx="3960000" cy="3312000"/>
          </a:xfrm>
          <a:prstGeom prst="rect">
            <a:avLst/>
          </a:prstGeom>
        </p:spPr>
        <p:txBody>
          <a:bodyPr>
            <a:noAutofit/>
          </a:bodyPr>
          <a:lstStyle>
            <a:lvl1pPr>
              <a:lnSpc>
                <a:spcPct val="100000"/>
              </a:lnSpc>
              <a:spcAft>
                <a:spcPts val="0"/>
              </a:spcAft>
              <a:defRPr lang="en-US" sz="2400" kern="0" baseline="0" dirty="0">
                <a:solidFill>
                  <a:schemeClr val="bg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ts val="2000"/>
              </a:lnSpc>
              <a:spcBef>
                <a:spcPts val="0"/>
              </a:spcBef>
              <a:spcAft>
                <a:spcPts val="1000"/>
              </a:spcAft>
              <a:buClrTx/>
              <a:buSzPct val="100000"/>
              <a:buFont typeface="Wingdings" charset="2"/>
              <a:buNone/>
              <a:tabLst/>
            </a:pPr>
            <a:endParaRPr lang="en-US" dirty="0"/>
          </a:p>
        </p:txBody>
      </p:sp>
      <p:grpSp>
        <p:nvGrpSpPr>
          <p:cNvPr id="8" name="Group 7">
            <a:extLst>
              <a:ext uri="{FF2B5EF4-FFF2-40B4-BE49-F238E27FC236}">
                <a16:creationId xmlns:a16="http://schemas.microsoft.com/office/drawing/2014/main" id="{CC6CF00E-8C31-44A4-8873-E3663C625F35}"/>
              </a:ext>
            </a:extLst>
          </p:cNvPr>
          <p:cNvGrpSpPr>
            <a:grpSpLocks noChangeAspect="1"/>
          </p:cNvGrpSpPr>
          <p:nvPr userDrawn="1"/>
        </p:nvGrpSpPr>
        <p:grpSpPr>
          <a:xfrm rot="10800000">
            <a:off x="304801" y="277796"/>
            <a:ext cx="415046" cy="266906"/>
            <a:chOff x="7514215" y="3985644"/>
            <a:chExt cx="1052760" cy="693498"/>
          </a:xfrm>
          <a:solidFill>
            <a:schemeClr val="accent3">
              <a:lumMod val="60000"/>
              <a:lumOff val="40000"/>
            </a:schemeClr>
          </a:solidFill>
        </p:grpSpPr>
        <p:sp>
          <p:nvSpPr>
            <p:cNvPr id="9" name="Rectangular Callout 13">
              <a:extLst>
                <a:ext uri="{FF2B5EF4-FFF2-40B4-BE49-F238E27FC236}">
                  <a16:creationId xmlns:a16="http://schemas.microsoft.com/office/drawing/2014/main" id="{A25FF317-0788-427F-9729-11FFE5DE5F42}"/>
                </a:ext>
              </a:extLst>
            </p:cNvPr>
            <p:cNvSpPr/>
            <p:nvPr/>
          </p:nvSpPr>
          <p:spPr>
            <a:xfrm flipH="1">
              <a:off x="7514215" y="3985644"/>
              <a:ext cx="462210" cy="693498"/>
            </a:xfrm>
            <a:custGeom>
              <a:avLst/>
              <a:gdLst>
                <a:gd name="connsiteX0" fmla="*/ 0 w 460344"/>
                <a:gd name="connsiteY0" fmla="*/ 0 h 457755"/>
                <a:gd name="connsiteX1" fmla="*/ 76724 w 460344"/>
                <a:gd name="connsiteY1" fmla="*/ 0 h 457755"/>
                <a:gd name="connsiteX2" fmla="*/ 76724 w 460344"/>
                <a:gd name="connsiteY2" fmla="*/ 0 h 457755"/>
                <a:gd name="connsiteX3" fmla="*/ 191810 w 460344"/>
                <a:gd name="connsiteY3" fmla="*/ 0 h 457755"/>
                <a:gd name="connsiteX4" fmla="*/ 460344 w 460344"/>
                <a:gd name="connsiteY4" fmla="*/ 0 h 457755"/>
                <a:gd name="connsiteX5" fmla="*/ 460344 w 460344"/>
                <a:gd name="connsiteY5" fmla="*/ 267024 h 457755"/>
                <a:gd name="connsiteX6" fmla="*/ 460344 w 460344"/>
                <a:gd name="connsiteY6" fmla="*/ 267024 h 457755"/>
                <a:gd name="connsiteX7" fmla="*/ 460344 w 460344"/>
                <a:gd name="connsiteY7" fmla="*/ 381463 h 457755"/>
                <a:gd name="connsiteX8" fmla="*/ 460344 w 460344"/>
                <a:gd name="connsiteY8" fmla="*/ 457755 h 457755"/>
                <a:gd name="connsiteX9" fmla="*/ 191810 w 460344"/>
                <a:gd name="connsiteY9" fmla="*/ 457755 h 457755"/>
                <a:gd name="connsiteX10" fmla="*/ 134269 w 460344"/>
                <a:gd name="connsiteY10" fmla="*/ 514974 h 457755"/>
                <a:gd name="connsiteX11" fmla="*/ 76724 w 460344"/>
                <a:gd name="connsiteY11" fmla="*/ 457755 h 457755"/>
                <a:gd name="connsiteX12" fmla="*/ 0 w 460344"/>
                <a:gd name="connsiteY12" fmla="*/ 457755 h 457755"/>
                <a:gd name="connsiteX13" fmla="*/ 0 w 460344"/>
                <a:gd name="connsiteY13" fmla="*/ 381463 h 457755"/>
                <a:gd name="connsiteX14" fmla="*/ 0 w 460344"/>
                <a:gd name="connsiteY14" fmla="*/ 267024 h 457755"/>
                <a:gd name="connsiteX15" fmla="*/ 0 w 460344"/>
                <a:gd name="connsiteY15" fmla="*/ 267024 h 457755"/>
                <a:gd name="connsiteX16" fmla="*/ 0 w 460344"/>
                <a:gd name="connsiteY16" fmla="*/ 0 h 457755"/>
                <a:gd name="connsiteX0" fmla="*/ 0 w 460344"/>
                <a:gd name="connsiteY0" fmla="*/ 0 h 550692"/>
                <a:gd name="connsiteX1" fmla="*/ 76724 w 460344"/>
                <a:gd name="connsiteY1" fmla="*/ 0 h 550692"/>
                <a:gd name="connsiteX2" fmla="*/ 76724 w 460344"/>
                <a:gd name="connsiteY2" fmla="*/ 0 h 550692"/>
                <a:gd name="connsiteX3" fmla="*/ 191810 w 460344"/>
                <a:gd name="connsiteY3" fmla="*/ 0 h 550692"/>
                <a:gd name="connsiteX4" fmla="*/ 460344 w 460344"/>
                <a:gd name="connsiteY4" fmla="*/ 0 h 550692"/>
                <a:gd name="connsiteX5" fmla="*/ 460344 w 460344"/>
                <a:gd name="connsiteY5" fmla="*/ 267024 h 550692"/>
                <a:gd name="connsiteX6" fmla="*/ 460344 w 460344"/>
                <a:gd name="connsiteY6" fmla="*/ 267024 h 550692"/>
                <a:gd name="connsiteX7" fmla="*/ 460344 w 460344"/>
                <a:gd name="connsiteY7" fmla="*/ 381463 h 550692"/>
                <a:gd name="connsiteX8" fmla="*/ 460344 w 460344"/>
                <a:gd name="connsiteY8" fmla="*/ 457755 h 550692"/>
                <a:gd name="connsiteX9" fmla="*/ 191810 w 460344"/>
                <a:gd name="connsiteY9" fmla="*/ 457755 h 550692"/>
                <a:gd name="connsiteX10" fmla="*/ 43781 w 460344"/>
                <a:gd name="connsiteY10" fmla="*/ 550692 h 550692"/>
                <a:gd name="connsiteX11" fmla="*/ 76724 w 460344"/>
                <a:gd name="connsiteY11" fmla="*/ 457755 h 550692"/>
                <a:gd name="connsiteX12" fmla="*/ 0 w 460344"/>
                <a:gd name="connsiteY12" fmla="*/ 457755 h 550692"/>
                <a:gd name="connsiteX13" fmla="*/ 0 w 460344"/>
                <a:gd name="connsiteY13" fmla="*/ 381463 h 550692"/>
                <a:gd name="connsiteX14" fmla="*/ 0 w 460344"/>
                <a:gd name="connsiteY14" fmla="*/ 267024 h 550692"/>
                <a:gd name="connsiteX15" fmla="*/ 0 w 460344"/>
                <a:gd name="connsiteY15" fmla="*/ 267024 h 550692"/>
                <a:gd name="connsiteX16" fmla="*/ 0 w 460344"/>
                <a:gd name="connsiteY16" fmla="*/ 0 h 550692"/>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43781 w 460344"/>
                <a:gd name="connsiteY10" fmla="*/ 550692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88723"/>
                <a:gd name="connsiteX1" fmla="*/ 76724 w 460344"/>
                <a:gd name="connsiteY1" fmla="*/ 0 h 588723"/>
                <a:gd name="connsiteX2" fmla="*/ 76724 w 460344"/>
                <a:gd name="connsiteY2" fmla="*/ 0 h 588723"/>
                <a:gd name="connsiteX3" fmla="*/ 191810 w 460344"/>
                <a:gd name="connsiteY3" fmla="*/ 0 h 588723"/>
                <a:gd name="connsiteX4" fmla="*/ 460344 w 460344"/>
                <a:gd name="connsiteY4" fmla="*/ 0 h 588723"/>
                <a:gd name="connsiteX5" fmla="*/ 460344 w 460344"/>
                <a:gd name="connsiteY5" fmla="*/ 267024 h 588723"/>
                <a:gd name="connsiteX6" fmla="*/ 460344 w 460344"/>
                <a:gd name="connsiteY6" fmla="*/ 267024 h 588723"/>
                <a:gd name="connsiteX7" fmla="*/ 460344 w 460344"/>
                <a:gd name="connsiteY7" fmla="*/ 381463 h 588723"/>
                <a:gd name="connsiteX8" fmla="*/ 460344 w 460344"/>
                <a:gd name="connsiteY8" fmla="*/ 457755 h 588723"/>
                <a:gd name="connsiteX9" fmla="*/ 191810 w 460344"/>
                <a:gd name="connsiteY9" fmla="*/ 457755 h 588723"/>
                <a:gd name="connsiteX10" fmla="*/ 108075 w 460344"/>
                <a:gd name="connsiteY10" fmla="*/ 514973 h 588723"/>
                <a:gd name="connsiteX11" fmla="*/ 524 w 460344"/>
                <a:gd name="connsiteY11" fmla="*/ 588723 h 588723"/>
                <a:gd name="connsiteX12" fmla="*/ 0 w 460344"/>
                <a:gd name="connsiteY12" fmla="*/ 457755 h 588723"/>
                <a:gd name="connsiteX13" fmla="*/ 0 w 460344"/>
                <a:gd name="connsiteY13" fmla="*/ 381463 h 588723"/>
                <a:gd name="connsiteX14" fmla="*/ 0 w 460344"/>
                <a:gd name="connsiteY14" fmla="*/ 267024 h 588723"/>
                <a:gd name="connsiteX15" fmla="*/ 0 w 460344"/>
                <a:gd name="connsiteY15" fmla="*/ 267024 h 588723"/>
                <a:gd name="connsiteX16" fmla="*/ 0 w 460344"/>
                <a:gd name="connsiteY16" fmla="*/ 0 h 588723"/>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09941 w 462210"/>
                <a:gd name="connsiteY10" fmla="*/ 514973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10" h="693498">
                  <a:moveTo>
                    <a:pt x="1866" y="0"/>
                  </a:moveTo>
                  <a:lnTo>
                    <a:pt x="78590" y="0"/>
                  </a:lnTo>
                  <a:lnTo>
                    <a:pt x="78590" y="0"/>
                  </a:lnTo>
                  <a:lnTo>
                    <a:pt x="193676" y="0"/>
                  </a:lnTo>
                  <a:lnTo>
                    <a:pt x="462210" y="0"/>
                  </a:lnTo>
                  <a:lnTo>
                    <a:pt x="462210" y="267024"/>
                  </a:lnTo>
                  <a:lnTo>
                    <a:pt x="462210" y="267024"/>
                  </a:lnTo>
                  <a:lnTo>
                    <a:pt x="462210" y="381463"/>
                  </a:lnTo>
                  <a:lnTo>
                    <a:pt x="462210" y="457755"/>
                  </a:lnTo>
                  <a:lnTo>
                    <a:pt x="227013" y="457755"/>
                  </a:lnTo>
                  <a:lnTo>
                    <a:pt x="114704" y="576885"/>
                  </a:lnTo>
                  <a:cubicBezTo>
                    <a:pt x="69330" y="626074"/>
                    <a:pt x="62053" y="632402"/>
                    <a:pt x="9" y="693498"/>
                  </a:cubicBezTo>
                  <a:cubicBezTo>
                    <a:pt x="-166" y="660954"/>
                    <a:pt x="2041" y="490299"/>
                    <a:pt x="1866" y="457755"/>
                  </a:cubicBezTo>
                  <a:lnTo>
                    <a:pt x="1866" y="381463"/>
                  </a:lnTo>
                  <a:lnTo>
                    <a:pt x="1866" y="267024"/>
                  </a:lnTo>
                  <a:lnTo>
                    <a:pt x="1866" y="267024"/>
                  </a:lnTo>
                  <a:lnTo>
                    <a:pt x="186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solidFill>
                  <a:schemeClr val="tx2">
                    <a:lumMod val="50000"/>
                    <a:lumOff val="50000"/>
                  </a:schemeClr>
                </a:solidFill>
              </a:endParaRPr>
            </a:p>
          </p:txBody>
        </p:sp>
        <p:sp>
          <p:nvSpPr>
            <p:cNvPr id="10" name="Rectangular Callout 13">
              <a:extLst>
                <a:ext uri="{FF2B5EF4-FFF2-40B4-BE49-F238E27FC236}">
                  <a16:creationId xmlns:a16="http://schemas.microsoft.com/office/drawing/2014/main" id="{6FB0F7A5-8FA0-44B0-92C4-D587FFA13D7F}"/>
                </a:ext>
              </a:extLst>
            </p:cNvPr>
            <p:cNvSpPr/>
            <p:nvPr/>
          </p:nvSpPr>
          <p:spPr>
            <a:xfrm flipH="1">
              <a:off x="8104765" y="3985644"/>
              <a:ext cx="462210" cy="693498"/>
            </a:xfrm>
            <a:custGeom>
              <a:avLst/>
              <a:gdLst>
                <a:gd name="connsiteX0" fmla="*/ 0 w 460344"/>
                <a:gd name="connsiteY0" fmla="*/ 0 h 457755"/>
                <a:gd name="connsiteX1" fmla="*/ 76724 w 460344"/>
                <a:gd name="connsiteY1" fmla="*/ 0 h 457755"/>
                <a:gd name="connsiteX2" fmla="*/ 76724 w 460344"/>
                <a:gd name="connsiteY2" fmla="*/ 0 h 457755"/>
                <a:gd name="connsiteX3" fmla="*/ 191810 w 460344"/>
                <a:gd name="connsiteY3" fmla="*/ 0 h 457755"/>
                <a:gd name="connsiteX4" fmla="*/ 460344 w 460344"/>
                <a:gd name="connsiteY4" fmla="*/ 0 h 457755"/>
                <a:gd name="connsiteX5" fmla="*/ 460344 w 460344"/>
                <a:gd name="connsiteY5" fmla="*/ 267024 h 457755"/>
                <a:gd name="connsiteX6" fmla="*/ 460344 w 460344"/>
                <a:gd name="connsiteY6" fmla="*/ 267024 h 457755"/>
                <a:gd name="connsiteX7" fmla="*/ 460344 w 460344"/>
                <a:gd name="connsiteY7" fmla="*/ 381463 h 457755"/>
                <a:gd name="connsiteX8" fmla="*/ 460344 w 460344"/>
                <a:gd name="connsiteY8" fmla="*/ 457755 h 457755"/>
                <a:gd name="connsiteX9" fmla="*/ 191810 w 460344"/>
                <a:gd name="connsiteY9" fmla="*/ 457755 h 457755"/>
                <a:gd name="connsiteX10" fmla="*/ 134269 w 460344"/>
                <a:gd name="connsiteY10" fmla="*/ 514974 h 457755"/>
                <a:gd name="connsiteX11" fmla="*/ 76724 w 460344"/>
                <a:gd name="connsiteY11" fmla="*/ 457755 h 457755"/>
                <a:gd name="connsiteX12" fmla="*/ 0 w 460344"/>
                <a:gd name="connsiteY12" fmla="*/ 457755 h 457755"/>
                <a:gd name="connsiteX13" fmla="*/ 0 w 460344"/>
                <a:gd name="connsiteY13" fmla="*/ 381463 h 457755"/>
                <a:gd name="connsiteX14" fmla="*/ 0 w 460344"/>
                <a:gd name="connsiteY14" fmla="*/ 267024 h 457755"/>
                <a:gd name="connsiteX15" fmla="*/ 0 w 460344"/>
                <a:gd name="connsiteY15" fmla="*/ 267024 h 457755"/>
                <a:gd name="connsiteX16" fmla="*/ 0 w 460344"/>
                <a:gd name="connsiteY16" fmla="*/ 0 h 457755"/>
                <a:gd name="connsiteX0" fmla="*/ 0 w 460344"/>
                <a:gd name="connsiteY0" fmla="*/ 0 h 550692"/>
                <a:gd name="connsiteX1" fmla="*/ 76724 w 460344"/>
                <a:gd name="connsiteY1" fmla="*/ 0 h 550692"/>
                <a:gd name="connsiteX2" fmla="*/ 76724 w 460344"/>
                <a:gd name="connsiteY2" fmla="*/ 0 h 550692"/>
                <a:gd name="connsiteX3" fmla="*/ 191810 w 460344"/>
                <a:gd name="connsiteY3" fmla="*/ 0 h 550692"/>
                <a:gd name="connsiteX4" fmla="*/ 460344 w 460344"/>
                <a:gd name="connsiteY4" fmla="*/ 0 h 550692"/>
                <a:gd name="connsiteX5" fmla="*/ 460344 w 460344"/>
                <a:gd name="connsiteY5" fmla="*/ 267024 h 550692"/>
                <a:gd name="connsiteX6" fmla="*/ 460344 w 460344"/>
                <a:gd name="connsiteY6" fmla="*/ 267024 h 550692"/>
                <a:gd name="connsiteX7" fmla="*/ 460344 w 460344"/>
                <a:gd name="connsiteY7" fmla="*/ 381463 h 550692"/>
                <a:gd name="connsiteX8" fmla="*/ 460344 w 460344"/>
                <a:gd name="connsiteY8" fmla="*/ 457755 h 550692"/>
                <a:gd name="connsiteX9" fmla="*/ 191810 w 460344"/>
                <a:gd name="connsiteY9" fmla="*/ 457755 h 550692"/>
                <a:gd name="connsiteX10" fmla="*/ 43781 w 460344"/>
                <a:gd name="connsiteY10" fmla="*/ 550692 h 550692"/>
                <a:gd name="connsiteX11" fmla="*/ 76724 w 460344"/>
                <a:gd name="connsiteY11" fmla="*/ 457755 h 550692"/>
                <a:gd name="connsiteX12" fmla="*/ 0 w 460344"/>
                <a:gd name="connsiteY12" fmla="*/ 457755 h 550692"/>
                <a:gd name="connsiteX13" fmla="*/ 0 w 460344"/>
                <a:gd name="connsiteY13" fmla="*/ 381463 h 550692"/>
                <a:gd name="connsiteX14" fmla="*/ 0 w 460344"/>
                <a:gd name="connsiteY14" fmla="*/ 267024 h 550692"/>
                <a:gd name="connsiteX15" fmla="*/ 0 w 460344"/>
                <a:gd name="connsiteY15" fmla="*/ 267024 h 550692"/>
                <a:gd name="connsiteX16" fmla="*/ 0 w 460344"/>
                <a:gd name="connsiteY16" fmla="*/ 0 h 550692"/>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43781 w 460344"/>
                <a:gd name="connsiteY10" fmla="*/ 550692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55386"/>
                <a:gd name="connsiteX1" fmla="*/ 76724 w 460344"/>
                <a:gd name="connsiteY1" fmla="*/ 0 h 555386"/>
                <a:gd name="connsiteX2" fmla="*/ 76724 w 460344"/>
                <a:gd name="connsiteY2" fmla="*/ 0 h 555386"/>
                <a:gd name="connsiteX3" fmla="*/ 191810 w 460344"/>
                <a:gd name="connsiteY3" fmla="*/ 0 h 555386"/>
                <a:gd name="connsiteX4" fmla="*/ 460344 w 460344"/>
                <a:gd name="connsiteY4" fmla="*/ 0 h 555386"/>
                <a:gd name="connsiteX5" fmla="*/ 460344 w 460344"/>
                <a:gd name="connsiteY5" fmla="*/ 267024 h 555386"/>
                <a:gd name="connsiteX6" fmla="*/ 460344 w 460344"/>
                <a:gd name="connsiteY6" fmla="*/ 267024 h 555386"/>
                <a:gd name="connsiteX7" fmla="*/ 460344 w 460344"/>
                <a:gd name="connsiteY7" fmla="*/ 381463 h 555386"/>
                <a:gd name="connsiteX8" fmla="*/ 460344 w 460344"/>
                <a:gd name="connsiteY8" fmla="*/ 457755 h 555386"/>
                <a:gd name="connsiteX9" fmla="*/ 191810 w 460344"/>
                <a:gd name="connsiteY9" fmla="*/ 457755 h 555386"/>
                <a:gd name="connsiteX10" fmla="*/ 108075 w 460344"/>
                <a:gd name="connsiteY10" fmla="*/ 514973 h 555386"/>
                <a:gd name="connsiteX11" fmla="*/ 524 w 460344"/>
                <a:gd name="connsiteY11" fmla="*/ 555386 h 555386"/>
                <a:gd name="connsiteX12" fmla="*/ 0 w 460344"/>
                <a:gd name="connsiteY12" fmla="*/ 457755 h 555386"/>
                <a:gd name="connsiteX13" fmla="*/ 0 w 460344"/>
                <a:gd name="connsiteY13" fmla="*/ 381463 h 555386"/>
                <a:gd name="connsiteX14" fmla="*/ 0 w 460344"/>
                <a:gd name="connsiteY14" fmla="*/ 267024 h 555386"/>
                <a:gd name="connsiteX15" fmla="*/ 0 w 460344"/>
                <a:gd name="connsiteY15" fmla="*/ 267024 h 555386"/>
                <a:gd name="connsiteX16" fmla="*/ 0 w 460344"/>
                <a:gd name="connsiteY16" fmla="*/ 0 h 555386"/>
                <a:gd name="connsiteX0" fmla="*/ 0 w 460344"/>
                <a:gd name="connsiteY0" fmla="*/ 0 h 588723"/>
                <a:gd name="connsiteX1" fmla="*/ 76724 w 460344"/>
                <a:gd name="connsiteY1" fmla="*/ 0 h 588723"/>
                <a:gd name="connsiteX2" fmla="*/ 76724 w 460344"/>
                <a:gd name="connsiteY2" fmla="*/ 0 h 588723"/>
                <a:gd name="connsiteX3" fmla="*/ 191810 w 460344"/>
                <a:gd name="connsiteY3" fmla="*/ 0 h 588723"/>
                <a:gd name="connsiteX4" fmla="*/ 460344 w 460344"/>
                <a:gd name="connsiteY4" fmla="*/ 0 h 588723"/>
                <a:gd name="connsiteX5" fmla="*/ 460344 w 460344"/>
                <a:gd name="connsiteY5" fmla="*/ 267024 h 588723"/>
                <a:gd name="connsiteX6" fmla="*/ 460344 w 460344"/>
                <a:gd name="connsiteY6" fmla="*/ 267024 h 588723"/>
                <a:gd name="connsiteX7" fmla="*/ 460344 w 460344"/>
                <a:gd name="connsiteY7" fmla="*/ 381463 h 588723"/>
                <a:gd name="connsiteX8" fmla="*/ 460344 w 460344"/>
                <a:gd name="connsiteY8" fmla="*/ 457755 h 588723"/>
                <a:gd name="connsiteX9" fmla="*/ 191810 w 460344"/>
                <a:gd name="connsiteY9" fmla="*/ 457755 h 588723"/>
                <a:gd name="connsiteX10" fmla="*/ 108075 w 460344"/>
                <a:gd name="connsiteY10" fmla="*/ 514973 h 588723"/>
                <a:gd name="connsiteX11" fmla="*/ 524 w 460344"/>
                <a:gd name="connsiteY11" fmla="*/ 588723 h 588723"/>
                <a:gd name="connsiteX12" fmla="*/ 0 w 460344"/>
                <a:gd name="connsiteY12" fmla="*/ 457755 h 588723"/>
                <a:gd name="connsiteX13" fmla="*/ 0 w 460344"/>
                <a:gd name="connsiteY13" fmla="*/ 381463 h 588723"/>
                <a:gd name="connsiteX14" fmla="*/ 0 w 460344"/>
                <a:gd name="connsiteY14" fmla="*/ 267024 h 588723"/>
                <a:gd name="connsiteX15" fmla="*/ 0 w 460344"/>
                <a:gd name="connsiteY15" fmla="*/ 267024 h 588723"/>
                <a:gd name="connsiteX16" fmla="*/ 0 w 460344"/>
                <a:gd name="connsiteY16" fmla="*/ 0 h 588723"/>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09941 w 462210"/>
                <a:gd name="connsiteY10" fmla="*/ 514973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193676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21848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 name="connsiteX0" fmla="*/ 1866 w 462210"/>
                <a:gd name="connsiteY0" fmla="*/ 0 h 693498"/>
                <a:gd name="connsiteX1" fmla="*/ 78590 w 462210"/>
                <a:gd name="connsiteY1" fmla="*/ 0 h 693498"/>
                <a:gd name="connsiteX2" fmla="*/ 78590 w 462210"/>
                <a:gd name="connsiteY2" fmla="*/ 0 h 693498"/>
                <a:gd name="connsiteX3" fmla="*/ 193676 w 462210"/>
                <a:gd name="connsiteY3" fmla="*/ 0 h 693498"/>
                <a:gd name="connsiteX4" fmla="*/ 462210 w 462210"/>
                <a:gd name="connsiteY4" fmla="*/ 0 h 693498"/>
                <a:gd name="connsiteX5" fmla="*/ 462210 w 462210"/>
                <a:gd name="connsiteY5" fmla="*/ 267024 h 693498"/>
                <a:gd name="connsiteX6" fmla="*/ 462210 w 462210"/>
                <a:gd name="connsiteY6" fmla="*/ 267024 h 693498"/>
                <a:gd name="connsiteX7" fmla="*/ 462210 w 462210"/>
                <a:gd name="connsiteY7" fmla="*/ 381463 h 693498"/>
                <a:gd name="connsiteX8" fmla="*/ 462210 w 462210"/>
                <a:gd name="connsiteY8" fmla="*/ 457755 h 693498"/>
                <a:gd name="connsiteX9" fmla="*/ 227013 w 462210"/>
                <a:gd name="connsiteY9" fmla="*/ 457755 h 693498"/>
                <a:gd name="connsiteX10" fmla="*/ 114704 w 462210"/>
                <a:gd name="connsiteY10" fmla="*/ 576885 h 693498"/>
                <a:gd name="connsiteX11" fmla="*/ 9 w 462210"/>
                <a:gd name="connsiteY11" fmla="*/ 693498 h 693498"/>
                <a:gd name="connsiteX12" fmla="*/ 1866 w 462210"/>
                <a:gd name="connsiteY12" fmla="*/ 457755 h 693498"/>
                <a:gd name="connsiteX13" fmla="*/ 1866 w 462210"/>
                <a:gd name="connsiteY13" fmla="*/ 381463 h 693498"/>
                <a:gd name="connsiteX14" fmla="*/ 1866 w 462210"/>
                <a:gd name="connsiteY14" fmla="*/ 267024 h 693498"/>
                <a:gd name="connsiteX15" fmla="*/ 1866 w 462210"/>
                <a:gd name="connsiteY15" fmla="*/ 267024 h 693498"/>
                <a:gd name="connsiteX16" fmla="*/ 1866 w 462210"/>
                <a:gd name="connsiteY16" fmla="*/ 0 h 69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10" h="693498">
                  <a:moveTo>
                    <a:pt x="1866" y="0"/>
                  </a:moveTo>
                  <a:lnTo>
                    <a:pt x="78590" y="0"/>
                  </a:lnTo>
                  <a:lnTo>
                    <a:pt x="78590" y="0"/>
                  </a:lnTo>
                  <a:lnTo>
                    <a:pt x="193676" y="0"/>
                  </a:lnTo>
                  <a:lnTo>
                    <a:pt x="462210" y="0"/>
                  </a:lnTo>
                  <a:lnTo>
                    <a:pt x="462210" y="267024"/>
                  </a:lnTo>
                  <a:lnTo>
                    <a:pt x="462210" y="267024"/>
                  </a:lnTo>
                  <a:lnTo>
                    <a:pt x="462210" y="381463"/>
                  </a:lnTo>
                  <a:lnTo>
                    <a:pt x="462210" y="457755"/>
                  </a:lnTo>
                  <a:lnTo>
                    <a:pt x="227013" y="457755"/>
                  </a:lnTo>
                  <a:lnTo>
                    <a:pt x="114704" y="576885"/>
                  </a:lnTo>
                  <a:cubicBezTo>
                    <a:pt x="69330" y="626074"/>
                    <a:pt x="62053" y="632402"/>
                    <a:pt x="9" y="693498"/>
                  </a:cubicBezTo>
                  <a:cubicBezTo>
                    <a:pt x="-166" y="660954"/>
                    <a:pt x="2041" y="490299"/>
                    <a:pt x="1866" y="457755"/>
                  </a:cubicBezTo>
                  <a:lnTo>
                    <a:pt x="1866" y="381463"/>
                  </a:lnTo>
                  <a:lnTo>
                    <a:pt x="1866" y="267024"/>
                  </a:lnTo>
                  <a:lnTo>
                    <a:pt x="1866" y="267024"/>
                  </a:lnTo>
                  <a:lnTo>
                    <a:pt x="186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solidFill>
                  <a:schemeClr val="tx2">
                    <a:lumMod val="50000"/>
                    <a:lumOff val="50000"/>
                  </a:schemeClr>
                </a:solidFill>
              </a:endParaRPr>
            </a:p>
          </p:txBody>
        </p:sp>
      </p:grpSp>
      <p:sp>
        <p:nvSpPr>
          <p:cNvPr id="4" name="Slide Number Placeholder 1">
            <a:extLst>
              <a:ext uri="{FF2B5EF4-FFF2-40B4-BE49-F238E27FC236}">
                <a16:creationId xmlns:a16="http://schemas.microsoft.com/office/drawing/2014/main" id="{57351AE3-580B-4D21-A0B3-F27392C01A48}"/>
              </a:ext>
            </a:extLst>
          </p:cNvPr>
          <p:cNvSpPr>
            <a:spLocks noGrp="1"/>
          </p:cNvSpPr>
          <p:nvPr>
            <p:ph type="sldNum" sz="quarter" idx="11"/>
          </p:nvPr>
        </p:nvSpPr>
        <p:spPr>
          <a:xfrm>
            <a:off x="8833104" y="48491"/>
            <a:ext cx="241623" cy="143533"/>
          </a:xfrm>
          <a:prstGeom prst="rect">
            <a:avLst/>
          </a:prstGeom>
        </p:spPr>
        <p:txBody>
          <a:bodyPr/>
          <a:lstStyle/>
          <a:p>
            <a:fld id="{A7B9C364-902F-A048-87C3-DD7A523A6C86}" type="slidenum">
              <a:rPr lang="en-US" smtClean="0"/>
              <a:pPr/>
              <a:t>‹#›</a:t>
            </a:fld>
            <a:endParaRPr lang="en-US" baseline="-25000" dirty="0"/>
          </a:p>
        </p:txBody>
      </p:sp>
      <p:sp>
        <p:nvSpPr>
          <p:cNvPr id="11" name="SmartArt Placeholder 4">
            <a:extLst>
              <a:ext uri="{FF2B5EF4-FFF2-40B4-BE49-F238E27FC236}">
                <a16:creationId xmlns:a16="http://schemas.microsoft.com/office/drawing/2014/main" id="{B890F5D5-1926-3D44-AF0C-3D8D11A7EDC0}"/>
              </a:ext>
            </a:extLst>
          </p:cNvPr>
          <p:cNvSpPr>
            <a:spLocks noGrp="1"/>
          </p:cNvSpPr>
          <p:nvPr>
            <p:ph type="dgm" sz="quarter" idx="19" hasCustomPrompt="1"/>
          </p:nvPr>
        </p:nvSpPr>
        <p:spPr>
          <a:xfrm>
            <a:off x="8074025" y="4882896"/>
            <a:ext cx="917575" cy="131064"/>
          </a:xfrm>
          <a:blipFill>
            <a:blip r:embed="rId2" cstate="screen">
              <a:extLst>
                <a:ext uri="{28A0092B-C50C-407E-A947-70E740481C1C}">
                  <a14:useLocalDpi xmlns:a14="http://schemas.microsoft.com/office/drawing/2010/main"/>
                </a:ext>
              </a:extLst>
            </a:blip>
            <a:stretch>
              <a:fillRect/>
            </a:stretch>
          </a:blipFill>
        </p:spPr>
        <p:txBody>
          <a:bodyPr/>
          <a:lstStyle>
            <a:lvl1pPr>
              <a:defRPr sz="600"/>
            </a:lvl1pPr>
          </a:lstStyle>
          <a:p>
            <a:r>
              <a:rPr lang="en-US" dirty="0"/>
              <a:t> </a:t>
            </a:r>
          </a:p>
        </p:txBody>
      </p:sp>
    </p:spTree>
    <p:extLst>
      <p:ext uri="{BB962C8B-B14F-4D97-AF65-F5344CB8AC3E}">
        <p14:creationId xmlns:p14="http://schemas.microsoft.com/office/powerpoint/2010/main" val="15458749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Half Overlay - Slate">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DF1D905A-FA7C-4189-8B95-3C0B7736EC9F}"/>
              </a:ext>
            </a:extLst>
          </p:cNvPr>
          <p:cNvSpPr>
            <a:spLocks noGrp="1"/>
          </p:cNvSpPr>
          <p:nvPr>
            <p:ph type="body" sz="quarter" idx="17" hasCustomPrompt="1"/>
          </p:nvPr>
        </p:nvSpPr>
        <p:spPr>
          <a:xfrm>
            <a:off x="-4763" y="0"/>
            <a:ext cx="4572001" cy="5143500"/>
          </a:xfrm>
          <a:solidFill>
            <a:schemeClr val="accent1">
              <a:alpha val="80000"/>
            </a:schemeClr>
          </a:solidFill>
          <a:ln>
            <a:noFill/>
          </a:ln>
        </p:spPr>
        <p:txBody>
          <a:bodyPr lIns="310896" tIns="365760" rIns="310896" bIns="914400"/>
          <a:lstStyle>
            <a:lvl1pPr>
              <a:defRPr sz="3600">
                <a:solidFill>
                  <a:schemeClr val="bg1"/>
                </a:solidFill>
                <a:latin typeface="+mj-lt"/>
              </a:defRPr>
            </a:lvl1pPr>
          </a:lstStyle>
          <a:p>
            <a:pPr lvl="0"/>
            <a:r>
              <a:rPr lang="en-US" dirty="0"/>
              <a:t>Click to add slide title</a:t>
            </a:r>
            <a:endParaRPr lang="en-GB" dirty="0"/>
          </a:p>
        </p:txBody>
      </p:sp>
      <p:sp>
        <p:nvSpPr>
          <p:cNvPr id="9" name="Text Placeholder 1">
            <a:extLst>
              <a:ext uri="{FF2B5EF4-FFF2-40B4-BE49-F238E27FC236}">
                <a16:creationId xmlns:a16="http://schemas.microsoft.com/office/drawing/2014/main" id="{A8CF7DB7-C576-4A4C-A7E0-C9783969A288}"/>
              </a:ext>
            </a:extLst>
          </p:cNvPr>
          <p:cNvSpPr>
            <a:spLocks noGrp="1"/>
          </p:cNvSpPr>
          <p:nvPr>
            <p:ph type="body" sz="quarter" idx="16" hasCustomPrompt="1"/>
          </p:nvPr>
        </p:nvSpPr>
        <p:spPr>
          <a:xfrm>
            <a:off x="304800" y="3566160"/>
            <a:ext cx="4041648" cy="1033272"/>
          </a:xfrm>
          <a:prstGeom prst="rect">
            <a:avLst/>
          </a:prstGeom>
        </p:spPr>
        <p:txBody>
          <a:bodyPr lIns="0" tIns="0" rIns="0">
            <a:noAutofit/>
          </a:bodyPr>
          <a:lstStyle>
            <a:lvl1pPr>
              <a:defRPr lang="en-US" sz="1800" kern="0" baseline="0" dirty="0">
                <a:solidFill>
                  <a:schemeClr val="bg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ts val="2000"/>
              </a:lnSpc>
              <a:spcBef>
                <a:spcPts val="0"/>
              </a:spcBef>
              <a:spcAft>
                <a:spcPts val="1000"/>
              </a:spcAft>
              <a:buClrTx/>
              <a:buSzPct val="100000"/>
              <a:buFont typeface="Wingdings" charset="2"/>
              <a:buNone/>
              <a:tabLst/>
            </a:pPr>
            <a:r>
              <a:rPr lang="en-US" dirty="0"/>
              <a:t>Click to add text</a:t>
            </a:r>
          </a:p>
        </p:txBody>
      </p:sp>
      <p:sp>
        <p:nvSpPr>
          <p:cNvPr id="3" name="Footer Placeholder 1">
            <a:extLst>
              <a:ext uri="{FF2B5EF4-FFF2-40B4-BE49-F238E27FC236}">
                <a16:creationId xmlns:a16="http://schemas.microsoft.com/office/drawing/2014/main" id="{AF5041CE-AC4B-44A2-8F76-009F4F2D8AFD}"/>
              </a:ext>
            </a:extLst>
          </p:cNvPr>
          <p:cNvSpPr>
            <a:spLocks noGrp="1"/>
          </p:cNvSpPr>
          <p:nvPr>
            <p:ph type="ftr" sz="quarter" idx="10"/>
          </p:nvPr>
        </p:nvSpPr>
        <p:spPr>
          <a:xfrm>
            <a:off x="155448" y="4891695"/>
            <a:ext cx="1152000" cy="118872"/>
          </a:xfrm>
          <a:prstGeom prst="rect">
            <a:avLst/>
          </a:prstGeom>
        </p:spPr>
        <p:txBody>
          <a:bodyPr/>
          <a:lstStyle/>
          <a:p>
            <a:r>
              <a:rPr lang="en-US"/>
              <a:t>© Euromonitor International</a:t>
            </a:r>
            <a:endParaRPr lang="en-US" dirty="0"/>
          </a:p>
        </p:txBody>
      </p:sp>
      <p:sp>
        <p:nvSpPr>
          <p:cNvPr id="4" name="Slide Number Placeholder 1">
            <a:extLst>
              <a:ext uri="{FF2B5EF4-FFF2-40B4-BE49-F238E27FC236}">
                <a16:creationId xmlns:a16="http://schemas.microsoft.com/office/drawing/2014/main" id="{870D995F-AF3E-4213-811A-FA4D8ED94A63}"/>
              </a:ext>
            </a:extLst>
          </p:cNvPr>
          <p:cNvSpPr>
            <a:spLocks noGrp="1"/>
          </p:cNvSpPr>
          <p:nvPr>
            <p:ph type="sldNum" sz="quarter" idx="11"/>
          </p:nvPr>
        </p:nvSpPr>
        <p:spPr>
          <a:xfrm>
            <a:off x="8833104" y="48491"/>
            <a:ext cx="241623" cy="143533"/>
          </a:xfrm>
          <a:prstGeom prst="rect">
            <a:avLst/>
          </a:prstGeom>
        </p:spPr>
        <p:txBody>
          <a:bodyPr/>
          <a:lstStyle/>
          <a:p>
            <a:fld id="{A7B9C364-902F-A048-87C3-DD7A523A6C86}" type="slidenum">
              <a:rPr lang="en-US" smtClean="0"/>
              <a:pPr/>
              <a:t>‹#›</a:t>
            </a:fld>
            <a:endParaRPr lang="en-US" baseline="-25000" dirty="0"/>
          </a:p>
        </p:txBody>
      </p:sp>
      <p:pic>
        <p:nvPicPr>
          <p:cNvPr id="7" name="Picture 6">
            <a:extLst>
              <a:ext uri="{FF2B5EF4-FFF2-40B4-BE49-F238E27FC236}">
                <a16:creationId xmlns:a16="http://schemas.microsoft.com/office/drawing/2014/main" id="{14DB95B7-0B8A-AE49-B813-18E5830BA4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077192" y="4882896"/>
            <a:ext cx="914408" cy="131533"/>
          </a:xfrm>
          <a:prstGeom prst="rect">
            <a:avLst/>
          </a:prstGeom>
        </p:spPr>
      </p:pic>
      <p:sp>
        <p:nvSpPr>
          <p:cNvPr id="6" name="Picture Placeholder 1">
            <a:extLst>
              <a:ext uri="{FF2B5EF4-FFF2-40B4-BE49-F238E27FC236}">
                <a16:creationId xmlns:a16="http://schemas.microsoft.com/office/drawing/2014/main" id="{3D08E6B1-B8EB-4B62-8341-8A766A4E377C}"/>
              </a:ext>
            </a:extLst>
          </p:cNvPr>
          <p:cNvSpPr>
            <a:spLocks noGrp="1"/>
          </p:cNvSpPr>
          <p:nvPr>
            <p:ph type="pic" sz="quarter" idx="15" hasCustomPrompt="1"/>
          </p:nvPr>
        </p:nvSpPr>
        <p:spPr>
          <a:xfrm>
            <a:off x="0" y="0"/>
            <a:ext cx="9144000" cy="5148000"/>
          </a:xfrm>
          <a:prstGeom prst="rect">
            <a:avLst/>
          </a:prstGeom>
          <a:noFill/>
        </p:spPr>
        <p:txBody>
          <a:bodyPr lIns="914400" tIns="0" rIns="914400" bIns="548640" anchor="ctr">
            <a:noAutofit/>
          </a:bodyPr>
          <a:lstStyle>
            <a:lvl1pPr algn="ctr">
              <a:defRPr>
                <a:solidFill>
                  <a:schemeClr val="tx2"/>
                </a:solidFill>
              </a:defRPr>
            </a:lvl1pPr>
          </a:lstStyle>
          <a:p>
            <a:r>
              <a:rPr lang="en-US" dirty="0"/>
              <a:t>Click  icon to insert an image, change to Black and White, then right click  and “SEND TO BACK”</a:t>
            </a:r>
          </a:p>
        </p:txBody>
      </p:sp>
    </p:spTree>
    <p:extLst>
      <p:ext uri="{BB962C8B-B14F-4D97-AF65-F5344CB8AC3E}">
        <p14:creationId xmlns:p14="http://schemas.microsoft.com/office/powerpoint/2010/main" val="28540660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1 Col Image Left - Slate">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E86AABE8-12D9-4621-8A27-411F087750C1}"/>
              </a:ext>
            </a:extLst>
          </p:cNvPr>
          <p:cNvSpPr>
            <a:spLocks noGrp="1"/>
          </p:cNvSpPr>
          <p:nvPr>
            <p:ph type="body" sz="quarter" idx="17" hasCustomPrompt="1"/>
          </p:nvPr>
        </p:nvSpPr>
        <p:spPr>
          <a:xfrm>
            <a:off x="0" y="0"/>
            <a:ext cx="4572001" cy="5143500"/>
          </a:xfrm>
          <a:solidFill>
            <a:schemeClr val="accent1">
              <a:alpha val="80000"/>
            </a:schemeClr>
          </a:solidFill>
          <a:ln>
            <a:noFill/>
          </a:ln>
        </p:spPr>
        <p:txBody>
          <a:bodyPr lIns="310896" tIns="310896" rIns="310896" bIns="2971800" anchor="b"/>
          <a:lstStyle>
            <a:lvl1pPr>
              <a:defRPr sz="2400">
                <a:solidFill>
                  <a:schemeClr val="bg1"/>
                </a:solidFill>
                <a:latin typeface="+mj-lt"/>
              </a:defRPr>
            </a:lvl1pPr>
          </a:lstStyle>
          <a:p>
            <a:pPr lvl="0"/>
            <a:r>
              <a:rPr lang="en-US" dirty="0"/>
              <a:t>Click to add slide title</a:t>
            </a:r>
            <a:endParaRPr lang="en-GB" dirty="0"/>
          </a:p>
        </p:txBody>
      </p:sp>
      <p:sp>
        <p:nvSpPr>
          <p:cNvPr id="9" name="Text Placeholder 1">
            <a:extLst>
              <a:ext uri="{FF2B5EF4-FFF2-40B4-BE49-F238E27FC236}">
                <a16:creationId xmlns:a16="http://schemas.microsoft.com/office/drawing/2014/main" id="{ED247B18-E71B-4F64-8C46-E43AC1B68EA3}"/>
              </a:ext>
            </a:extLst>
          </p:cNvPr>
          <p:cNvSpPr>
            <a:spLocks noGrp="1"/>
          </p:cNvSpPr>
          <p:nvPr>
            <p:ph type="body" sz="quarter" idx="16" hasCustomPrompt="1"/>
          </p:nvPr>
        </p:nvSpPr>
        <p:spPr>
          <a:xfrm>
            <a:off x="301752" y="2304288"/>
            <a:ext cx="3922776" cy="2286000"/>
          </a:xfrm>
          <a:prstGeom prst="rect">
            <a:avLst/>
          </a:prstGeom>
        </p:spPr>
        <p:txBody>
          <a:bodyPr>
            <a:noAutofit/>
          </a:bodyPr>
          <a:lstStyle>
            <a:lvl1pPr>
              <a:lnSpc>
                <a:spcPct val="100000"/>
              </a:lnSpc>
              <a:defRPr lang="en-US" sz="1600" kern="0" baseline="0" dirty="0">
                <a:solidFill>
                  <a:schemeClr val="bg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ts val="2000"/>
              </a:lnSpc>
              <a:spcBef>
                <a:spcPts val="0"/>
              </a:spcBef>
              <a:spcAft>
                <a:spcPts val="1000"/>
              </a:spcAft>
              <a:buClrTx/>
              <a:buSzPct val="100000"/>
              <a:buFont typeface="Wingdings" charset="2"/>
              <a:buNone/>
              <a:tabLst/>
            </a:pPr>
            <a:r>
              <a:rPr lang="en-US" dirty="0"/>
              <a:t>Click to add text</a:t>
            </a:r>
          </a:p>
        </p:txBody>
      </p:sp>
      <p:sp>
        <p:nvSpPr>
          <p:cNvPr id="7" name="Content Placeholder 1">
            <a:extLst>
              <a:ext uri="{FF2B5EF4-FFF2-40B4-BE49-F238E27FC236}">
                <a16:creationId xmlns:a16="http://schemas.microsoft.com/office/drawing/2014/main" id="{128EC866-7F71-4C74-AE1F-667D8891A6DF}"/>
              </a:ext>
            </a:extLst>
          </p:cNvPr>
          <p:cNvSpPr>
            <a:spLocks noGrp="1"/>
          </p:cNvSpPr>
          <p:nvPr>
            <p:ph sz="quarter" idx="13" hasCustomPrompt="1"/>
          </p:nvPr>
        </p:nvSpPr>
        <p:spPr>
          <a:xfrm>
            <a:off x="4873752" y="365760"/>
            <a:ext cx="3960000" cy="4381200"/>
          </a:xfrm>
        </p:spPr>
        <p:txBody>
          <a:bodyPr anchor="ct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Footer Placeholder 1">
            <a:extLst>
              <a:ext uri="{FF2B5EF4-FFF2-40B4-BE49-F238E27FC236}">
                <a16:creationId xmlns:a16="http://schemas.microsoft.com/office/drawing/2014/main" id="{876DB7D2-C146-44D7-B926-702C4D38507D}"/>
              </a:ext>
            </a:extLst>
          </p:cNvPr>
          <p:cNvSpPr>
            <a:spLocks noGrp="1"/>
          </p:cNvSpPr>
          <p:nvPr>
            <p:ph type="ftr" sz="quarter" idx="10"/>
          </p:nvPr>
        </p:nvSpPr>
        <p:spPr>
          <a:xfrm>
            <a:off x="155448" y="4891695"/>
            <a:ext cx="1152000" cy="118872"/>
          </a:xfrm>
          <a:prstGeom prst="rect">
            <a:avLst/>
          </a:prstGeom>
        </p:spPr>
        <p:txBody>
          <a:bodyPr/>
          <a:lstStyle/>
          <a:p>
            <a:r>
              <a:rPr lang="en-US"/>
              <a:t>© Euromonitor International</a:t>
            </a:r>
            <a:endParaRPr lang="en-US" dirty="0"/>
          </a:p>
        </p:txBody>
      </p:sp>
      <p:sp>
        <p:nvSpPr>
          <p:cNvPr id="4" name="Slide Number Placeholder 1">
            <a:extLst>
              <a:ext uri="{FF2B5EF4-FFF2-40B4-BE49-F238E27FC236}">
                <a16:creationId xmlns:a16="http://schemas.microsoft.com/office/drawing/2014/main" id="{125A3044-8D70-4A4B-A88F-E86DF32F5D6E}"/>
              </a:ext>
            </a:extLst>
          </p:cNvPr>
          <p:cNvSpPr>
            <a:spLocks noGrp="1"/>
          </p:cNvSpPr>
          <p:nvPr>
            <p:ph type="sldNum" sz="quarter" idx="11"/>
          </p:nvPr>
        </p:nvSpPr>
        <p:spPr>
          <a:xfrm>
            <a:off x="8833104" y="48491"/>
            <a:ext cx="241623" cy="143533"/>
          </a:xfrm>
          <a:prstGeom prst="rect">
            <a:avLst/>
          </a:prstGeom>
        </p:spPr>
        <p:txBody>
          <a:bodyPr/>
          <a:lstStyle/>
          <a:p>
            <a:fld id="{A7B9C364-902F-A048-87C3-DD7A523A6C86}" type="slidenum">
              <a:rPr lang="en-US" smtClean="0"/>
              <a:pPr/>
              <a:t>‹#›</a:t>
            </a:fld>
            <a:endParaRPr lang="en-US" baseline="-25000" dirty="0"/>
          </a:p>
        </p:txBody>
      </p:sp>
      <p:pic>
        <p:nvPicPr>
          <p:cNvPr id="8" name="Picture 7">
            <a:extLst>
              <a:ext uri="{FF2B5EF4-FFF2-40B4-BE49-F238E27FC236}">
                <a16:creationId xmlns:a16="http://schemas.microsoft.com/office/drawing/2014/main" id="{BA4663C1-D073-D049-9780-C4EA601D255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077192" y="4882896"/>
            <a:ext cx="914408" cy="131533"/>
          </a:xfrm>
          <a:prstGeom prst="rect">
            <a:avLst/>
          </a:prstGeom>
        </p:spPr>
      </p:pic>
      <p:sp>
        <p:nvSpPr>
          <p:cNvPr id="6" name="Picture Placeholder 1">
            <a:extLst>
              <a:ext uri="{FF2B5EF4-FFF2-40B4-BE49-F238E27FC236}">
                <a16:creationId xmlns:a16="http://schemas.microsoft.com/office/drawing/2014/main" id="{7CEB2709-F0A2-46CF-8837-16A982CC7111}"/>
              </a:ext>
            </a:extLst>
          </p:cNvPr>
          <p:cNvSpPr>
            <a:spLocks noGrp="1"/>
          </p:cNvSpPr>
          <p:nvPr>
            <p:ph type="pic" sz="quarter" idx="15" hasCustomPrompt="1"/>
          </p:nvPr>
        </p:nvSpPr>
        <p:spPr>
          <a:xfrm>
            <a:off x="0" y="1233"/>
            <a:ext cx="4572000" cy="5148000"/>
          </a:xfrm>
          <a:prstGeom prst="rect">
            <a:avLst/>
          </a:prstGeom>
        </p:spPr>
        <p:txBody>
          <a:bodyPr lIns="309600" tIns="1152000" rIns="309600" bIns="0" anchor="t" anchorCtr="0">
            <a:noAutofit/>
          </a:bodyPr>
          <a:lstStyle>
            <a:lvl1pPr marL="0" marR="0" indent="0" algn="ctr" defTabSz="685800" rtl="0" eaLnBrk="1" fontAlgn="auto" latinLnBrk="0" hangingPunct="1">
              <a:lnSpc>
                <a:spcPts val="1800"/>
              </a:lnSpc>
              <a:spcBef>
                <a:spcPts val="0"/>
              </a:spcBef>
              <a:spcAft>
                <a:spcPts val="600"/>
              </a:spcAft>
              <a:buClrTx/>
              <a:buSzTx/>
              <a:buFontTx/>
              <a:buNone/>
              <a:tabLst/>
              <a:defRPr>
                <a:solidFill>
                  <a:schemeClr val="tx2"/>
                </a:solidFill>
              </a:defRPr>
            </a:lvl1pPr>
          </a:lstStyle>
          <a:p>
            <a:pPr marL="0" marR="0" lvl="0" indent="0" algn="l" defTabSz="685800" rtl="0" eaLnBrk="1" fontAlgn="auto" latinLnBrk="0" hangingPunct="1">
              <a:lnSpc>
                <a:spcPts val="1800"/>
              </a:lnSpc>
              <a:spcBef>
                <a:spcPts val="0"/>
              </a:spcBef>
              <a:spcAft>
                <a:spcPts val="600"/>
              </a:spcAft>
              <a:buClrTx/>
              <a:buSzTx/>
              <a:buFontTx/>
              <a:buNone/>
              <a:tabLst/>
              <a:defRPr/>
            </a:pPr>
            <a:r>
              <a:rPr lang="en-US" dirty="0"/>
              <a:t>Click  icon to insert an image, change to Black and White, then right click  and “SEND TO BACK”</a:t>
            </a:r>
          </a:p>
        </p:txBody>
      </p:sp>
    </p:spTree>
    <p:extLst>
      <p:ext uri="{BB962C8B-B14F-4D97-AF65-F5344CB8AC3E}">
        <p14:creationId xmlns:p14="http://schemas.microsoft.com/office/powerpoint/2010/main" val="27420170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1 Col Image Left - Accent">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E66FAC73-8742-4F02-991A-9A6B83319DAD}"/>
              </a:ext>
            </a:extLst>
          </p:cNvPr>
          <p:cNvSpPr>
            <a:spLocks noGrp="1"/>
          </p:cNvSpPr>
          <p:nvPr>
            <p:ph type="body" sz="quarter" idx="17" hasCustomPrompt="1"/>
          </p:nvPr>
        </p:nvSpPr>
        <p:spPr>
          <a:xfrm>
            <a:off x="0" y="0"/>
            <a:ext cx="4572001" cy="5143500"/>
          </a:xfrm>
          <a:solidFill>
            <a:schemeClr val="accent3">
              <a:alpha val="80000"/>
            </a:schemeClr>
          </a:solidFill>
          <a:ln>
            <a:noFill/>
          </a:ln>
        </p:spPr>
        <p:txBody>
          <a:bodyPr lIns="310896" tIns="310896" rIns="310896" bIns="2971800" anchor="b"/>
          <a:lstStyle>
            <a:lvl1pPr>
              <a:defRPr sz="2400">
                <a:solidFill>
                  <a:schemeClr val="bg1"/>
                </a:solidFill>
                <a:latin typeface="+mj-lt"/>
              </a:defRPr>
            </a:lvl1pPr>
          </a:lstStyle>
          <a:p>
            <a:pPr lvl="0"/>
            <a:r>
              <a:rPr lang="en-US" dirty="0"/>
              <a:t>Click to add slide title</a:t>
            </a:r>
            <a:endParaRPr lang="en-GB" dirty="0"/>
          </a:p>
        </p:txBody>
      </p:sp>
      <p:sp>
        <p:nvSpPr>
          <p:cNvPr id="6" name="Picture Placeholder 1">
            <a:extLst>
              <a:ext uri="{FF2B5EF4-FFF2-40B4-BE49-F238E27FC236}">
                <a16:creationId xmlns:a16="http://schemas.microsoft.com/office/drawing/2014/main" id="{7CEB2709-F0A2-46CF-8837-16A982CC7111}"/>
              </a:ext>
            </a:extLst>
          </p:cNvPr>
          <p:cNvSpPr>
            <a:spLocks noGrp="1"/>
          </p:cNvSpPr>
          <p:nvPr>
            <p:ph type="pic" sz="quarter" idx="15" hasCustomPrompt="1"/>
          </p:nvPr>
        </p:nvSpPr>
        <p:spPr>
          <a:xfrm>
            <a:off x="0" y="1233"/>
            <a:ext cx="4572000" cy="5148000"/>
          </a:xfrm>
          <a:prstGeom prst="rect">
            <a:avLst/>
          </a:prstGeom>
        </p:spPr>
        <p:txBody>
          <a:bodyPr lIns="309600" tIns="1152000" rIns="309600" bIns="0" anchor="t" anchorCtr="0">
            <a:noAutofit/>
          </a:bodyPr>
          <a:lstStyle>
            <a:lvl1pPr marL="0" marR="0" indent="0" algn="ctr" defTabSz="685800" rtl="0" eaLnBrk="1" fontAlgn="auto" latinLnBrk="0" hangingPunct="1">
              <a:lnSpc>
                <a:spcPts val="1800"/>
              </a:lnSpc>
              <a:spcBef>
                <a:spcPts val="0"/>
              </a:spcBef>
              <a:spcAft>
                <a:spcPts val="600"/>
              </a:spcAft>
              <a:buClrTx/>
              <a:buSzTx/>
              <a:buFontTx/>
              <a:buNone/>
              <a:tabLst/>
              <a:defRPr>
                <a:solidFill>
                  <a:schemeClr val="tx2"/>
                </a:solidFill>
              </a:defRPr>
            </a:lvl1pPr>
          </a:lstStyle>
          <a:p>
            <a:pPr marL="0" marR="0" lvl="0" indent="0" algn="l" defTabSz="685800" rtl="0" eaLnBrk="1" fontAlgn="auto" latinLnBrk="0" hangingPunct="1">
              <a:lnSpc>
                <a:spcPts val="1800"/>
              </a:lnSpc>
              <a:spcBef>
                <a:spcPts val="0"/>
              </a:spcBef>
              <a:spcAft>
                <a:spcPts val="600"/>
              </a:spcAft>
              <a:buClrTx/>
              <a:buSzTx/>
              <a:buFontTx/>
              <a:buNone/>
              <a:tabLst/>
              <a:defRPr/>
            </a:pPr>
            <a:r>
              <a:rPr lang="en-US" dirty="0"/>
              <a:t>Click  icon to insert an image, change to Black and White, then right click  and “SEND TO BACK”</a:t>
            </a:r>
          </a:p>
        </p:txBody>
      </p:sp>
      <p:sp>
        <p:nvSpPr>
          <p:cNvPr id="7" name="Content Placeholder 1">
            <a:extLst>
              <a:ext uri="{FF2B5EF4-FFF2-40B4-BE49-F238E27FC236}">
                <a16:creationId xmlns:a16="http://schemas.microsoft.com/office/drawing/2014/main" id="{128EC866-7F71-4C74-AE1F-667D8891A6DF}"/>
              </a:ext>
            </a:extLst>
          </p:cNvPr>
          <p:cNvSpPr>
            <a:spLocks noGrp="1"/>
          </p:cNvSpPr>
          <p:nvPr>
            <p:ph sz="quarter" idx="13" hasCustomPrompt="1"/>
          </p:nvPr>
        </p:nvSpPr>
        <p:spPr>
          <a:xfrm>
            <a:off x="4873752" y="365760"/>
            <a:ext cx="3960000" cy="4381200"/>
          </a:xfrm>
        </p:spPr>
        <p:txBody>
          <a:bodyPr anchor="ct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1">
            <a:extLst>
              <a:ext uri="{FF2B5EF4-FFF2-40B4-BE49-F238E27FC236}">
                <a16:creationId xmlns:a16="http://schemas.microsoft.com/office/drawing/2014/main" id="{ED247B18-E71B-4F64-8C46-E43AC1B68EA3}"/>
              </a:ext>
            </a:extLst>
          </p:cNvPr>
          <p:cNvSpPr>
            <a:spLocks noGrp="1"/>
          </p:cNvSpPr>
          <p:nvPr>
            <p:ph type="body" sz="quarter" idx="16" hasCustomPrompt="1"/>
          </p:nvPr>
        </p:nvSpPr>
        <p:spPr>
          <a:xfrm>
            <a:off x="301752" y="2304288"/>
            <a:ext cx="3922776" cy="2286000"/>
          </a:xfrm>
          <a:prstGeom prst="rect">
            <a:avLst/>
          </a:prstGeom>
        </p:spPr>
        <p:txBody>
          <a:bodyPr>
            <a:noAutofit/>
          </a:bodyPr>
          <a:lstStyle>
            <a:lvl1pPr>
              <a:lnSpc>
                <a:spcPct val="100000"/>
              </a:lnSpc>
              <a:defRPr lang="en-US" sz="1600" kern="0" baseline="0" dirty="0">
                <a:solidFill>
                  <a:schemeClr val="bg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ts val="2000"/>
              </a:lnSpc>
              <a:spcBef>
                <a:spcPts val="0"/>
              </a:spcBef>
              <a:spcAft>
                <a:spcPts val="1000"/>
              </a:spcAft>
              <a:buClrTx/>
              <a:buSzPct val="100000"/>
              <a:buFont typeface="Wingdings" charset="2"/>
              <a:buNone/>
              <a:tabLst/>
            </a:pPr>
            <a:r>
              <a:rPr lang="en-US" dirty="0"/>
              <a:t>Click to add text</a:t>
            </a:r>
          </a:p>
        </p:txBody>
      </p:sp>
      <p:sp>
        <p:nvSpPr>
          <p:cNvPr id="3" name="Footer Placeholder 1">
            <a:extLst>
              <a:ext uri="{FF2B5EF4-FFF2-40B4-BE49-F238E27FC236}">
                <a16:creationId xmlns:a16="http://schemas.microsoft.com/office/drawing/2014/main" id="{876DB7D2-C146-44D7-B926-702C4D38507D}"/>
              </a:ext>
            </a:extLst>
          </p:cNvPr>
          <p:cNvSpPr>
            <a:spLocks noGrp="1"/>
          </p:cNvSpPr>
          <p:nvPr>
            <p:ph type="ftr" sz="quarter" idx="10"/>
          </p:nvPr>
        </p:nvSpPr>
        <p:spPr>
          <a:xfrm>
            <a:off x="155448" y="4891695"/>
            <a:ext cx="1152000" cy="118872"/>
          </a:xfrm>
          <a:prstGeom prst="rect">
            <a:avLst/>
          </a:prstGeom>
        </p:spPr>
        <p:txBody>
          <a:bodyPr/>
          <a:lstStyle/>
          <a:p>
            <a:r>
              <a:rPr lang="en-US"/>
              <a:t>© Euromonitor International</a:t>
            </a:r>
            <a:endParaRPr lang="en-US" dirty="0"/>
          </a:p>
        </p:txBody>
      </p:sp>
      <p:sp>
        <p:nvSpPr>
          <p:cNvPr id="4" name="Slide Number Placeholder 1">
            <a:extLst>
              <a:ext uri="{FF2B5EF4-FFF2-40B4-BE49-F238E27FC236}">
                <a16:creationId xmlns:a16="http://schemas.microsoft.com/office/drawing/2014/main" id="{125A3044-8D70-4A4B-A88F-E86DF32F5D6E}"/>
              </a:ext>
            </a:extLst>
          </p:cNvPr>
          <p:cNvSpPr>
            <a:spLocks noGrp="1"/>
          </p:cNvSpPr>
          <p:nvPr>
            <p:ph type="sldNum" sz="quarter" idx="11"/>
          </p:nvPr>
        </p:nvSpPr>
        <p:spPr>
          <a:xfrm>
            <a:off x="8833104" y="48491"/>
            <a:ext cx="241623" cy="143533"/>
          </a:xfrm>
          <a:prstGeom prst="rect">
            <a:avLst/>
          </a:prstGeom>
        </p:spPr>
        <p:txBody>
          <a:bodyPr/>
          <a:lstStyle/>
          <a:p>
            <a:fld id="{A7B9C364-902F-A048-87C3-DD7A523A6C86}" type="slidenum">
              <a:rPr lang="en-US" smtClean="0"/>
              <a:pPr/>
              <a:t>‹#›</a:t>
            </a:fld>
            <a:endParaRPr lang="en-US" baseline="-25000" dirty="0"/>
          </a:p>
        </p:txBody>
      </p:sp>
      <p:pic>
        <p:nvPicPr>
          <p:cNvPr id="8" name="Picture 7">
            <a:extLst>
              <a:ext uri="{FF2B5EF4-FFF2-40B4-BE49-F238E27FC236}">
                <a16:creationId xmlns:a16="http://schemas.microsoft.com/office/drawing/2014/main" id="{BA4663C1-D073-D049-9780-C4EA601D255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077192" y="4882896"/>
            <a:ext cx="914408" cy="131533"/>
          </a:xfrm>
          <a:prstGeom prst="rect">
            <a:avLst/>
          </a:prstGeom>
        </p:spPr>
      </p:pic>
    </p:spTree>
    <p:extLst>
      <p:ext uri="{BB962C8B-B14F-4D97-AF65-F5344CB8AC3E}">
        <p14:creationId xmlns:p14="http://schemas.microsoft.com/office/powerpoint/2010/main" val="14641855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1 Col Text Left - Charcoal">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E502EF5F-0B77-446A-978F-CE2CA87B423C}"/>
              </a:ext>
            </a:extLst>
          </p:cNvPr>
          <p:cNvSpPr>
            <a:spLocks noGrp="1"/>
          </p:cNvSpPr>
          <p:nvPr>
            <p:ph type="body" sz="quarter" idx="19" hasCustomPrompt="1"/>
          </p:nvPr>
        </p:nvSpPr>
        <p:spPr>
          <a:xfrm>
            <a:off x="4571999" y="0"/>
            <a:ext cx="4572001" cy="5143500"/>
          </a:xfrm>
          <a:solidFill>
            <a:schemeClr val="tx1">
              <a:alpha val="80000"/>
            </a:schemeClr>
          </a:solidFill>
          <a:ln>
            <a:noFill/>
          </a:ln>
        </p:spPr>
        <p:txBody>
          <a:bodyPr lIns="310896" tIns="310896" rIns="310896" bIns="2971800" anchor="b"/>
          <a:lstStyle>
            <a:lvl1pPr>
              <a:defRPr sz="2400">
                <a:solidFill>
                  <a:schemeClr val="bg1"/>
                </a:solidFill>
                <a:latin typeface="+mj-lt"/>
              </a:defRPr>
            </a:lvl1pPr>
          </a:lstStyle>
          <a:p>
            <a:pPr lvl="0"/>
            <a:r>
              <a:rPr lang="en-US" dirty="0"/>
              <a:t>Click to add slide title</a:t>
            </a:r>
            <a:endParaRPr lang="en-GB" dirty="0"/>
          </a:p>
        </p:txBody>
      </p:sp>
      <p:sp>
        <p:nvSpPr>
          <p:cNvPr id="6" name="Picture Placeholder 1">
            <a:extLst>
              <a:ext uri="{FF2B5EF4-FFF2-40B4-BE49-F238E27FC236}">
                <a16:creationId xmlns:a16="http://schemas.microsoft.com/office/drawing/2014/main" id="{2C8D45C2-53E9-4FC2-B59A-FEB4F678903E}"/>
              </a:ext>
            </a:extLst>
          </p:cNvPr>
          <p:cNvSpPr>
            <a:spLocks noGrp="1"/>
          </p:cNvSpPr>
          <p:nvPr>
            <p:ph type="pic" sz="quarter" idx="15" hasCustomPrompt="1"/>
          </p:nvPr>
        </p:nvSpPr>
        <p:spPr>
          <a:xfrm>
            <a:off x="4572000" y="0"/>
            <a:ext cx="4572000" cy="5143500"/>
          </a:xfrm>
          <a:prstGeom prst="rect">
            <a:avLst/>
          </a:prstGeom>
        </p:spPr>
        <p:txBody>
          <a:bodyPr lIns="309600" tIns="1152000" rIns="309600" bIns="0" anchor="t" anchorCtr="0">
            <a:noAutofit/>
          </a:bodyPr>
          <a:lstStyle>
            <a:lvl1pPr marL="0" marR="0" indent="0" algn="ctr" defTabSz="685800" rtl="0" eaLnBrk="1" fontAlgn="auto" latinLnBrk="0" hangingPunct="1">
              <a:lnSpc>
                <a:spcPts val="1800"/>
              </a:lnSpc>
              <a:spcBef>
                <a:spcPts val="0"/>
              </a:spcBef>
              <a:spcAft>
                <a:spcPts val="600"/>
              </a:spcAft>
              <a:buClrTx/>
              <a:buSzTx/>
              <a:buFontTx/>
              <a:buNone/>
              <a:tabLst/>
              <a:defRPr>
                <a:solidFill>
                  <a:schemeClr val="tx2"/>
                </a:solidFill>
              </a:defRPr>
            </a:lvl1pPr>
          </a:lstStyle>
          <a:p>
            <a:pPr marL="0" marR="0" lvl="0" indent="0" algn="l" defTabSz="685800" rtl="0" eaLnBrk="1" fontAlgn="auto" latinLnBrk="0" hangingPunct="1">
              <a:lnSpc>
                <a:spcPts val="1800"/>
              </a:lnSpc>
              <a:spcBef>
                <a:spcPts val="0"/>
              </a:spcBef>
              <a:spcAft>
                <a:spcPts val="600"/>
              </a:spcAft>
              <a:buClrTx/>
              <a:buSzTx/>
              <a:buFontTx/>
              <a:buNone/>
              <a:tabLst/>
              <a:defRPr/>
            </a:pPr>
            <a:r>
              <a:rPr lang="en-US" dirty="0"/>
              <a:t>Click  icon to insert an image, change to Black and White, then right click  and “SEND TO BACK”</a:t>
            </a:r>
          </a:p>
        </p:txBody>
      </p:sp>
      <p:sp>
        <p:nvSpPr>
          <p:cNvPr id="3" name="Footer Placeholder 2">
            <a:extLst>
              <a:ext uri="{FF2B5EF4-FFF2-40B4-BE49-F238E27FC236}">
                <a16:creationId xmlns:a16="http://schemas.microsoft.com/office/drawing/2014/main" id="{EB33CEF0-BE1F-4B2C-9E36-5439F624877E}"/>
              </a:ext>
            </a:extLst>
          </p:cNvPr>
          <p:cNvSpPr>
            <a:spLocks noGrp="1"/>
          </p:cNvSpPr>
          <p:nvPr>
            <p:ph type="ftr" sz="quarter" idx="10"/>
          </p:nvPr>
        </p:nvSpPr>
        <p:spPr>
          <a:xfrm>
            <a:off x="155448" y="4891695"/>
            <a:ext cx="1152000" cy="118872"/>
          </a:xfrm>
          <a:prstGeom prst="rect">
            <a:avLst/>
          </a:prstGeom>
        </p:spPr>
        <p:txBody>
          <a:bodyPr/>
          <a:lstStyle/>
          <a:p>
            <a:r>
              <a:rPr lang="en-US"/>
              <a:t>© Euromonitor International</a:t>
            </a:r>
            <a:endParaRPr lang="en-US" dirty="0"/>
          </a:p>
        </p:txBody>
      </p:sp>
      <p:sp>
        <p:nvSpPr>
          <p:cNvPr id="10" name="Text Placeholder 1">
            <a:extLst>
              <a:ext uri="{FF2B5EF4-FFF2-40B4-BE49-F238E27FC236}">
                <a16:creationId xmlns:a16="http://schemas.microsoft.com/office/drawing/2014/main" id="{17A7D209-9F7E-4018-A424-896B9D191A47}"/>
              </a:ext>
            </a:extLst>
          </p:cNvPr>
          <p:cNvSpPr>
            <a:spLocks noGrp="1"/>
          </p:cNvSpPr>
          <p:nvPr>
            <p:ph type="body" sz="quarter" idx="17" hasCustomPrompt="1"/>
          </p:nvPr>
        </p:nvSpPr>
        <p:spPr>
          <a:xfrm>
            <a:off x="4873752" y="2304288"/>
            <a:ext cx="3922776" cy="2286000"/>
          </a:xfrm>
          <a:prstGeom prst="rect">
            <a:avLst/>
          </a:prstGeom>
        </p:spPr>
        <p:txBody>
          <a:bodyPr>
            <a:noAutofit/>
          </a:bodyPr>
          <a:lstStyle>
            <a:lvl1pPr>
              <a:lnSpc>
                <a:spcPct val="100000"/>
              </a:lnSpc>
              <a:defRPr lang="en-US" sz="1600" kern="0" baseline="0" dirty="0">
                <a:solidFill>
                  <a:schemeClr val="bg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ts val="2000"/>
              </a:lnSpc>
              <a:spcBef>
                <a:spcPts val="0"/>
              </a:spcBef>
              <a:spcAft>
                <a:spcPts val="1000"/>
              </a:spcAft>
              <a:buClrTx/>
              <a:buSzPct val="100000"/>
              <a:buFont typeface="Wingdings" charset="2"/>
              <a:buNone/>
              <a:tabLst/>
            </a:pPr>
            <a:r>
              <a:rPr lang="en-US" dirty="0"/>
              <a:t>Click to add text</a:t>
            </a:r>
          </a:p>
        </p:txBody>
      </p:sp>
      <p:sp>
        <p:nvSpPr>
          <p:cNvPr id="8" name="Content Placeholder 1">
            <a:extLst>
              <a:ext uri="{FF2B5EF4-FFF2-40B4-BE49-F238E27FC236}">
                <a16:creationId xmlns:a16="http://schemas.microsoft.com/office/drawing/2014/main" id="{E130B2CD-F3F6-497A-BE21-1FC5866E0C6A}"/>
              </a:ext>
            </a:extLst>
          </p:cNvPr>
          <p:cNvSpPr>
            <a:spLocks noGrp="1"/>
          </p:cNvSpPr>
          <p:nvPr>
            <p:ph sz="quarter" idx="16" hasCustomPrompt="1"/>
          </p:nvPr>
        </p:nvSpPr>
        <p:spPr>
          <a:xfrm>
            <a:off x="301752" y="365760"/>
            <a:ext cx="3956400" cy="4381200"/>
          </a:xfrm>
        </p:spPr>
        <p:txBody>
          <a:bodyPr anchor="ctr"/>
          <a:lstStyle>
            <a:lvl1pPr>
              <a:lnSpc>
                <a:spcPct val="100000"/>
              </a:lnSpc>
              <a:defRPr sz="1600">
                <a:solidFill>
                  <a:schemeClr val="tx1"/>
                </a:solidFill>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a:extLst>
              <a:ext uri="{FF2B5EF4-FFF2-40B4-BE49-F238E27FC236}">
                <a16:creationId xmlns:a16="http://schemas.microsoft.com/office/drawing/2014/main" id="{E34FFDB4-4F96-4FD6-A21F-3B3CD9805B6D}"/>
              </a:ext>
            </a:extLst>
          </p:cNvPr>
          <p:cNvSpPr>
            <a:spLocks noGrp="1"/>
          </p:cNvSpPr>
          <p:nvPr>
            <p:ph type="sldNum" sz="quarter" idx="11"/>
          </p:nvPr>
        </p:nvSpPr>
        <p:spPr>
          <a:xfrm>
            <a:off x="8833104" y="48491"/>
            <a:ext cx="241623" cy="143533"/>
          </a:xfrm>
          <a:prstGeom prst="rect">
            <a:avLst/>
          </a:prstGeom>
        </p:spPr>
        <p:txBody>
          <a:bodyPr/>
          <a:lstStyle/>
          <a:p>
            <a:fld id="{A7B9C364-902F-A048-87C3-DD7A523A6C86}" type="slidenum">
              <a:rPr lang="en-US" smtClean="0"/>
              <a:pPr/>
              <a:t>‹#›</a:t>
            </a:fld>
            <a:endParaRPr lang="en-US" baseline="-25000" dirty="0"/>
          </a:p>
        </p:txBody>
      </p:sp>
      <p:sp>
        <p:nvSpPr>
          <p:cNvPr id="11" name="SmartArt Placeholder 4">
            <a:extLst>
              <a:ext uri="{FF2B5EF4-FFF2-40B4-BE49-F238E27FC236}">
                <a16:creationId xmlns:a16="http://schemas.microsoft.com/office/drawing/2014/main" id="{859C2752-BDF0-4A4D-B858-9D1CDE08FF1A}"/>
              </a:ext>
            </a:extLst>
          </p:cNvPr>
          <p:cNvSpPr>
            <a:spLocks noGrp="1"/>
          </p:cNvSpPr>
          <p:nvPr>
            <p:ph type="dgm" sz="quarter" idx="18" hasCustomPrompt="1"/>
          </p:nvPr>
        </p:nvSpPr>
        <p:spPr>
          <a:xfrm>
            <a:off x="8074025" y="4882896"/>
            <a:ext cx="917575" cy="131064"/>
          </a:xfrm>
          <a:blipFill>
            <a:blip r:embed="rId2" cstate="screen">
              <a:extLst>
                <a:ext uri="{28A0092B-C50C-407E-A947-70E740481C1C}">
                  <a14:useLocalDpi xmlns:a14="http://schemas.microsoft.com/office/drawing/2010/main"/>
                </a:ext>
              </a:extLst>
            </a:blip>
            <a:stretch>
              <a:fillRect/>
            </a:stretch>
          </a:blipFill>
        </p:spPr>
        <p:txBody>
          <a:bodyPr/>
          <a:lstStyle>
            <a:lvl1pPr>
              <a:defRPr sz="600"/>
            </a:lvl1pPr>
          </a:lstStyle>
          <a:p>
            <a:r>
              <a:rPr lang="en-US" dirty="0"/>
              <a:t> </a:t>
            </a:r>
          </a:p>
        </p:txBody>
      </p:sp>
    </p:spTree>
    <p:extLst>
      <p:ext uri="{BB962C8B-B14F-4D97-AF65-F5344CB8AC3E}">
        <p14:creationId xmlns:p14="http://schemas.microsoft.com/office/powerpoint/2010/main" val="10771778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2 Col - Accent">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8975B7F8-1F17-4E48-A09B-5E5415F84400}"/>
              </a:ext>
            </a:extLst>
          </p:cNvPr>
          <p:cNvSpPr>
            <a:spLocks noGrp="1"/>
          </p:cNvSpPr>
          <p:nvPr>
            <p:ph type="body" sz="quarter" idx="19" hasCustomPrompt="1"/>
          </p:nvPr>
        </p:nvSpPr>
        <p:spPr>
          <a:xfrm>
            <a:off x="0" y="0"/>
            <a:ext cx="4572001" cy="5143500"/>
          </a:xfrm>
          <a:solidFill>
            <a:schemeClr val="accent1">
              <a:alpha val="80000"/>
            </a:schemeClr>
          </a:solidFill>
          <a:ln>
            <a:noFill/>
          </a:ln>
        </p:spPr>
        <p:txBody>
          <a:bodyPr lIns="310896" tIns="310896" rIns="310896" bIns="2971800" anchor="b"/>
          <a:lstStyle>
            <a:lvl1pPr>
              <a:defRPr sz="2400">
                <a:solidFill>
                  <a:schemeClr val="bg1"/>
                </a:solidFill>
                <a:latin typeface="+mj-lt"/>
              </a:defRPr>
            </a:lvl1pPr>
          </a:lstStyle>
          <a:p>
            <a:pPr lvl="0"/>
            <a:r>
              <a:rPr lang="en-US" dirty="0"/>
              <a:t>Click to add slide title</a:t>
            </a:r>
            <a:endParaRPr lang="en-GB" dirty="0"/>
          </a:p>
        </p:txBody>
      </p:sp>
      <p:sp>
        <p:nvSpPr>
          <p:cNvPr id="4" name="Slide Number Placeholder 1">
            <a:extLst>
              <a:ext uri="{FF2B5EF4-FFF2-40B4-BE49-F238E27FC236}">
                <a16:creationId xmlns:a16="http://schemas.microsoft.com/office/drawing/2014/main" id="{9EDA0672-68B5-46E7-A839-C40DC7B23DD9}"/>
              </a:ext>
            </a:extLst>
          </p:cNvPr>
          <p:cNvSpPr>
            <a:spLocks noGrp="1"/>
          </p:cNvSpPr>
          <p:nvPr>
            <p:ph type="sldNum" sz="quarter" idx="11"/>
          </p:nvPr>
        </p:nvSpPr>
        <p:spPr>
          <a:xfrm>
            <a:off x="8833104" y="48491"/>
            <a:ext cx="241623" cy="143533"/>
          </a:xfrm>
          <a:prstGeom prst="rect">
            <a:avLst/>
          </a:prstGeom>
        </p:spPr>
        <p:txBody>
          <a:bodyPr/>
          <a:lstStyle/>
          <a:p>
            <a:fld id="{A7B9C364-902F-A048-87C3-DD7A523A6C86}" type="slidenum">
              <a:rPr lang="en-US" smtClean="0"/>
              <a:pPr/>
              <a:t>‹#›</a:t>
            </a:fld>
            <a:endParaRPr lang="en-US" baseline="-25000" dirty="0"/>
          </a:p>
        </p:txBody>
      </p:sp>
      <p:sp>
        <p:nvSpPr>
          <p:cNvPr id="5" name="Content Placeholder 2">
            <a:extLst>
              <a:ext uri="{FF2B5EF4-FFF2-40B4-BE49-F238E27FC236}">
                <a16:creationId xmlns:a16="http://schemas.microsoft.com/office/drawing/2014/main" id="{285C5534-2953-4CBF-8C56-978E534B6B26}"/>
              </a:ext>
            </a:extLst>
          </p:cNvPr>
          <p:cNvSpPr>
            <a:spLocks noGrp="1"/>
          </p:cNvSpPr>
          <p:nvPr>
            <p:ph sz="quarter" idx="18" hasCustomPrompt="1"/>
          </p:nvPr>
        </p:nvSpPr>
        <p:spPr>
          <a:xfrm>
            <a:off x="4870369" y="2679192"/>
            <a:ext cx="3956400" cy="1901952"/>
          </a:xfrm>
        </p:spPr>
        <p:txBody>
          <a:body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1">
            <a:extLst>
              <a:ext uri="{FF2B5EF4-FFF2-40B4-BE49-F238E27FC236}">
                <a16:creationId xmlns:a16="http://schemas.microsoft.com/office/drawing/2014/main" id="{20124169-8C8E-4D0D-8BD9-05E4722707E6}"/>
              </a:ext>
            </a:extLst>
          </p:cNvPr>
          <p:cNvSpPr>
            <a:spLocks noGrp="1"/>
          </p:cNvSpPr>
          <p:nvPr>
            <p:ph sz="quarter" idx="17" hasCustomPrompt="1"/>
          </p:nvPr>
        </p:nvSpPr>
        <p:spPr>
          <a:xfrm>
            <a:off x="4873752" y="365760"/>
            <a:ext cx="3956400" cy="2124000"/>
          </a:xfrm>
        </p:spPr>
        <p:txBody>
          <a:body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1">
            <a:extLst>
              <a:ext uri="{FF2B5EF4-FFF2-40B4-BE49-F238E27FC236}">
                <a16:creationId xmlns:a16="http://schemas.microsoft.com/office/drawing/2014/main" id="{217626AC-1A47-4B9E-B228-5F49387D6D92}"/>
              </a:ext>
            </a:extLst>
          </p:cNvPr>
          <p:cNvSpPr>
            <a:spLocks noGrp="1"/>
          </p:cNvSpPr>
          <p:nvPr>
            <p:ph type="body" sz="quarter" idx="16" hasCustomPrompt="1"/>
          </p:nvPr>
        </p:nvSpPr>
        <p:spPr>
          <a:xfrm>
            <a:off x="304800" y="2304288"/>
            <a:ext cx="3924000" cy="2129585"/>
          </a:xfrm>
          <a:prstGeom prst="rect">
            <a:avLst/>
          </a:prstGeom>
        </p:spPr>
        <p:txBody>
          <a:bodyPr>
            <a:noAutofit/>
          </a:bodyPr>
          <a:lstStyle>
            <a:lvl1pPr>
              <a:defRPr lang="en-US" sz="1800" kern="0" baseline="0" dirty="0">
                <a:solidFill>
                  <a:schemeClr val="bg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ts val="2000"/>
              </a:lnSpc>
              <a:spcBef>
                <a:spcPts val="0"/>
              </a:spcBef>
              <a:spcAft>
                <a:spcPts val="1000"/>
              </a:spcAft>
              <a:buClrTx/>
              <a:buSzPct val="100000"/>
              <a:buFont typeface="Wingdings" charset="2"/>
              <a:buNone/>
              <a:tabLst/>
            </a:pPr>
            <a:r>
              <a:rPr lang="en-US" dirty="0"/>
              <a:t>Click to add text</a:t>
            </a:r>
          </a:p>
        </p:txBody>
      </p:sp>
      <p:sp>
        <p:nvSpPr>
          <p:cNvPr id="3" name="Footer Placeholder 2">
            <a:extLst>
              <a:ext uri="{FF2B5EF4-FFF2-40B4-BE49-F238E27FC236}">
                <a16:creationId xmlns:a16="http://schemas.microsoft.com/office/drawing/2014/main" id="{56C78BF0-23D2-4882-A105-C2EDDFC98B13}"/>
              </a:ext>
            </a:extLst>
          </p:cNvPr>
          <p:cNvSpPr>
            <a:spLocks noGrp="1"/>
          </p:cNvSpPr>
          <p:nvPr>
            <p:ph type="ftr" sz="quarter" idx="10"/>
          </p:nvPr>
        </p:nvSpPr>
        <p:spPr>
          <a:xfrm>
            <a:off x="155448" y="4891695"/>
            <a:ext cx="1152000" cy="118872"/>
          </a:xfrm>
          <a:prstGeom prst="rect">
            <a:avLst/>
          </a:prstGeom>
        </p:spPr>
        <p:txBody>
          <a:bodyPr/>
          <a:lstStyle/>
          <a:p>
            <a:r>
              <a:rPr lang="en-US"/>
              <a:t>© Euromonitor International</a:t>
            </a:r>
            <a:endParaRPr lang="en-US" dirty="0"/>
          </a:p>
        </p:txBody>
      </p:sp>
      <p:pic>
        <p:nvPicPr>
          <p:cNvPr id="11" name="Picture 10">
            <a:extLst>
              <a:ext uri="{FF2B5EF4-FFF2-40B4-BE49-F238E27FC236}">
                <a16:creationId xmlns:a16="http://schemas.microsoft.com/office/drawing/2014/main" id="{F218CEBE-8A9F-2442-AF21-D05B527EB9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077192" y="4882896"/>
            <a:ext cx="914408" cy="131533"/>
          </a:xfrm>
          <a:prstGeom prst="rect">
            <a:avLst/>
          </a:prstGeom>
        </p:spPr>
      </p:pic>
      <p:sp>
        <p:nvSpPr>
          <p:cNvPr id="9" name="Picture Placeholder 1">
            <a:extLst>
              <a:ext uri="{FF2B5EF4-FFF2-40B4-BE49-F238E27FC236}">
                <a16:creationId xmlns:a16="http://schemas.microsoft.com/office/drawing/2014/main" id="{9365DDA7-86E1-472F-8B8C-D6955C33FE0D}"/>
              </a:ext>
            </a:extLst>
          </p:cNvPr>
          <p:cNvSpPr>
            <a:spLocks noGrp="1"/>
          </p:cNvSpPr>
          <p:nvPr>
            <p:ph type="pic" sz="quarter" idx="15" hasCustomPrompt="1"/>
          </p:nvPr>
        </p:nvSpPr>
        <p:spPr>
          <a:xfrm>
            <a:off x="-6431" y="-5645"/>
            <a:ext cx="4572000" cy="5148000"/>
          </a:xfrm>
          <a:prstGeom prst="rect">
            <a:avLst/>
          </a:prstGeom>
        </p:spPr>
        <p:txBody>
          <a:bodyPr lIns="309600" tIns="1152000" rIns="309600" bIns="0" anchor="t" anchorCtr="0">
            <a:noAutofit/>
          </a:bodyPr>
          <a:lstStyle>
            <a:lvl1pPr marL="0" marR="0" indent="0" algn="ctr" defTabSz="685800" rtl="0" eaLnBrk="1" fontAlgn="auto" latinLnBrk="0" hangingPunct="1">
              <a:lnSpc>
                <a:spcPts val="1800"/>
              </a:lnSpc>
              <a:spcBef>
                <a:spcPts val="0"/>
              </a:spcBef>
              <a:spcAft>
                <a:spcPts val="600"/>
              </a:spcAft>
              <a:buClrTx/>
              <a:buSzTx/>
              <a:buFontTx/>
              <a:buNone/>
              <a:tabLst/>
              <a:defRPr>
                <a:solidFill>
                  <a:schemeClr val="tx2"/>
                </a:solidFill>
              </a:defRPr>
            </a:lvl1pPr>
          </a:lstStyle>
          <a:p>
            <a:pPr marL="0" marR="0" lvl="0" indent="0" algn="l" defTabSz="685800" rtl="0" eaLnBrk="1" fontAlgn="auto" latinLnBrk="0" hangingPunct="1">
              <a:lnSpc>
                <a:spcPts val="1800"/>
              </a:lnSpc>
              <a:spcBef>
                <a:spcPts val="0"/>
              </a:spcBef>
              <a:spcAft>
                <a:spcPts val="600"/>
              </a:spcAft>
              <a:buClrTx/>
              <a:buSzTx/>
              <a:buFontTx/>
              <a:buNone/>
              <a:tabLst/>
              <a:defRPr/>
            </a:pPr>
            <a:r>
              <a:rPr lang="en-US" dirty="0"/>
              <a:t>Click  icon to insert an image, change to Black and White, then right click  and “SEND TO BACK”</a:t>
            </a:r>
          </a:p>
        </p:txBody>
      </p:sp>
    </p:spTree>
    <p:extLst>
      <p:ext uri="{BB962C8B-B14F-4D97-AF65-F5344CB8AC3E}">
        <p14:creationId xmlns:p14="http://schemas.microsoft.com/office/powerpoint/2010/main" val="31756456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ase-Study">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95AC5137-BAE3-4F2A-BCC6-B592C7CE3BFE}"/>
              </a:ext>
            </a:extLst>
          </p:cNvPr>
          <p:cNvSpPr>
            <a:spLocks noGrp="1"/>
          </p:cNvSpPr>
          <p:nvPr>
            <p:ph type="body" sz="quarter" idx="22" hasCustomPrompt="1"/>
          </p:nvPr>
        </p:nvSpPr>
        <p:spPr>
          <a:xfrm>
            <a:off x="0" y="0"/>
            <a:ext cx="4572001" cy="5143500"/>
          </a:xfrm>
          <a:solidFill>
            <a:schemeClr val="tx1">
              <a:alpha val="80000"/>
            </a:schemeClr>
          </a:solidFill>
          <a:ln>
            <a:noFill/>
          </a:ln>
        </p:spPr>
        <p:txBody>
          <a:bodyPr lIns="310896" tIns="310896" rIns="310896" bIns="2971800" anchor="b"/>
          <a:lstStyle>
            <a:lvl1pPr>
              <a:defRPr sz="2400">
                <a:solidFill>
                  <a:schemeClr val="bg1"/>
                </a:solidFill>
                <a:latin typeface="+mj-lt"/>
              </a:defRPr>
            </a:lvl1pPr>
          </a:lstStyle>
          <a:p>
            <a:pPr lvl="0"/>
            <a:r>
              <a:rPr lang="en-US" dirty="0"/>
              <a:t>Click to add slide title</a:t>
            </a:r>
            <a:endParaRPr lang="en-GB" dirty="0"/>
          </a:p>
        </p:txBody>
      </p:sp>
      <p:sp>
        <p:nvSpPr>
          <p:cNvPr id="4" name="Slide Number Placeholder 3">
            <a:extLst>
              <a:ext uri="{FF2B5EF4-FFF2-40B4-BE49-F238E27FC236}">
                <a16:creationId xmlns:a16="http://schemas.microsoft.com/office/drawing/2014/main" id="{96873FD7-D2AD-4F48-B109-71AE4E1FAB17}"/>
              </a:ext>
            </a:extLst>
          </p:cNvPr>
          <p:cNvSpPr>
            <a:spLocks noGrp="1"/>
          </p:cNvSpPr>
          <p:nvPr>
            <p:ph type="sldNum" sz="quarter" idx="11"/>
          </p:nvPr>
        </p:nvSpPr>
        <p:spPr>
          <a:xfrm>
            <a:off x="8833104" y="48491"/>
            <a:ext cx="241623" cy="143533"/>
          </a:xfrm>
          <a:prstGeom prst="rect">
            <a:avLst/>
          </a:prstGeom>
        </p:spPr>
        <p:txBody>
          <a:bodyPr/>
          <a:lstStyle/>
          <a:p>
            <a:fld id="{A7B9C364-902F-A048-87C3-DD7A523A6C86}" type="slidenum">
              <a:rPr lang="en-US" smtClean="0"/>
              <a:pPr/>
              <a:t>‹#›</a:t>
            </a:fld>
            <a:endParaRPr lang="en-US" baseline="-25000" dirty="0"/>
          </a:p>
        </p:txBody>
      </p:sp>
      <p:sp>
        <p:nvSpPr>
          <p:cNvPr id="5" name="Content Placeholder 2">
            <a:extLst>
              <a:ext uri="{FF2B5EF4-FFF2-40B4-BE49-F238E27FC236}">
                <a16:creationId xmlns:a16="http://schemas.microsoft.com/office/drawing/2014/main" id="{E3E15675-268D-40A5-A31F-F0563B04BD67}"/>
              </a:ext>
            </a:extLst>
          </p:cNvPr>
          <p:cNvSpPr>
            <a:spLocks noGrp="1"/>
          </p:cNvSpPr>
          <p:nvPr>
            <p:ph sz="quarter" idx="18" hasCustomPrompt="1"/>
          </p:nvPr>
        </p:nvSpPr>
        <p:spPr>
          <a:xfrm>
            <a:off x="4882896" y="2267712"/>
            <a:ext cx="3950208" cy="2478024"/>
          </a:xfrm>
        </p:spPr>
        <p:txBody>
          <a:body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2">
            <a:extLst>
              <a:ext uri="{FF2B5EF4-FFF2-40B4-BE49-F238E27FC236}">
                <a16:creationId xmlns:a16="http://schemas.microsoft.com/office/drawing/2014/main" id="{5AA651C4-6AAC-4751-9D59-2E10D5FD9A9C}"/>
              </a:ext>
            </a:extLst>
          </p:cNvPr>
          <p:cNvSpPr>
            <a:spLocks noGrp="1"/>
          </p:cNvSpPr>
          <p:nvPr>
            <p:ph type="body" sz="quarter" idx="20" hasCustomPrompt="1"/>
          </p:nvPr>
        </p:nvSpPr>
        <p:spPr>
          <a:xfrm>
            <a:off x="301752" y="2304288"/>
            <a:ext cx="3922776" cy="2441448"/>
          </a:xfrm>
          <a:prstGeom prst="rect">
            <a:avLst/>
          </a:prstGeom>
        </p:spPr>
        <p:txBody>
          <a:bodyPr>
            <a:noAutofit/>
          </a:bodyPr>
          <a:lstStyle>
            <a:lvl1pPr>
              <a:lnSpc>
                <a:spcPct val="100000"/>
              </a:lnSpc>
              <a:defRPr lang="en-US" sz="1800" kern="0" baseline="0" dirty="0">
                <a:solidFill>
                  <a:schemeClr val="bg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ts val="2000"/>
              </a:lnSpc>
              <a:spcBef>
                <a:spcPts val="0"/>
              </a:spcBef>
              <a:spcAft>
                <a:spcPts val="1000"/>
              </a:spcAft>
              <a:buClrTx/>
              <a:buSzPct val="100000"/>
              <a:buFont typeface="Wingdings" charset="2"/>
              <a:buNone/>
              <a:tabLst/>
            </a:pPr>
            <a:r>
              <a:rPr lang="en-US" dirty="0"/>
              <a:t>Click to add text</a:t>
            </a:r>
          </a:p>
        </p:txBody>
      </p:sp>
      <p:sp>
        <p:nvSpPr>
          <p:cNvPr id="10" name="Text Placeholder 1">
            <a:extLst>
              <a:ext uri="{FF2B5EF4-FFF2-40B4-BE49-F238E27FC236}">
                <a16:creationId xmlns:a16="http://schemas.microsoft.com/office/drawing/2014/main" id="{44F0D6F5-3DA5-4242-8C2C-F3B732B1140F}"/>
              </a:ext>
            </a:extLst>
          </p:cNvPr>
          <p:cNvSpPr>
            <a:spLocks noGrp="1"/>
          </p:cNvSpPr>
          <p:nvPr>
            <p:ph type="body" sz="quarter" idx="19" hasCustomPrompt="1"/>
          </p:nvPr>
        </p:nvSpPr>
        <p:spPr>
          <a:xfrm>
            <a:off x="305781" y="361950"/>
            <a:ext cx="3922776" cy="265176"/>
          </a:xfrm>
        </p:spPr>
        <p:txBody>
          <a:bodyPr anchor="ctr"/>
          <a:lstStyle>
            <a:lvl1pPr>
              <a:lnSpc>
                <a:spcPct val="100000"/>
              </a:lnSpc>
              <a:spcAft>
                <a:spcPts val="0"/>
              </a:spcAft>
              <a:defRPr sz="1400">
                <a:solidFill>
                  <a:schemeClr val="bg1"/>
                </a:solidFill>
              </a:defRPr>
            </a:lvl1pPr>
          </a:lstStyle>
          <a:p>
            <a:pPr lvl="0"/>
            <a:r>
              <a:rPr lang="en-US" dirty="0"/>
              <a:t>Add text, </a:t>
            </a:r>
            <a:r>
              <a:rPr lang="en-US" dirty="0" err="1"/>
              <a:t>eg</a:t>
            </a:r>
            <a:r>
              <a:rPr lang="en-US" dirty="0"/>
              <a:t>, Case study: specification</a:t>
            </a:r>
            <a:endParaRPr lang="en-GB" dirty="0"/>
          </a:p>
        </p:txBody>
      </p:sp>
      <p:sp>
        <p:nvSpPr>
          <p:cNvPr id="3" name="Footer Placeholder 2">
            <a:extLst>
              <a:ext uri="{FF2B5EF4-FFF2-40B4-BE49-F238E27FC236}">
                <a16:creationId xmlns:a16="http://schemas.microsoft.com/office/drawing/2014/main" id="{E4ED0701-A28C-4BDD-8070-AF9DF29557B0}"/>
              </a:ext>
            </a:extLst>
          </p:cNvPr>
          <p:cNvSpPr>
            <a:spLocks noGrp="1"/>
          </p:cNvSpPr>
          <p:nvPr>
            <p:ph type="ftr" sz="quarter" idx="10"/>
          </p:nvPr>
        </p:nvSpPr>
        <p:spPr>
          <a:xfrm>
            <a:off x="155448" y="4891695"/>
            <a:ext cx="1152000" cy="118872"/>
          </a:xfrm>
          <a:prstGeom prst="rect">
            <a:avLst/>
          </a:prstGeom>
        </p:spPr>
        <p:txBody>
          <a:bodyPr/>
          <a:lstStyle/>
          <a:p>
            <a:r>
              <a:rPr lang="en-US"/>
              <a:t>© Euromonitor International</a:t>
            </a:r>
            <a:endParaRPr lang="en-US" dirty="0"/>
          </a:p>
        </p:txBody>
      </p:sp>
      <p:pic>
        <p:nvPicPr>
          <p:cNvPr id="12" name="Picture 11">
            <a:extLst>
              <a:ext uri="{FF2B5EF4-FFF2-40B4-BE49-F238E27FC236}">
                <a16:creationId xmlns:a16="http://schemas.microsoft.com/office/drawing/2014/main" id="{0AC0770E-8168-014C-92B6-BDB792B70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077192" y="4882896"/>
            <a:ext cx="914408" cy="131533"/>
          </a:xfrm>
          <a:prstGeom prst="rect">
            <a:avLst/>
          </a:prstGeom>
        </p:spPr>
      </p:pic>
      <p:sp>
        <p:nvSpPr>
          <p:cNvPr id="13" name="Picture Placeholder 8">
            <a:extLst>
              <a:ext uri="{FF2B5EF4-FFF2-40B4-BE49-F238E27FC236}">
                <a16:creationId xmlns:a16="http://schemas.microsoft.com/office/drawing/2014/main" id="{03CF25D7-E5C3-684C-990C-3C59721849C4}"/>
              </a:ext>
            </a:extLst>
          </p:cNvPr>
          <p:cNvSpPr>
            <a:spLocks noGrp="1"/>
          </p:cNvSpPr>
          <p:nvPr>
            <p:ph type="pic" sz="quarter" idx="21" hasCustomPrompt="1"/>
          </p:nvPr>
        </p:nvSpPr>
        <p:spPr>
          <a:xfrm>
            <a:off x="4887370" y="360824"/>
            <a:ext cx="2994551" cy="1753726"/>
          </a:xfrm>
          <a:ln w="6350">
            <a:solidFill>
              <a:schemeClr val="bg1">
                <a:lumMod val="85000"/>
              </a:schemeClr>
            </a:solidFill>
          </a:ln>
        </p:spPr>
        <p:txBody>
          <a:bodyPr/>
          <a:lstStyle/>
          <a:p>
            <a:r>
              <a:rPr lang="en-US" dirty="0"/>
              <a:t>Screenshot of Example</a:t>
            </a:r>
          </a:p>
        </p:txBody>
      </p:sp>
      <p:sp>
        <p:nvSpPr>
          <p:cNvPr id="9" name="Picture Placeholder 1">
            <a:extLst>
              <a:ext uri="{FF2B5EF4-FFF2-40B4-BE49-F238E27FC236}">
                <a16:creationId xmlns:a16="http://schemas.microsoft.com/office/drawing/2014/main" id="{C8F270CA-2F12-47BC-A5BB-62D29BC7BBD0}"/>
              </a:ext>
            </a:extLst>
          </p:cNvPr>
          <p:cNvSpPr>
            <a:spLocks noGrp="1"/>
          </p:cNvSpPr>
          <p:nvPr>
            <p:ph type="pic" sz="quarter" idx="15" hasCustomPrompt="1"/>
          </p:nvPr>
        </p:nvSpPr>
        <p:spPr>
          <a:xfrm>
            <a:off x="-2019" y="0"/>
            <a:ext cx="4572000" cy="5148000"/>
          </a:xfrm>
          <a:prstGeom prst="rect">
            <a:avLst/>
          </a:prstGeom>
        </p:spPr>
        <p:txBody>
          <a:bodyPr lIns="309600" tIns="1152000" rIns="309600" bIns="0" anchor="t" anchorCtr="0">
            <a:noAutofit/>
          </a:bodyPr>
          <a:lstStyle>
            <a:lvl1pPr marL="0" marR="0" indent="0" algn="ctr" defTabSz="685800" rtl="0" eaLnBrk="1" fontAlgn="auto" latinLnBrk="0" hangingPunct="1">
              <a:lnSpc>
                <a:spcPct val="100000"/>
              </a:lnSpc>
              <a:spcBef>
                <a:spcPts val="0"/>
              </a:spcBef>
              <a:spcAft>
                <a:spcPts val="600"/>
              </a:spcAft>
              <a:buClrTx/>
              <a:buSzTx/>
              <a:buFontTx/>
              <a:buNone/>
              <a:tabLst/>
              <a:defRPr>
                <a:solidFill>
                  <a:schemeClr val="tx2"/>
                </a:solidFill>
              </a:defRPr>
            </a:lvl1pPr>
          </a:lstStyle>
          <a:p>
            <a:pPr marL="0" marR="0" lvl="0" indent="0" algn="l" defTabSz="685800" rtl="0" eaLnBrk="1" fontAlgn="auto" latinLnBrk="0" hangingPunct="1">
              <a:lnSpc>
                <a:spcPts val="1800"/>
              </a:lnSpc>
              <a:spcBef>
                <a:spcPts val="0"/>
              </a:spcBef>
              <a:spcAft>
                <a:spcPts val="600"/>
              </a:spcAft>
              <a:buClrTx/>
              <a:buSzTx/>
              <a:buFontTx/>
              <a:buNone/>
              <a:tabLst/>
              <a:defRPr/>
            </a:pPr>
            <a:r>
              <a:rPr lang="en-US" dirty="0"/>
              <a:t>Click  icon to insert an image, change to Black and White, then right click  and “SEND TO BACK”</a:t>
            </a:r>
          </a:p>
        </p:txBody>
      </p:sp>
    </p:spTree>
    <p:extLst>
      <p:ext uri="{BB962C8B-B14F-4D97-AF65-F5344CB8AC3E}">
        <p14:creationId xmlns:p14="http://schemas.microsoft.com/office/powerpoint/2010/main" val="3635244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op Callout, 2 Col - Header">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6F9EE7E-7874-4EA0-A682-2938D168961F}"/>
              </a:ext>
            </a:extLst>
          </p:cNvPr>
          <p:cNvSpPr>
            <a:spLocks noGrp="1"/>
          </p:cNvSpPr>
          <p:nvPr>
            <p:ph type="ctrTitle" hasCustomPrompt="1"/>
          </p:nvPr>
        </p:nvSpPr>
        <p:spPr>
          <a:xfrm>
            <a:off x="407574" y="38794"/>
            <a:ext cx="6357600" cy="147600"/>
          </a:xfrm>
          <a:prstGeom prst="rect">
            <a:avLst/>
          </a:prstGeom>
        </p:spPr>
        <p:txBody>
          <a:bodyPr vert="horz" lIns="0" tIns="0" rIns="0" bIns="0" rtlCol="0" anchor="ctr" anchorCtr="0">
            <a:noAutofit/>
          </a:bodyPr>
          <a:lstStyle>
            <a:lvl1pPr algn="l">
              <a:defRPr lang="en-GB" sz="900" kern="0" cap="all" baseline="0" dirty="0">
                <a:solidFill>
                  <a:schemeClr val="bg1"/>
                </a:solidFill>
                <a:ea typeface="+mn-ea"/>
                <a:cs typeface="+mn-cs"/>
              </a:defRPr>
            </a:lvl1pPr>
          </a:lstStyle>
          <a:p>
            <a:pPr lvl="0">
              <a:lnSpc>
                <a:spcPct val="100000"/>
              </a:lnSpc>
              <a:spcBef>
                <a:spcPts val="0"/>
              </a:spcBef>
            </a:pPr>
            <a:r>
              <a:rPr lang="en-GB" dirty="0"/>
              <a:t>Click to add section title</a:t>
            </a:r>
          </a:p>
        </p:txBody>
      </p:sp>
      <p:sp>
        <p:nvSpPr>
          <p:cNvPr id="8" name="Content Placeholder 2">
            <a:extLst>
              <a:ext uri="{FF2B5EF4-FFF2-40B4-BE49-F238E27FC236}">
                <a16:creationId xmlns:a16="http://schemas.microsoft.com/office/drawing/2014/main" id="{FF0E0C29-0190-4DAA-8035-347712445B65}"/>
              </a:ext>
            </a:extLst>
          </p:cNvPr>
          <p:cNvSpPr>
            <a:spLocks noGrp="1"/>
          </p:cNvSpPr>
          <p:nvPr>
            <p:ph sz="quarter" idx="12" hasCustomPrompt="1"/>
          </p:nvPr>
        </p:nvSpPr>
        <p:spPr>
          <a:xfrm>
            <a:off x="4658400" y="2432437"/>
            <a:ext cx="4190400" cy="2304000"/>
          </a:xfrm>
        </p:spPr>
        <p:txBody>
          <a:body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1">
            <a:extLst>
              <a:ext uri="{FF2B5EF4-FFF2-40B4-BE49-F238E27FC236}">
                <a16:creationId xmlns:a16="http://schemas.microsoft.com/office/drawing/2014/main" id="{19778447-D5EA-4DB1-BA27-689622BB010E}"/>
              </a:ext>
            </a:extLst>
          </p:cNvPr>
          <p:cNvSpPr>
            <a:spLocks noGrp="1"/>
          </p:cNvSpPr>
          <p:nvPr>
            <p:ph sz="quarter" idx="11" hasCustomPrompt="1"/>
          </p:nvPr>
        </p:nvSpPr>
        <p:spPr>
          <a:xfrm>
            <a:off x="306000" y="2432437"/>
            <a:ext cx="4190400" cy="2304000"/>
          </a:xfrm>
        </p:spPr>
        <p:txBody>
          <a:body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Subtitle 2">
            <a:extLst>
              <a:ext uri="{FF2B5EF4-FFF2-40B4-BE49-F238E27FC236}">
                <a16:creationId xmlns:a16="http://schemas.microsoft.com/office/drawing/2014/main" id="{1689A142-ECFE-4BB4-ADD1-9CBF264ADD0E}"/>
              </a:ext>
            </a:extLst>
          </p:cNvPr>
          <p:cNvSpPr>
            <a:spLocks noGrp="1"/>
          </p:cNvSpPr>
          <p:nvPr>
            <p:ph type="subTitle" idx="1" hasCustomPrompt="1"/>
          </p:nvPr>
        </p:nvSpPr>
        <p:spPr>
          <a:xfrm>
            <a:off x="0" y="-899"/>
            <a:ext cx="9144000" cy="2304000"/>
          </a:xfrm>
          <a:solidFill>
            <a:schemeClr val="accent1"/>
          </a:solidFill>
        </p:spPr>
        <p:txBody>
          <a:bodyPr lIns="0" tIns="0" rIns="0" bIns="0" anchor="ctr" anchorCtr="0">
            <a:noAutofit/>
          </a:bodyPr>
          <a:lstStyle>
            <a:lvl1pPr marL="0" indent="0" algn="ctr">
              <a:buNone/>
              <a:defRPr lang="en-GB" sz="3600" b="0" kern="120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R="0" lvl="0" algn="ctr" fontAlgn="auto">
              <a:lnSpc>
                <a:spcPct val="100000"/>
              </a:lnSpc>
              <a:spcBef>
                <a:spcPct val="0"/>
              </a:spcBef>
              <a:spcAft>
                <a:spcPts val="0"/>
              </a:spcAft>
              <a:buClrTx/>
              <a:buSzTx/>
              <a:tabLst/>
            </a:pPr>
            <a:r>
              <a:rPr lang="en-GB" dirty="0"/>
              <a:t>Click to add slide title</a:t>
            </a:r>
          </a:p>
        </p:txBody>
      </p:sp>
    </p:spTree>
    <p:extLst>
      <p:ext uri="{BB962C8B-B14F-4D97-AF65-F5344CB8AC3E}">
        <p14:creationId xmlns:p14="http://schemas.microsoft.com/office/powerpoint/2010/main" val="24846999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2 col (b)">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B09ECE-FA8A-5E48-AAAA-5138DF80944B}"/>
              </a:ext>
            </a:extLst>
          </p:cNvPr>
          <p:cNvSpPr/>
          <p:nvPr userDrawn="1"/>
        </p:nvSpPr>
        <p:spPr>
          <a:xfrm>
            <a:off x="226771" y="702259"/>
            <a:ext cx="1227125" cy="153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Content Placeholder 2"/>
          <p:cNvSpPr>
            <a:spLocks noGrp="1"/>
          </p:cNvSpPr>
          <p:nvPr>
            <p:ph idx="1" hasCustomPrompt="1"/>
          </p:nvPr>
        </p:nvSpPr>
        <p:spPr>
          <a:xfrm>
            <a:off x="306000" y="3568227"/>
            <a:ext cx="4191000" cy="1175223"/>
          </a:xfrm>
          <a:prstGeom prst="rect">
            <a:avLst/>
          </a:prstGeom>
        </p:spPr>
        <p:txBody>
          <a:bodyPr>
            <a:noAutofit/>
          </a:bodyPr>
          <a:lstStyle>
            <a:lvl2pPr>
              <a:lnSpc>
                <a:spcPts val="2100"/>
              </a:lnSpc>
              <a:spcAft>
                <a:spcPts val="0"/>
              </a:spcAft>
              <a:defRPr/>
            </a:lvl2pPr>
          </a:lstStyle>
          <a:p>
            <a:pPr lvl="0"/>
            <a:r>
              <a:rPr lang="en-US" dirty="0"/>
              <a:t>Click to add text or click icon to insert image, chart or table</a:t>
            </a:r>
          </a:p>
          <a:p>
            <a:pPr lvl="1"/>
            <a:r>
              <a:rPr lang="en-US" dirty="0"/>
              <a:t>Second level</a:t>
            </a:r>
          </a:p>
          <a:p>
            <a:pPr lvl="2"/>
            <a:r>
              <a:rPr lang="en-US" dirty="0"/>
              <a:t>Third level</a:t>
            </a:r>
          </a:p>
        </p:txBody>
      </p:sp>
      <p:sp>
        <p:nvSpPr>
          <p:cNvPr id="9" name="Content Placeholder 2">
            <a:extLst>
              <a:ext uri="{FF2B5EF4-FFF2-40B4-BE49-F238E27FC236}">
                <a16:creationId xmlns:a16="http://schemas.microsoft.com/office/drawing/2014/main" id="{6831B8AB-A653-7A42-8C5F-E6592C5FE120}"/>
              </a:ext>
            </a:extLst>
          </p:cNvPr>
          <p:cNvSpPr>
            <a:spLocks noGrp="1"/>
          </p:cNvSpPr>
          <p:nvPr>
            <p:ph idx="17" hasCustomPrompt="1"/>
          </p:nvPr>
        </p:nvSpPr>
        <p:spPr>
          <a:xfrm>
            <a:off x="4659713" y="3568227"/>
            <a:ext cx="4191000" cy="1175223"/>
          </a:xfrm>
          <a:prstGeom prst="rect">
            <a:avLst/>
          </a:prstGeom>
        </p:spPr>
        <p:txBody>
          <a:bodyPr>
            <a:noAutofit/>
          </a:bodyPr>
          <a:lstStyle>
            <a:lvl2pPr>
              <a:lnSpc>
                <a:spcPts val="2100"/>
              </a:lnSpc>
              <a:spcAft>
                <a:spcPts val="0"/>
              </a:spcAft>
              <a:defRPr/>
            </a:lvl2pPr>
          </a:lstStyle>
          <a:p>
            <a:pPr lvl="0"/>
            <a:r>
              <a:rPr lang="en-US" dirty="0"/>
              <a:t>Click to add text or click icon to insert image, chart or table</a:t>
            </a:r>
          </a:p>
          <a:p>
            <a:pPr lvl="1"/>
            <a:r>
              <a:rPr lang="en-US" dirty="0"/>
              <a:t>Second level</a:t>
            </a:r>
          </a:p>
          <a:p>
            <a:pPr lvl="2"/>
            <a:r>
              <a:rPr lang="en-US" dirty="0"/>
              <a:t>Third level</a:t>
            </a:r>
          </a:p>
        </p:txBody>
      </p:sp>
      <p:sp>
        <p:nvSpPr>
          <p:cNvPr id="10" name="Subtitle 2">
            <a:extLst>
              <a:ext uri="{FF2B5EF4-FFF2-40B4-BE49-F238E27FC236}">
                <a16:creationId xmlns:a16="http://schemas.microsoft.com/office/drawing/2014/main" id="{40662EF2-6A84-4F74-9109-5CE094E0A5C7}"/>
              </a:ext>
            </a:extLst>
          </p:cNvPr>
          <p:cNvSpPr>
            <a:spLocks noGrp="1"/>
          </p:cNvSpPr>
          <p:nvPr>
            <p:ph type="subTitle" idx="1" hasCustomPrompt="1"/>
          </p:nvPr>
        </p:nvSpPr>
        <p:spPr>
          <a:xfrm>
            <a:off x="306000" y="2653017"/>
            <a:ext cx="6357600" cy="612648"/>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solidFill>
                  <a:schemeClr val="tx1"/>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11" name="Title 1">
            <a:extLst>
              <a:ext uri="{FF2B5EF4-FFF2-40B4-BE49-F238E27FC236}">
                <a16:creationId xmlns:a16="http://schemas.microsoft.com/office/drawing/2014/main" id="{B403B57A-F444-4F5A-B35B-6A20591DAC69}"/>
              </a:ext>
            </a:extLst>
          </p:cNvPr>
          <p:cNvSpPr txBox="1">
            <a:spLocks/>
          </p:cNvSpPr>
          <p:nvPr userDrawn="1"/>
        </p:nvSpPr>
        <p:spPr>
          <a:xfrm>
            <a:off x="146304" y="50477"/>
            <a:ext cx="6356603" cy="147600"/>
          </a:xfrm>
          <a:prstGeom prst="rect">
            <a:avLst/>
          </a:prstGeom>
        </p:spPr>
        <p:txBody>
          <a:bodyPr vert="horz" lIns="0" tIns="0" rIns="0" bIns="0" rtlCol="0" anchor="ctr" anchorCtr="0">
            <a:noAutofit/>
          </a:bodyPr>
          <a:lstStyle>
            <a:lvl1pPr marL="0" marR="0" indent="0" algn="l" defTabSz="685800" rtl="0" eaLnBrk="1" fontAlgn="auto" latinLnBrk="0" hangingPunct="1">
              <a:lnSpc>
                <a:spcPct val="100000"/>
              </a:lnSpc>
              <a:spcBef>
                <a:spcPct val="0"/>
              </a:spcBef>
              <a:spcAft>
                <a:spcPts val="0"/>
              </a:spcAft>
              <a:buClrTx/>
              <a:buSzTx/>
              <a:buFontTx/>
              <a:buNone/>
              <a:tabLst/>
              <a:defRPr lang="en-US" sz="900" b="0" kern="0" cap="all" baseline="0" dirty="0">
                <a:solidFill>
                  <a:schemeClr val="bg1"/>
                </a:solidFill>
                <a:latin typeface="+mj-lt"/>
                <a:ea typeface="+mn-ea"/>
                <a:cs typeface="+mn-cs"/>
              </a:defRPr>
            </a:lvl1pPr>
          </a:lstStyle>
          <a:p>
            <a:pPr>
              <a:spcBef>
                <a:spcPts val="0"/>
              </a:spcBef>
            </a:pPr>
            <a:r>
              <a:rPr lang="en-GB" dirty="0"/>
              <a:t>Click to add section title</a:t>
            </a:r>
          </a:p>
        </p:txBody>
      </p:sp>
      <p:sp>
        <p:nvSpPr>
          <p:cNvPr id="12" name="Picture Placeholder 11">
            <a:extLst>
              <a:ext uri="{FF2B5EF4-FFF2-40B4-BE49-F238E27FC236}">
                <a16:creationId xmlns:a16="http://schemas.microsoft.com/office/drawing/2014/main" id="{4A838F5E-A9C1-F543-A3E4-9C19AE6A76EC}"/>
              </a:ext>
            </a:extLst>
          </p:cNvPr>
          <p:cNvSpPr>
            <a:spLocks noGrp="1"/>
          </p:cNvSpPr>
          <p:nvPr>
            <p:ph type="pic" sz="quarter" idx="16" hasCustomPrompt="1"/>
          </p:nvPr>
        </p:nvSpPr>
        <p:spPr>
          <a:xfrm>
            <a:off x="0" y="-6382"/>
            <a:ext cx="9144000" cy="2441608"/>
          </a:xfrm>
          <a:prstGeom prst="rect">
            <a:avLst/>
          </a:prstGeom>
          <a:solidFill>
            <a:schemeClr val="bg1"/>
          </a:solidFill>
        </p:spPr>
        <p:txBody>
          <a:bodyPr lIns="182880" tIns="0" rIns="182880" bIns="182880" anchor="ctr" anchorCtr="1">
            <a:noAutofit/>
          </a:bodyPr>
          <a:lstStyle>
            <a:lvl1pPr>
              <a:defRPr>
                <a:solidFill>
                  <a:schemeClr val="accent5"/>
                </a:solidFill>
              </a:defRPr>
            </a:lvl1pPr>
          </a:lstStyle>
          <a:p>
            <a:r>
              <a:rPr lang="en-US" dirty="0"/>
              <a:t>Insert image</a:t>
            </a:r>
          </a:p>
        </p:txBody>
      </p:sp>
      <p:sp>
        <p:nvSpPr>
          <p:cNvPr id="14" name="Rectangle Black">
            <a:extLst>
              <a:ext uri="{FF2B5EF4-FFF2-40B4-BE49-F238E27FC236}">
                <a16:creationId xmlns:a16="http://schemas.microsoft.com/office/drawing/2014/main" id="{5DFCFD3C-6DDA-4D4E-8B11-680510D8F0C7}"/>
              </a:ext>
            </a:extLst>
          </p:cNvPr>
          <p:cNvSpPr/>
          <p:nvPr userDrawn="1"/>
        </p:nvSpPr>
        <p:spPr>
          <a:xfrm>
            <a:off x="310896" y="3344071"/>
            <a:ext cx="73152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Tree>
    <p:extLst>
      <p:ext uri="{BB962C8B-B14F-4D97-AF65-F5344CB8AC3E}">
        <p14:creationId xmlns:p14="http://schemas.microsoft.com/office/powerpoint/2010/main" val="12064386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Steps, image left">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B3B87C38-0E05-7B40-BAD1-AB7BBDDB0B31}"/>
              </a:ext>
            </a:extLst>
          </p:cNvPr>
          <p:cNvSpPr>
            <a:spLocks noGrp="1"/>
          </p:cNvSpPr>
          <p:nvPr>
            <p:ph sz="quarter" idx="15" hasCustomPrompt="1"/>
          </p:nvPr>
        </p:nvSpPr>
        <p:spPr>
          <a:xfrm>
            <a:off x="6096000" y="1207009"/>
            <a:ext cx="2743200" cy="3538728"/>
          </a:xfrm>
          <a:prstGeom prst="rect">
            <a:avLst/>
          </a:prstGeom>
        </p:spPr>
        <p:txBody>
          <a:bodyPr>
            <a:noAutofit/>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3200400" y="2121409"/>
            <a:ext cx="2743200" cy="2624328"/>
          </a:xfrm>
          <a:prstGeom prst="rect">
            <a:avLst/>
          </a:prstGeom>
        </p:spPr>
        <p:txBody>
          <a:bodyPr>
            <a:noAutofit/>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idx="1" hasCustomPrompt="1"/>
          </p:nvPr>
        </p:nvSpPr>
        <p:spPr>
          <a:xfrm>
            <a:off x="306000" y="3035836"/>
            <a:ext cx="2746248" cy="1709901"/>
          </a:xfrm>
          <a:prstGeom prst="rect">
            <a:avLst/>
          </a:prstGeom>
        </p:spPr>
        <p:txBody>
          <a:bodyPr>
            <a:noAutofit/>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1">
            <a:extLst>
              <a:ext uri="{FF2B5EF4-FFF2-40B4-BE49-F238E27FC236}">
                <a16:creationId xmlns:a16="http://schemas.microsoft.com/office/drawing/2014/main" id="{E5944E4D-8F5F-43F7-AAA1-6D637F3B33FF}"/>
              </a:ext>
            </a:extLst>
          </p:cNvPr>
          <p:cNvSpPr>
            <a:spLocks noGrp="1"/>
          </p:cNvSpPr>
          <p:nvPr>
            <p:ph type="pic" sz="quarter" idx="16" hasCustomPrompt="1"/>
          </p:nvPr>
        </p:nvSpPr>
        <p:spPr>
          <a:xfrm>
            <a:off x="306000" y="1200150"/>
            <a:ext cx="2743200" cy="1676400"/>
          </a:xfrm>
          <a:prstGeom prst="rect">
            <a:avLst/>
          </a:prstGeom>
        </p:spPr>
        <p:txBody>
          <a:bodyPr/>
          <a:lstStyle>
            <a:lvl1pPr>
              <a:defRPr/>
            </a:lvl1pPr>
          </a:lstStyle>
          <a:p>
            <a:r>
              <a:rPr lang="en-US" dirty="0"/>
              <a:t>Click to add picture</a:t>
            </a:r>
          </a:p>
        </p:txBody>
      </p:sp>
      <p:sp>
        <p:nvSpPr>
          <p:cNvPr id="11" name="Subtitle 2">
            <a:extLst>
              <a:ext uri="{FF2B5EF4-FFF2-40B4-BE49-F238E27FC236}">
                <a16:creationId xmlns:a16="http://schemas.microsoft.com/office/drawing/2014/main" id="{34CA124C-875E-4805-97C4-1D7F7D0F3F58}"/>
              </a:ext>
            </a:extLst>
          </p:cNvPr>
          <p:cNvSpPr>
            <a:spLocks noGrp="1"/>
          </p:cNvSpPr>
          <p:nvPr>
            <p:ph type="subTitle" idx="21" hasCustomPrompt="1"/>
          </p:nvPr>
        </p:nvSpPr>
        <p:spPr>
          <a:xfrm>
            <a:off x="306000" y="361950"/>
            <a:ext cx="6357600" cy="612648"/>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solidFill>
                  <a:schemeClr val="tx1"/>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15" name="Title 1">
            <a:extLst>
              <a:ext uri="{FF2B5EF4-FFF2-40B4-BE49-F238E27FC236}">
                <a16:creationId xmlns:a16="http://schemas.microsoft.com/office/drawing/2014/main" id="{15BD185C-87D4-4EC2-B87D-53228F889D00}"/>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2860860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OC Overview - No Image">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750E0FC-6952-7D44-B35A-79AE376BC9E6}"/>
              </a:ext>
            </a:extLst>
          </p:cNvPr>
          <p:cNvSpPr txBox="1"/>
          <p:nvPr userDrawn="1"/>
        </p:nvSpPr>
        <p:spPr>
          <a:xfrm>
            <a:off x="304800" y="361950"/>
            <a:ext cx="4191000" cy="616458"/>
          </a:xfrm>
          <a:prstGeom prst="rect">
            <a:avLst/>
          </a:prstGeom>
          <a:noFill/>
        </p:spPr>
        <p:txBody>
          <a:bodyPr wrap="square" lIns="0" tIns="0" rIns="0" bIns="0" rtlCol="0" anchor="ctr" anchorCtr="0">
            <a:noAutofit/>
          </a:bodyPr>
          <a:lstStyle/>
          <a:p>
            <a:pPr algn="l">
              <a:lnSpc>
                <a:spcPts val="2300"/>
              </a:lnSpc>
            </a:pPr>
            <a:r>
              <a:rPr lang="en-US" sz="2400" kern="1200" dirty="0">
                <a:solidFill>
                  <a:schemeClr val="tx1"/>
                </a:solidFill>
                <a:latin typeface="+mj-lt"/>
                <a:ea typeface="+mj-ea"/>
                <a:cs typeface="+mj-cs"/>
              </a:rPr>
              <a:t>Contents</a:t>
            </a:r>
          </a:p>
        </p:txBody>
      </p:sp>
      <p:sp>
        <p:nvSpPr>
          <p:cNvPr id="9" name="Rectangle 8">
            <a:extLst>
              <a:ext uri="{FF2B5EF4-FFF2-40B4-BE49-F238E27FC236}">
                <a16:creationId xmlns:a16="http://schemas.microsoft.com/office/drawing/2014/main" id="{46918D56-FA91-2941-8BA7-48DBBB16EBFC}"/>
              </a:ext>
            </a:extLst>
          </p:cNvPr>
          <p:cNvSpPr/>
          <p:nvPr userDrawn="1"/>
        </p:nvSpPr>
        <p:spPr>
          <a:xfrm>
            <a:off x="6096000" y="0"/>
            <a:ext cx="3048000" cy="5143500"/>
          </a:xfrm>
          <a:prstGeom prst="rect">
            <a:avLst/>
          </a:prstGeom>
          <a:gradFill>
            <a:gsLst>
              <a:gs pos="5000">
                <a:schemeClr val="accent3"/>
              </a:gs>
              <a:gs pos="99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Footer Placeholder 2">
            <a:extLst>
              <a:ext uri="{FF2B5EF4-FFF2-40B4-BE49-F238E27FC236}">
                <a16:creationId xmlns:a16="http://schemas.microsoft.com/office/drawing/2014/main" id="{08C9FF35-9BE2-6743-B10C-3EC2292DFFAA}"/>
              </a:ext>
            </a:extLst>
          </p:cNvPr>
          <p:cNvSpPr>
            <a:spLocks noGrp="1"/>
          </p:cNvSpPr>
          <p:nvPr>
            <p:ph type="ftr" sz="quarter" idx="10"/>
          </p:nvPr>
        </p:nvSpPr>
        <p:spPr/>
        <p:txBody>
          <a:bodyPr>
            <a:noAutofit/>
          </a:bodyPr>
          <a:lstStyle/>
          <a:p>
            <a:r>
              <a:rPr lang="en-US" dirty="0"/>
              <a:t>© Euromonitor International</a:t>
            </a:r>
          </a:p>
        </p:txBody>
      </p:sp>
      <p:sp>
        <p:nvSpPr>
          <p:cNvPr id="4" name="Slide Number Placeholder 3">
            <a:extLst>
              <a:ext uri="{FF2B5EF4-FFF2-40B4-BE49-F238E27FC236}">
                <a16:creationId xmlns:a16="http://schemas.microsoft.com/office/drawing/2014/main" id="{68FA8794-296D-3942-A3FE-D40BEE550C6A}"/>
              </a:ext>
            </a:extLst>
          </p:cNvPr>
          <p:cNvSpPr>
            <a:spLocks noGrp="1"/>
          </p:cNvSpPr>
          <p:nvPr>
            <p:ph type="sldNum" sz="quarter" idx="11"/>
          </p:nvPr>
        </p:nvSpPr>
        <p:spPr/>
        <p:txBody>
          <a:bodyPr>
            <a:noAutofit/>
          </a:bodyPr>
          <a:lstStyle/>
          <a:p>
            <a:fld id="{A7B9C364-902F-A048-87C3-DD7A523A6C86}" type="slidenum">
              <a:rPr lang="en-US" smtClean="0"/>
              <a:pPr/>
              <a:t>‹#›</a:t>
            </a:fld>
            <a:endParaRPr lang="en-US" dirty="0"/>
          </a:p>
        </p:txBody>
      </p:sp>
      <p:sp>
        <p:nvSpPr>
          <p:cNvPr id="8" name="Text Placeholder 7">
            <a:extLst>
              <a:ext uri="{FF2B5EF4-FFF2-40B4-BE49-F238E27FC236}">
                <a16:creationId xmlns:a16="http://schemas.microsoft.com/office/drawing/2014/main" id="{8DA09DD0-E0AC-424D-AB79-3BE087C9EB28}"/>
              </a:ext>
            </a:extLst>
          </p:cNvPr>
          <p:cNvSpPr>
            <a:spLocks noGrp="1"/>
          </p:cNvSpPr>
          <p:nvPr>
            <p:ph type="body" sz="quarter" idx="12" hasCustomPrompt="1"/>
          </p:nvPr>
        </p:nvSpPr>
        <p:spPr>
          <a:xfrm>
            <a:off x="304800" y="1207008"/>
            <a:ext cx="5638800" cy="3552155"/>
          </a:xfrm>
          <a:prstGeom prst="rect">
            <a:avLst/>
          </a:prstGeom>
        </p:spPr>
        <p:txBody>
          <a:bodyPr>
            <a:noAutofit/>
          </a:bodyPr>
          <a:lstStyle>
            <a:lvl1pPr>
              <a:spcAft>
                <a:spcPts val="1200"/>
              </a:spcAft>
              <a:defRPr>
                <a:latin typeface="+mj-lt"/>
              </a:defRPr>
            </a:lvl1pPr>
            <a:lvl2pPr>
              <a:defRPr sz="1400">
                <a:solidFill>
                  <a:schemeClr val="tx1"/>
                </a:solidFill>
              </a:defRPr>
            </a:lvl2pPr>
          </a:lstStyle>
          <a:p>
            <a:pPr lvl="0"/>
            <a:r>
              <a:rPr lang="en-US" dirty="0"/>
              <a:t>Click to add text</a:t>
            </a:r>
          </a:p>
        </p:txBody>
      </p:sp>
      <p:sp>
        <p:nvSpPr>
          <p:cNvPr id="10" name="Rectangle Black">
            <a:extLst>
              <a:ext uri="{FF2B5EF4-FFF2-40B4-BE49-F238E27FC236}">
                <a16:creationId xmlns:a16="http://schemas.microsoft.com/office/drawing/2014/main" id="{B00EC695-4337-F549-8529-C51674AB7782}"/>
              </a:ext>
            </a:extLst>
          </p:cNvPr>
          <p:cNvSpPr/>
          <p:nvPr userDrawn="1"/>
        </p:nvSpPr>
        <p:spPr>
          <a:xfrm>
            <a:off x="304800" y="1026367"/>
            <a:ext cx="73152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pic>
        <p:nvPicPr>
          <p:cNvPr id="14" name="Picture 13">
            <a:extLst>
              <a:ext uri="{FF2B5EF4-FFF2-40B4-BE49-F238E27FC236}">
                <a16:creationId xmlns:a16="http://schemas.microsoft.com/office/drawing/2014/main" id="{34752D7E-9D48-5349-B56B-7B78AFC107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4152" y="4882896"/>
            <a:ext cx="914400" cy="131533"/>
          </a:xfrm>
          <a:prstGeom prst="rect">
            <a:avLst/>
          </a:prstGeom>
        </p:spPr>
      </p:pic>
    </p:spTree>
    <p:extLst>
      <p:ext uri="{BB962C8B-B14F-4D97-AF65-F5344CB8AC3E}">
        <p14:creationId xmlns:p14="http://schemas.microsoft.com/office/powerpoint/2010/main" val="24291562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 Definitions">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8DFDBAD3-71BA-1246-AC23-82CF3CDC480D}"/>
              </a:ext>
            </a:extLst>
          </p:cNvPr>
          <p:cNvSpPr>
            <a:spLocks noGrp="1"/>
          </p:cNvSpPr>
          <p:nvPr>
            <p:ph sz="quarter" idx="18" hasCustomPrompt="1"/>
          </p:nvPr>
        </p:nvSpPr>
        <p:spPr>
          <a:xfrm>
            <a:off x="4648200" y="3670218"/>
            <a:ext cx="4197096" cy="1069848"/>
          </a:xfrm>
          <a:prstGeom prst="rect">
            <a:avLst/>
          </a:prstGeom>
        </p:spPr>
        <p:txBody>
          <a:bodyPr>
            <a:noAutofit/>
          </a:bodyPr>
          <a:lstStyle>
            <a:lvl1pPr>
              <a:defRPr/>
            </a:lvl1pPr>
          </a:lstStyle>
          <a:p>
            <a:pPr lvl="0"/>
            <a:r>
              <a:rPr lang="en-US" dirty="0"/>
              <a:t>Click to add text</a:t>
            </a:r>
          </a:p>
          <a:p>
            <a:pPr lvl="1"/>
            <a:r>
              <a:rPr lang="en-US" dirty="0"/>
              <a:t>Second level</a:t>
            </a:r>
          </a:p>
          <a:p>
            <a:pPr lvl="2"/>
            <a:r>
              <a:rPr lang="en-US" dirty="0"/>
              <a:t>Third level</a:t>
            </a:r>
          </a:p>
        </p:txBody>
      </p:sp>
      <p:sp>
        <p:nvSpPr>
          <p:cNvPr id="11" name="Content Placeholder 5">
            <a:extLst>
              <a:ext uri="{FF2B5EF4-FFF2-40B4-BE49-F238E27FC236}">
                <a16:creationId xmlns:a16="http://schemas.microsoft.com/office/drawing/2014/main" id="{62479F64-C89F-9743-874A-AFFF0D9F62CA}"/>
              </a:ext>
            </a:extLst>
          </p:cNvPr>
          <p:cNvSpPr>
            <a:spLocks noGrp="1"/>
          </p:cNvSpPr>
          <p:nvPr>
            <p:ph sz="quarter" idx="17" hasCustomPrompt="1"/>
          </p:nvPr>
        </p:nvSpPr>
        <p:spPr>
          <a:xfrm>
            <a:off x="4648200" y="2435184"/>
            <a:ext cx="4197096" cy="1069848"/>
          </a:xfrm>
          <a:prstGeom prst="rect">
            <a:avLst/>
          </a:prstGeom>
        </p:spPr>
        <p:txBody>
          <a:bodyPr>
            <a:noAutofit/>
          </a:bodyPr>
          <a:lstStyle>
            <a:lvl1pPr>
              <a:defRPr/>
            </a:lvl1pPr>
          </a:lstStyle>
          <a:p>
            <a:pPr lvl="0"/>
            <a:r>
              <a:rPr lang="en-US" dirty="0"/>
              <a:t>Click to add text</a:t>
            </a:r>
          </a:p>
          <a:p>
            <a:pPr lvl="1"/>
            <a:r>
              <a:rPr lang="en-US" dirty="0"/>
              <a:t>Second level</a:t>
            </a:r>
          </a:p>
          <a:p>
            <a:pPr lvl="2"/>
            <a:r>
              <a:rPr lang="en-US" dirty="0"/>
              <a:t>Third level</a:t>
            </a:r>
          </a:p>
        </p:txBody>
      </p:sp>
      <p:sp>
        <p:nvSpPr>
          <p:cNvPr id="9" name="Content Placeholder 4">
            <a:extLst>
              <a:ext uri="{FF2B5EF4-FFF2-40B4-BE49-F238E27FC236}">
                <a16:creationId xmlns:a16="http://schemas.microsoft.com/office/drawing/2014/main" id="{23B29218-D253-5D4F-8F26-BD68FB5692C6}"/>
              </a:ext>
            </a:extLst>
          </p:cNvPr>
          <p:cNvSpPr>
            <a:spLocks noGrp="1"/>
          </p:cNvSpPr>
          <p:nvPr>
            <p:ph sz="quarter" idx="16" hasCustomPrompt="1"/>
          </p:nvPr>
        </p:nvSpPr>
        <p:spPr>
          <a:xfrm>
            <a:off x="4648200" y="1218092"/>
            <a:ext cx="4197096" cy="1069848"/>
          </a:xfrm>
          <a:prstGeom prst="rect">
            <a:avLst/>
          </a:prstGeom>
        </p:spPr>
        <p:txBody>
          <a:bodyPr>
            <a:noAutofit/>
          </a:bodyPr>
          <a:lstStyle>
            <a:lvl1pPr>
              <a:defRPr/>
            </a:lvl1pPr>
          </a:lstStyle>
          <a:p>
            <a:pPr lvl="0"/>
            <a:r>
              <a:rPr lang="en-US" dirty="0"/>
              <a:t>Click to add text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9BBE5BD3-B935-E04B-B47C-537E280F6DAF}"/>
              </a:ext>
            </a:extLst>
          </p:cNvPr>
          <p:cNvSpPr>
            <a:spLocks noGrp="1"/>
          </p:cNvSpPr>
          <p:nvPr>
            <p:ph sz="quarter" idx="15" hasCustomPrompt="1"/>
          </p:nvPr>
        </p:nvSpPr>
        <p:spPr>
          <a:xfrm>
            <a:off x="306000" y="3670218"/>
            <a:ext cx="4197096" cy="1069848"/>
          </a:xfrm>
          <a:prstGeom prst="rect">
            <a:avLst/>
          </a:prstGeom>
        </p:spPr>
        <p:txBody>
          <a:bodyPr>
            <a:noAutofit/>
          </a:bodyPr>
          <a:lstStyle>
            <a:lvl1pPr>
              <a:defRPr/>
            </a:lvl1pPr>
          </a:lstStyle>
          <a:p>
            <a:pPr lvl="0"/>
            <a:r>
              <a:rPr lang="en-US" dirty="0"/>
              <a:t>Click to add text</a:t>
            </a:r>
          </a:p>
          <a:p>
            <a:pPr lvl="1"/>
            <a:r>
              <a:rPr lang="en-US" dirty="0"/>
              <a:t>Second level</a:t>
            </a:r>
          </a:p>
          <a:p>
            <a:pPr lvl="2"/>
            <a:r>
              <a:rPr lang="en-US" dirty="0"/>
              <a:t>Third level</a:t>
            </a:r>
          </a:p>
        </p:txBody>
      </p:sp>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306000" y="2435184"/>
            <a:ext cx="4197096" cy="1069848"/>
          </a:xfrm>
          <a:prstGeom prst="rect">
            <a:avLst/>
          </a:prstGeom>
        </p:spPr>
        <p:txBody>
          <a:bodyPr>
            <a:noAutofit/>
          </a:bodyPr>
          <a:lstStyle>
            <a:lvl1pPr>
              <a:defRPr/>
            </a:lvl1pPr>
          </a:lstStyle>
          <a:p>
            <a:pPr lvl="0"/>
            <a:r>
              <a:rPr lang="en-US" dirty="0"/>
              <a:t>Click to add text</a:t>
            </a:r>
          </a:p>
          <a:p>
            <a:pPr lvl="1"/>
            <a:r>
              <a:rPr lang="en-US" dirty="0"/>
              <a:t>Second level</a:t>
            </a:r>
          </a:p>
          <a:p>
            <a:pPr lvl="2"/>
            <a:r>
              <a:rPr lang="en-US" dirty="0"/>
              <a:t>Third level</a:t>
            </a:r>
          </a:p>
        </p:txBody>
      </p:sp>
      <p:sp>
        <p:nvSpPr>
          <p:cNvPr id="3" name="Content Placeholder 1"/>
          <p:cNvSpPr>
            <a:spLocks noGrp="1"/>
          </p:cNvSpPr>
          <p:nvPr>
            <p:ph idx="1" hasCustomPrompt="1"/>
          </p:nvPr>
        </p:nvSpPr>
        <p:spPr>
          <a:xfrm>
            <a:off x="306000" y="1218092"/>
            <a:ext cx="4197096" cy="1069848"/>
          </a:xfrm>
          <a:prstGeom prst="rect">
            <a:avLst/>
          </a:prstGeom>
        </p:spPr>
        <p:txBody>
          <a:bodyPr>
            <a:noAutofit/>
          </a:bodyPr>
          <a:lstStyle>
            <a:lvl1pPr>
              <a:defRPr/>
            </a:lvl1pPr>
          </a:lstStyle>
          <a:p>
            <a:pPr lvl="0"/>
            <a:r>
              <a:rPr lang="en-US" dirty="0"/>
              <a:t>Click to add text</a:t>
            </a:r>
          </a:p>
          <a:p>
            <a:pPr lvl="1"/>
            <a:r>
              <a:rPr lang="en-US" dirty="0"/>
              <a:t>Second level</a:t>
            </a:r>
          </a:p>
          <a:p>
            <a:pPr lvl="2"/>
            <a:r>
              <a:rPr lang="en-US" dirty="0"/>
              <a:t>Third level</a:t>
            </a:r>
          </a:p>
        </p:txBody>
      </p:sp>
      <p:sp>
        <p:nvSpPr>
          <p:cNvPr id="13" name="Subtitle 2">
            <a:extLst>
              <a:ext uri="{FF2B5EF4-FFF2-40B4-BE49-F238E27FC236}">
                <a16:creationId xmlns:a16="http://schemas.microsoft.com/office/drawing/2014/main" id="{CD4FDE50-B9BB-4850-9E83-278584FE47B0}"/>
              </a:ext>
            </a:extLst>
          </p:cNvPr>
          <p:cNvSpPr>
            <a:spLocks noGrp="1"/>
          </p:cNvSpPr>
          <p:nvPr>
            <p:ph type="subTitle" idx="19" hasCustomPrompt="1"/>
          </p:nvPr>
        </p:nvSpPr>
        <p:spPr>
          <a:xfrm>
            <a:off x="306000" y="361950"/>
            <a:ext cx="6357600" cy="621143"/>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15" name="Title 1">
            <a:extLst>
              <a:ext uri="{FF2B5EF4-FFF2-40B4-BE49-F238E27FC236}">
                <a16:creationId xmlns:a16="http://schemas.microsoft.com/office/drawing/2014/main" id="{31C5CEEF-4E31-416D-AA41-BEF3F20CDE00}"/>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20882078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 Descriptions, Icons">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3796BFDD-2DEA-C248-9E96-6CABEA92DA75}"/>
              </a:ext>
            </a:extLst>
          </p:cNvPr>
          <p:cNvSpPr>
            <a:spLocks noGrp="1"/>
          </p:cNvSpPr>
          <p:nvPr>
            <p:ph sz="quarter" idx="16" hasCustomPrompt="1"/>
          </p:nvPr>
        </p:nvSpPr>
        <p:spPr>
          <a:xfrm>
            <a:off x="1097280" y="4011930"/>
            <a:ext cx="5570220" cy="731520"/>
          </a:xfrm>
          <a:prstGeom prst="rect">
            <a:avLst/>
          </a:prstGeom>
        </p:spPr>
        <p:txBody>
          <a:bodyPr>
            <a:noAutofit/>
          </a:bodyPr>
          <a:lstStyle>
            <a:lvl1pPr>
              <a:defRPr/>
            </a:lvl1pPr>
          </a:lstStyle>
          <a:p>
            <a:pPr lvl="0"/>
            <a:r>
              <a:rPr lang="en-US" dirty="0"/>
              <a:t>Click to add text</a:t>
            </a:r>
          </a:p>
        </p:txBody>
      </p:sp>
      <p:sp>
        <p:nvSpPr>
          <p:cNvPr id="14" name="Picture Placeholder 4">
            <a:extLst>
              <a:ext uri="{FF2B5EF4-FFF2-40B4-BE49-F238E27FC236}">
                <a16:creationId xmlns:a16="http://schemas.microsoft.com/office/drawing/2014/main" id="{540375AD-9550-484F-8AA7-9C316E5C7B1F}"/>
              </a:ext>
            </a:extLst>
          </p:cNvPr>
          <p:cNvSpPr>
            <a:spLocks noGrp="1" noChangeAspect="1"/>
          </p:cNvSpPr>
          <p:nvPr>
            <p:ph type="pic" sz="quarter" idx="20" hasCustomPrompt="1"/>
          </p:nvPr>
        </p:nvSpPr>
        <p:spPr>
          <a:xfrm>
            <a:off x="306000" y="4011930"/>
            <a:ext cx="642527" cy="640080"/>
          </a:xfrm>
          <a:prstGeom prst="rect">
            <a:avLst/>
          </a:prstGeom>
        </p:spPr>
        <p:txBody>
          <a:bodyPr>
            <a:noAutofit/>
          </a:bodyPr>
          <a:lstStyle>
            <a:lvl1pPr algn="ctr">
              <a:lnSpc>
                <a:spcPct val="100000"/>
              </a:lnSpc>
              <a:spcAft>
                <a:spcPts val="0"/>
              </a:spcAft>
              <a:defRPr sz="1400"/>
            </a:lvl1pPr>
          </a:lstStyle>
          <a:p>
            <a:r>
              <a:rPr lang="en-US" dirty="0"/>
              <a:t>Click to insert icon</a:t>
            </a:r>
          </a:p>
        </p:txBody>
      </p:sp>
      <p:sp>
        <p:nvSpPr>
          <p:cNvPr id="8" name="Content Placeholder 3">
            <a:extLst>
              <a:ext uri="{FF2B5EF4-FFF2-40B4-BE49-F238E27FC236}">
                <a16:creationId xmlns:a16="http://schemas.microsoft.com/office/drawing/2014/main" id="{B3B87C38-0E05-7B40-BAD1-AB7BBDDB0B31}"/>
              </a:ext>
            </a:extLst>
          </p:cNvPr>
          <p:cNvSpPr>
            <a:spLocks noGrp="1"/>
          </p:cNvSpPr>
          <p:nvPr>
            <p:ph sz="quarter" idx="15" hasCustomPrompt="1"/>
          </p:nvPr>
        </p:nvSpPr>
        <p:spPr>
          <a:xfrm>
            <a:off x="1097280" y="3074670"/>
            <a:ext cx="5570220" cy="731520"/>
          </a:xfrm>
          <a:prstGeom prst="rect">
            <a:avLst/>
          </a:prstGeom>
        </p:spPr>
        <p:txBody>
          <a:bodyPr>
            <a:noAutofit/>
          </a:bodyPr>
          <a:lstStyle>
            <a:lvl1pPr>
              <a:defRPr/>
            </a:lvl1pPr>
          </a:lstStyle>
          <a:p>
            <a:pPr lvl="0"/>
            <a:r>
              <a:rPr lang="en-US" dirty="0"/>
              <a:t>Click to add text</a:t>
            </a:r>
          </a:p>
        </p:txBody>
      </p:sp>
      <p:sp>
        <p:nvSpPr>
          <p:cNvPr id="13" name="Picture Placeholder 3">
            <a:extLst>
              <a:ext uri="{FF2B5EF4-FFF2-40B4-BE49-F238E27FC236}">
                <a16:creationId xmlns:a16="http://schemas.microsoft.com/office/drawing/2014/main" id="{C5CC9EEF-FDBD-F547-B924-41AED08F6A26}"/>
              </a:ext>
            </a:extLst>
          </p:cNvPr>
          <p:cNvSpPr>
            <a:spLocks noGrp="1" noChangeAspect="1"/>
          </p:cNvSpPr>
          <p:nvPr>
            <p:ph type="pic" sz="quarter" idx="19" hasCustomPrompt="1"/>
          </p:nvPr>
        </p:nvSpPr>
        <p:spPr>
          <a:xfrm>
            <a:off x="306000" y="3074670"/>
            <a:ext cx="642527" cy="640080"/>
          </a:xfrm>
          <a:prstGeom prst="rect">
            <a:avLst/>
          </a:prstGeom>
        </p:spPr>
        <p:txBody>
          <a:bodyPr>
            <a:noAutofit/>
          </a:bodyPr>
          <a:lstStyle>
            <a:lvl1pPr algn="ctr">
              <a:lnSpc>
                <a:spcPct val="100000"/>
              </a:lnSpc>
              <a:spcAft>
                <a:spcPts val="0"/>
              </a:spcAft>
              <a:defRPr sz="1400"/>
            </a:lvl1pPr>
          </a:lstStyle>
          <a:p>
            <a:r>
              <a:rPr lang="en-US" dirty="0"/>
              <a:t>Click to insert icon</a:t>
            </a:r>
          </a:p>
        </p:txBody>
      </p:sp>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1097280" y="2122296"/>
            <a:ext cx="5570220" cy="731520"/>
          </a:xfrm>
          <a:prstGeom prst="rect">
            <a:avLst/>
          </a:prstGeom>
        </p:spPr>
        <p:txBody>
          <a:bodyPr>
            <a:noAutofit/>
          </a:bodyPr>
          <a:lstStyle>
            <a:lvl1pPr>
              <a:defRPr/>
            </a:lvl1pPr>
          </a:lstStyle>
          <a:p>
            <a:pPr lvl="0"/>
            <a:r>
              <a:rPr lang="en-US" dirty="0"/>
              <a:t>Click to add text</a:t>
            </a:r>
          </a:p>
        </p:txBody>
      </p:sp>
      <p:sp>
        <p:nvSpPr>
          <p:cNvPr id="12" name="Picture Placeholder 2">
            <a:extLst>
              <a:ext uri="{FF2B5EF4-FFF2-40B4-BE49-F238E27FC236}">
                <a16:creationId xmlns:a16="http://schemas.microsoft.com/office/drawing/2014/main" id="{D1452510-B362-2145-869F-446E0DD19745}"/>
              </a:ext>
            </a:extLst>
          </p:cNvPr>
          <p:cNvSpPr>
            <a:spLocks noGrp="1" noChangeAspect="1"/>
          </p:cNvSpPr>
          <p:nvPr>
            <p:ph type="pic" sz="quarter" idx="18" hasCustomPrompt="1"/>
          </p:nvPr>
        </p:nvSpPr>
        <p:spPr>
          <a:xfrm>
            <a:off x="306000" y="2122296"/>
            <a:ext cx="642527" cy="640080"/>
          </a:xfrm>
          <a:prstGeom prst="rect">
            <a:avLst/>
          </a:prstGeom>
        </p:spPr>
        <p:txBody>
          <a:bodyPr>
            <a:noAutofit/>
          </a:bodyPr>
          <a:lstStyle>
            <a:lvl1pPr algn="ctr">
              <a:lnSpc>
                <a:spcPct val="100000"/>
              </a:lnSpc>
              <a:spcAft>
                <a:spcPts val="0"/>
              </a:spcAft>
              <a:defRPr sz="1400"/>
            </a:lvl1pPr>
          </a:lstStyle>
          <a:p>
            <a:r>
              <a:rPr lang="en-US" dirty="0"/>
              <a:t>Click to insert icon</a:t>
            </a:r>
          </a:p>
        </p:txBody>
      </p:sp>
      <p:sp>
        <p:nvSpPr>
          <p:cNvPr id="3" name="Content Placeholder 1"/>
          <p:cNvSpPr>
            <a:spLocks noGrp="1"/>
          </p:cNvSpPr>
          <p:nvPr>
            <p:ph idx="1" hasCustomPrompt="1"/>
          </p:nvPr>
        </p:nvSpPr>
        <p:spPr>
          <a:xfrm>
            <a:off x="1097280" y="1207008"/>
            <a:ext cx="5570220" cy="731520"/>
          </a:xfrm>
          <a:prstGeom prst="rect">
            <a:avLst/>
          </a:prstGeom>
        </p:spPr>
        <p:txBody>
          <a:bodyPr>
            <a:noAutofit/>
          </a:bodyPr>
          <a:lstStyle/>
          <a:p>
            <a:pPr lvl="0"/>
            <a:r>
              <a:rPr lang="en-US" dirty="0"/>
              <a:t>Click to add text</a:t>
            </a:r>
          </a:p>
        </p:txBody>
      </p:sp>
      <p:sp>
        <p:nvSpPr>
          <p:cNvPr id="11" name="Picture Placeholder 1">
            <a:extLst>
              <a:ext uri="{FF2B5EF4-FFF2-40B4-BE49-F238E27FC236}">
                <a16:creationId xmlns:a16="http://schemas.microsoft.com/office/drawing/2014/main" id="{3B8EA9F0-0AFA-6E4B-ADDF-18612D69E6B8}"/>
              </a:ext>
            </a:extLst>
          </p:cNvPr>
          <p:cNvSpPr>
            <a:spLocks noGrp="1" noChangeAspect="1"/>
          </p:cNvSpPr>
          <p:nvPr>
            <p:ph type="pic" sz="quarter" idx="17" hasCustomPrompt="1"/>
          </p:nvPr>
        </p:nvSpPr>
        <p:spPr>
          <a:xfrm>
            <a:off x="306000" y="1207008"/>
            <a:ext cx="642527" cy="640080"/>
          </a:xfrm>
          <a:prstGeom prst="rect">
            <a:avLst/>
          </a:prstGeom>
        </p:spPr>
        <p:txBody>
          <a:bodyPr>
            <a:noAutofit/>
          </a:bodyPr>
          <a:lstStyle>
            <a:lvl1pPr algn="ctr">
              <a:lnSpc>
                <a:spcPct val="100000"/>
              </a:lnSpc>
              <a:spcAft>
                <a:spcPts val="0"/>
              </a:spcAft>
              <a:defRPr sz="1400"/>
            </a:lvl1pPr>
          </a:lstStyle>
          <a:p>
            <a:r>
              <a:rPr lang="en-US" dirty="0"/>
              <a:t>Click to insert icon</a:t>
            </a:r>
          </a:p>
        </p:txBody>
      </p:sp>
      <p:sp>
        <p:nvSpPr>
          <p:cNvPr id="15" name="Subtitle 2">
            <a:extLst>
              <a:ext uri="{FF2B5EF4-FFF2-40B4-BE49-F238E27FC236}">
                <a16:creationId xmlns:a16="http://schemas.microsoft.com/office/drawing/2014/main" id="{493EBC65-91D1-40ED-BA42-09C3AB3F6A02}"/>
              </a:ext>
            </a:extLst>
          </p:cNvPr>
          <p:cNvSpPr>
            <a:spLocks noGrp="1"/>
          </p:cNvSpPr>
          <p:nvPr>
            <p:ph type="subTitle" idx="21" hasCustomPrompt="1"/>
          </p:nvPr>
        </p:nvSpPr>
        <p:spPr>
          <a:xfrm>
            <a:off x="306000" y="361950"/>
            <a:ext cx="6357600" cy="621143"/>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16" name="Title 1">
            <a:extLst>
              <a:ext uri="{FF2B5EF4-FFF2-40B4-BE49-F238E27FC236}">
                <a16:creationId xmlns:a16="http://schemas.microsoft.com/office/drawing/2014/main" id="{6709E206-0CF3-44FC-8AC3-52AA658A9690}"/>
              </a:ext>
            </a:extLst>
          </p:cNvPr>
          <p:cNvSpPr>
            <a:spLocks noGrp="1"/>
          </p:cNvSpPr>
          <p:nvPr>
            <p:ph type="title" hasCustomPrompt="1"/>
          </p:nvPr>
        </p:nvSpPr>
        <p:spPr>
          <a:xfrm>
            <a:off x="9144" y="9144"/>
            <a:ext cx="6356603" cy="201168"/>
          </a:xfrm>
          <a:prstGeom prst="rect">
            <a:avLst/>
          </a:prstGeom>
        </p:spPr>
        <p:txBody>
          <a:bodyPr vert="horz" lIns="32004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8997097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 Descriptions, Icons">
    <p:spTree>
      <p:nvGrpSpPr>
        <p:cNvPr id="1" name=""/>
        <p:cNvGrpSpPr/>
        <p:nvPr/>
      </p:nvGrpSpPr>
      <p:grpSpPr>
        <a:xfrm>
          <a:off x="0" y="0"/>
          <a:ext cx="0" cy="0"/>
          <a:chOff x="0" y="0"/>
          <a:chExt cx="0" cy="0"/>
        </a:xfrm>
      </p:grpSpPr>
      <p:sp>
        <p:nvSpPr>
          <p:cNvPr id="15" name="Content Placeholder 5">
            <a:extLst>
              <a:ext uri="{FF2B5EF4-FFF2-40B4-BE49-F238E27FC236}">
                <a16:creationId xmlns:a16="http://schemas.microsoft.com/office/drawing/2014/main" id="{3E4820EB-47F6-7D40-BFC9-E9CF65247A14}"/>
              </a:ext>
            </a:extLst>
          </p:cNvPr>
          <p:cNvSpPr>
            <a:spLocks noGrp="1"/>
          </p:cNvSpPr>
          <p:nvPr>
            <p:ph idx="21" hasCustomPrompt="1"/>
          </p:nvPr>
        </p:nvSpPr>
        <p:spPr>
          <a:xfrm>
            <a:off x="1097280" y="4194810"/>
            <a:ext cx="5570220" cy="548640"/>
          </a:xfrm>
          <a:prstGeom prst="rect">
            <a:avLst/>
          </a:prstGeom>
        </p:spPr>
        <p:txBody>
          <a:bodyPr>
            <a:noAutofit/>
          </a:bodyPr>
          <a:lstStyle>
            <a:lvl1pPr>
              <a:defRPr/>
            </a:lvl1pPr>
          </a:lstStyle>
          <a:p>
            <a:pPr lvl="0"/>
            <a:r>
              <a:rPr lang="en-US" dirty="0"/>
              <a:t>Click to add text</a:t>
            </a:r>
          </a:p>
        </p:txBody>
      </p:sp>
      <p:sp>
        <p:nvSpPr>
          <p:cNvPr id="21" name="Picture Placeholder 5">
            <a:extLst>
              <a:ext uri="{FF2B5EF4-FFF2-40B4-BE49-F238E27FC236}">
                <a16:creationId xmlns:a16="http://schemas.microsoft.com/office/drawing/2014/main" id="{CAC5B47B-4F96-FD46-909E-A65BD427CC47}"/>
              </a:ext>
            </a:extLst>
          </p:cNvPr>
          <p:cNvSpPr>
            <a:spLocks noGrp="1"/>
          </p:cNvSpPr>
          <p:nvPr>
            <p:ph type="pic" sz="quarter" idx="27" hasCustomPrompt="1"/>
          </p:nvPr>
        </p:nvSpPr>
        <p:spPr>
          <a:xfrm>
            <a:off x="306000" y="4194811"/>
            <a:ext cx="636588" cy="548640"/>
          </a:xfrm>
          <a:prstGeom prst="rect">
            <a:avLst/>
          </a:prstGeom>
        </p:spPr>
        <p:txBody>
          <a:bodyPr>
            <a:noAutofit/>
          </a:bodyPr>
          <a:lstStyle>
            <a:lvl1pPr algn="ctr">
              <a:lnSpc>
                <a:spcPct val="100000"/>
              </a:lnSpc>
              <a:spcAft>
                <a:spcPts val="0"/>
              </a:spcAft>
              <a:defRPr sz="1200">
                <a:solidFill>
                  <a:schemeClr val="tx1"/>
                </a:solidFill>
              </a:defRPr>
            </a:lvl1pPr>
          </a:lstStyle>
          <a:p>
            <a:r>
              <a:rPr lang="en-US" dirty="0"/>
              <a:t>Click to insert Icon</a:t>
            </a:r>
          </a:p>
        </p:txBody>
      </p:sp>
      <p:sp>
        <p:nvSpPr>
          <p:cNvPr id="13" name="Content Placeholder 4">
            <a:extLst>
              <a:ext uri="{FF2B5EF4-FFF2-40B4-BE49-F238E27FC236}">
                <a16:creationId xmlns:a16="http://schemas.microsoft.com/office/drawing/2014/main" id="{4A5FD9FC-ECE7-414E-A6E9-6FC0BDB044EB}"/>
              </a:ext>
            </a:extLst>
          </p:cNvPr>
          <p:cNvSpPr>
            <a:spLocks noGrp="1"/>
          </p:cNvSpPr>
          <p:nvPr>
            <p:ph idx="19" hasCustomPrompt="1"/>
          </p:nvPr>
        </p:nvSpPr>
        <p:spPr>
          <a:xfrm>
            <a:off x="1097280" y="3447207"/>
            <a:ext cx="5570220" cy="548640"/>
          </a:xfrm>
          <a:prstGeom prst="rect">
            <a:avLst/>
          </a:prstGeom>
        </p:spPr>
        <p:txBody>
          <a:bodyPr>
            <a:noAutofit/>
          </a:bodyPr>
          <a:lstStyle>
            <a:lvl1pPr>
              <a:defRPr/>
            </a:lvl1pPr>
          </a:lstStyle>
          <a:p>
            <a:pPr lvl="0"/>
            <a:r>
              <a:rPr lang="en-US" dirty="0"/>
              <a:t>Click to add text</a:t>
            </a:r>
          </a:p>
        </p:txBody>
      </p:sp>
      <p:sp>
        <p:nvSpPr>
          <p:cNvPr id="20" name="Picture Placeholder 4">
            <a:extLst>
              <a:ext uri="{FF2B5EF4-FFF2-40B4-BE49-F238E27FC236}">
                <a16:creationId xmlns:a16="http://schemas.microsoft.com/office/drawing/2014/main" id="{00219C51-9C72-2C45-B034-61165B2A0246}"/>
              </a:ext>
            </a:extLst>
          </p:cNvPr>
          <p:cNvSpPr>
            <a:spLocks noGrp="1"/>
          </p:cNvSpPr>
          <p:nvPr>
            <p:ph type="pic" sz="quarter" idx="26" hasCustomPrompt="1"/>
          </p:nvPr>
        </p:nvSpPr>
        <p:spPr>
          <a:xfrm>
            <a:off x="306000" y="3447207"/>
            <a:ext cx="636588" cy="548640"/>
          </a:xfrm>
          <a:prstGeom prst="rect">
            <a:avLst/>
          </a:prstGeom>
        </p:spPr>
        <p:txBody>
          <a:bodyPr>
            <a:noAutofit/>
          </a:bodyPr>
          <a:lstStyle>
            <a:lvl1pPr algn="ctr">
              <a:lnSpc>
                <a:spcPct val="100000"/>
              </a:lnSpc>
              <a:spcAft>
                <a:spcPts val="0"/>
              </a:spcAft>
              <a:defRPr sz="1200">
                <a:solidFill>
                  <a:schemeClr val="tx1"/>
                </a:solidFill>
              </a:defRPr>
            </a:lvl1pPr>
          </a:lstStyle>
          <a:p>
            <a:r>
              <a:rPr lang="en-US" dirty="0"/>
              <a:t>Insert Icon</a:t>
            </a:r>
          </a:p>
        </p:txBody>
      </p:sp>
      <p:sp>
        <p:nvSpPr>
          <p:cNvPr id="11" name="Content Placeholder 3">
            <a:extLst>
              <a:ext uri="{FF2B5EF4-FFF2-40B4-BE49-F238E27FC236}">
                <a16:creationId xmlns:a16="http://schemas.microsoft.com/office/drawing/2014/main" id="{2B50C5B3-B272-D246-AA44-612F916F1F5C}"/>
              </a:ext>
            </a:extLst>
          </p:cNvPr>
          <p:cNvSpPr>
            <a:spLocks noGrp="1"/>
          </p:cNvSpPr>
          <p:nvPr>
            <p:ph idx="17" hasCustomPrompt="1"/>
          </p:nvPr>
        </p:nvSpPr>
        <p:spPr>
          <a:xfrm>
            <a:off x="1097280" y="2699605"/>
            <a:ext cx="5570220" cy="548640"/>
          </a:xfrm>
          <a:prstGeom prst="rect">
            <a:avLst/>
          </a:prstGeom>
        </p:spPr>
        <p:txBody>
          <a:bodyPr>
            <a:noAutofit/>
          </a:bodyPr>
          <a:lstStyle>
            <a:lvl1pPr>
              <a:defRPr/>
            </a:lvl1pPr>
          </a:lstStyle>
          <a:p>
            <a:pPr lvl="0"/>
            <a:r>
              <a:rPr lang="en-US" dirty="0"/>
              <a:t>Click to add text</a:t>
            </a:r>
          </a:p>
        </p:txBody>
      </p:sp>
      <p:sp>
        <p:nvSpPr>
          <p:cNvPr id="19" name="Picture Placeholder 3">
            <a:extLst>
              <a:ext uri="{FF2B5EF4-FFF2-40B4-BE49-F238E27FC236}">
                <a16:creationId xmlns:a16="http://schemas.microsoft.com/office/drawing/2014/main" id="{2CA3F994-B1FA-9D4E-9B8F-18EEC37B2459}"/>
              </a:ext>
            </a:extLst>
          </p:cNvPr>
          <p:cNvSpPr>
            <a:spLocks noGrp="1"/>
          </p:cNvSpPr>
          <p:nvPr>
            <p:ph type="pic" sz="quarter" idx="25" hasCustomPrompt="1"/>
          </p:nvPr>
        </p:nvSpPr>
        <p:spPr>
          <a:xfrm>
            <a:off x="306000" y="2699605"/>
            <a:ext cx="636588" cy="548640"/>
          </a:xfrm>
          <a:prstGeom prst="rect">
            <a:avLst/>
          </a:prstGeom>
        </p:spPr>
        <p:txBody>
          <a:bodyPr>
            <a:noAutofit/>
          </a:bodyPr>
          <a:lstStyle>
            <a:lvl1pPr algn="ctr">
              <a:lnSpc>
                <a:spcPct val="100000"/>
              </a:lnSpc>
              <a:spcAft>
                <a:spcPts val="0"/>
              </a:spcAft>
              <a:defRPr sz="1200">
                <a:solidFill>
                  <a:schemeClr val="tx1"/>
                </a:solidFill>
              </a:defRPr>
            </a:lvl1pPr>
          </a:lstStyle>
          <a:p>
            <a:r>
              <a:rPr lang="en-US" dirty="0"/>
              <a:t>Click to insert Icon</a:t>
            </a:r>
          </a:p>
        </p:txBody>
      </p:sp>
      <p:sp>
        <p:nvSpPr>
          <p:cNvPr id="9" name="Content Placeholder 2">
            <a:extLst>
              <a:ext uri="{FF2B5EF4-FFF2-40B4-BE49-F238E27FC236}">
                <a16:creationId xmlns:a16="http://schemas.microsoft.com/office/drawing/2014/main" id="{D303673B-D4F4-0647-8335-73FEF12F457B}"/>
              </a:ext>
            </a:extLst>
          </p:cNvPr>
          <p:cNvSpPr>
            <a:spLocks noGrp="1"/>
          </p:cNvSpPr>
          <p:nvPr>
            <p:ph idx="15" hasCustomPrompt="1"/>
          </p:nvPr>
        </p:nvSpPr>
        <p:spPr>
          <a:xfrm>
            <a:off x="1097280" y="1952003"/>
            <a:ext cx="5570220" cy="548640"/>
          </a:xfrm>
          <a:prstGeom prst="rect">
            <a:avLst/>
          </a:prstGeom>
        </p:spPr>
        <p:txBody>
          <a:bodyPr>
            <a:noAutofit/>
          </a:bodyPr>
          <a:lstStyle>
            <a:lvl1pPr>
              <a:defRPr/>
            </a:lvl1pPr>
          </a:lstStyle>
          <a:p>
            <a:pPr lvl="0"/>
            <a:r>
              <a:rPr lang="en-US" dirty="0"/>
              <a:t>Click to add text</a:t>
            </a:r>
          </a:p>
        </p:txBody>
      </p:sp>
      <p:sp>
        <p:nvSpPr>
          <p:cNvPr id="18" name="Picture Placeholder 2">
            <a:extLst>
              <a:ext uri="{FF2B5EF4-FFF2-40B4-BE49-F238E27FC236}">
                <a16:creationId xmlns:a16="http://schemas.microsoft.com/office/drawing/2014/main" id="{8564B239-227C-7C48-82AC-553DF83DD2E2}"/>
              </a:ext>
            </a:extLst>
          </p:cNvPr>
          <p:cNvSpPr>
            <a:spLocks noGrp="1"/>
          </p:cNvSpPr>
          <p:nvPr>
            <p:ph type="pic" sz="quarter" idx="24" hasCustomPrompt="1"/>
          </p:nvPr>
        </p:nvSpPr>
        <p:spPr>
          <a:xfrm>
            <a:off x="306000" y="1952003"/>
            <a:ext cx="636588" cy="548640"/>
          </a:xfrm>
          <a:prstGeom prst="rect">
            <a:avLst/>
          </a:prstGeom>
        </p:spPr>
        <p:txBody>
          <a:bodyPr>
            <a:noAutofit/>
          </a:bodyPr>
          <a:lstStyle>
            <a:lvl1pPr algn="ctr">
              <a:lnSpc>
                <a:spcPct val="100000"/>
              </a:lnSpc>
              <a:spcAft>
                <a:spcPts val="0"/>
              </a:spcAft>
              <a:defRPr sz="1200">
                <a:solidFill>
                  <a:schemeClr val="tx1"/>
                </a:solidFill>
              </a:defRPr>
            </a:lvl1pPr>
          </a:lstStyle>
          <a:p>
            <a:r>
              <a:rPr lang="en-US" dirty="0"/>
              <a:t>Click to insert Icon</a:t>
            </a:r>
          </a:p>
        </p:txBody>
      </p:sp>
      <p:sp>
        <p:nvSpPr>
          <p:cNvPr id="3" name="Content Placeholder 1"/>
          <p:cNvSpPr>
            <a:spLocks noGrp="1"/>
          </p:cNvSpPr>
          <p:nvPr>
            <p:ph idx="1" hasCustomPrompt="1"/>
          </p:nvPr>
        </p:nvSpPr>
        <p:spPr>
          <a:xfrm>
            <a:off x="1097280" y="1204401"/>
            <a:ext cx="5570220" cy="548640"/>
          </a:xfrm>
          <a:prstGeom prst="rect">
            <a:avLst/>
          </a:prstGeom>
        </p:spPr>
        <p:txBody>
          <a:bodyPr>
            <a:noAutofit/>
          </a:bodyPr>
          <a:lstStyle>
            <a:lvl1pPr>
              <a:defRPr/>
            </a:lvl1pPr>
          </a:lstStyle>
          <a:p>
            <a:pPr lvl="0"/>
            <a:r>
              <a:rPr lang="en-US" dirty="0"/>
              <a:t>Click to add text</a:t>
            </a:r>
          </a:p>
        </p:txBody>
      </p:sp>
      <p:sp>
        <p:nvSpPr>
          <p:cNvPr id="17" name="Picture Placeholder 1">
            <a:extLst>
              <a:ext uri="{FF2B5EF4-FFF2-40B4-BE49-F238E27FC236}">
                <a16:creationId xmlns:a16="http://schemas.microsoft.com/office/drawing/2014/main" id="{6727853D-02C2-9B43-AC7D-E9F9E0BF3B6D}"/>
              </a:ext>
            </a:extLst>
          </p:cNvPr>
          <p:cNvSpPr>
            <a:spLocks noGrp="1"/>
          </p:cNvSpPr>
          <p:nvPr>
            <p:ph type="pic" sz="quarter" idx="23" hasCustomPrompt="1"/>
          </p:nvPr>
        </p:nvSpPr>
        <p:spPr>
          <a:xfrm>
            <a:off x="306000" y="1204401"/>
            <a:ext cx="636588" cy="548640"/>
          </a:xfrm>
          <a:prstGeom prst="rect">
            <a:avLst/>
          </a:prstGeom>
        </p:spPr>
        <p:txBody>
          <a:bodyPr>
            <a:noAutofit/>
          </a:bodyPr>
          <a:lstStyle>
            <a:lvl1pPr algn="ctr">
              <a:lnSpc>
                <a:spcPct val="100000"/>
              </a:lnSpc>
              <a:spcAft>
                <a:spcPts val="0"/>
              </a:spcAft>
              <a:defRPr sz="1200">
                <a:solidFill>
                  <a:schemeClr val="tx1"/>
                </a:solidFill>
              </a:defRPr>
            </a:lvl1pPr>
          </a:lstStyle>
          <a:p>
            <a:r>
              <a:rPr lang="en-US" dirty="0"/>
              <a:t>Click to insert Icon</a:t>
            </a:r>
          </a:p>
        </p:txBody>
      </p:sp>
      <p:sp>
        <p:nvSpPr>
          <p:cNvPr id="16" name="Subtitle 2">
            <a:extLst>
              <a:ext uri="{FF2B5EF4-FFF2-40B4-BE49-F238E27FC236}">
                <a16:creationId xmlns:a16="http://schemas.microsoft.com/office/drawing/2014/main" id="{6D84EA45-59F8-4297-8A69-76AD0D2B721C}"/>
              </a:ext>
            </a:extLst>
          </p:cNvPr>
          <p:cNvSpPr>
            <a:spLocks noGrp="1"/>
          </p:cNvSpPr>
          <p:nvPr>
            <p:ph type="subTitle" idx="28" hasCustomPrompt="1"/>
          </p:nvPr>
        </p:nvSpPr>
        <p:spPr>
          <a:xfrm>
            <a:off x="306000" y="361950"/>
            <a:ext cx="6357600" cy="612597"/>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22" name="Title 1">
            <a:extLst>
              <a:ext uri="{FF2B5EF4-FFF2-40B4-BE49-F238E27FC236}">
                <a16:creationId xmlns:a16="http://schemas.microsoft.com/office/drawing/2014/main" id="{A2D39322-C1E7-4FDC-B6FC-4CF225EFC169}"/>
              </a:ext>
            </a:extLst>
          </p:cNvPr>
          <p:cNvSpPr>
            <a:spLocks noGrp="1"/>
          </p:cNvSpPr>
          <p:nvPr>
            <p:ph type="title" hasCustomPrompt="1"/>
          </p:nvPr>
        </p:nvSpPr>
        <p:spPr>
          <a:xfrm>
            <a:off x="9144" y="9144"/>
            <a:ext cx="6356603" cy="201168"/>
          </a:xfrm>
          <a:prstGeom prst="rect">
            <a:avLst/>
          </a:prstGeom>
        </p:spPr>
        <p:txBody>
          <a:bodyPr vert="horz" lIns="32004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31694666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hart w Description">
    <p:spTree>
      <p:nvGrpSpPr>
        <p:cNvPr id="1" name=""/>
        <p:cNvGrpSpPr/>
        <p:nvPr/>
      </p:nvGrpSpPr>
      <p:grpSpPr>
        <a:xfrm>
          <a:off x="0" y="0"/>
          <a:ext cx="0" cy="0"/>
          <a:chOff x="0" y="0"/>
          <a:chExt cx="0" cy="0"/>
        </a:xfrm>
      </p:grpSpPr>
      <p:sp>
        <p:nvSpPr>
          <p:cNvPr id="3" name="Content Placeholder 1"/>
          <p:cNvSpPr>
            <a:spLocks noGrp="1"/>
          </p:cNvSpPr>
          <p:nvPr>
            <p:ph idx="1" hasCustomPrompt="1"/>
          </p:nvPr>
        </p:nvSpPr>
        <p:spPr>
          <a:xfrm>
            <a:off x="306000" y="1964817"/>
            <a:ext cx="8531352" cy="2771590"/>
          </a:xfrm>
          <a:prstGeom prst="rect">
            <a:avLst/>
          </a:prstGeom>
        </p:spPr>
        <p:txBody>
          <a:bodyPr>
            <a:noAutofit/>
          </a:bodyPr>
          <a:lstStyle>
            <a:lvl1pPr>
              <a:defRPr/>
            </a:lvl1pPr>
          </a:lstStyle>
          <a:p>
            <a:pPr lvl="0"/>
            <a:r>
              <a:rPr lang="en-US" dirty="0"/>
              <a:t>Click to add text or click icon to insert image, chart or table</a:t>
            </a:r>
          </a:p>
        </p:txBody>
      </p:sp>
      <p:sp>
        <p:nvSpPr>
          <p:cNvPr id="8" name="Text Placeholder 1">
            <a:extLst>
              <a:ext uri="{FF2B5EF4-FFF2-40B4-BE49-F238E27FC236}">
                <a16:creationId xmlns:a16="http://schemas.microsoft.com/office/drawing/2014/main" id="{65215048-A20C-764A-8FA7-AE8CAB7D96ED}"/>
              </a:ext>
            </a:extLst>
          </p:cNvPr>
          <p:cNvSpPr>
            <a:spLocks noGrp="1"/>
          </p:cNvSpPr>
          <p:nvPr>
            <p:ph type="body" sz="quarter" idx="14" hasCustomPrompt="1"/>
          </p:nvPr>
        </p:nvSpPr>
        <p:spPr>
          <a:xfrm>
            <a:off x="306000" y="1207008"/>
            <a:ext cx="5641975" cy="628650"/>
          </a:xfrm>
          <a:prstGeom prst="rect">
            <a:avLst/>
          </a:prstGeom>
          <a:noFill/>
        </p:spPr>
        <p:txBody>
          <a:bodyPr lIns="0" tIns="0" rIns="0" bIns="0">
            <a:noAutofit/>
          </a:bodyPr>
          <a:lstStyle>
            <a:lvl1pPr>
              <a:defRPr>
                <a:solidFill>
                  <a:schemeClr val="tx1"/>
                </a:solidFill>
                <a:latin typeface="+mj-lt"/>
              </a:defRPr>
            </a:lvl1pPr>
          </a:lstStyle>
          <a:p>
            <a:pPr lvl="0"/>
            <a:r>
              <a:rPr lang="en-US" dirty="0"/>
              <a:t>Click to add text</a:t>
            </a:r>
          </a:p>
        </p:txBody>
      </p:sp>
      <p:sp>
        <p:nvSpPr>
          <p:cNvPr id="10" name="Subtitle 2">
            <a:extLst>
              <a:ext uri="{FF2B5EF4-FFF2-40B4-BE49-F238E27FC236}">
                <a16:creationId xmlns:a16="http://schemas.microsoft.com/office/drawing/2014/main" id="{E20E8EBF-1D15-4CC9-8088-243E3F6BD88C}"/>
              </a:ext>
            </a:extLst>
          </p:cNvPr>
          <p:cNvSpPr>
            <a:spLocks noGrp="1"/>
          </p:cNvSpPr>
          <p:nvPr>
            <p:ph type="subTitle" idx="16" hasCustomPrompt="1"/>
          </p:nvPr>
        </p:nvSpPr>
        <p:spPr>
          <a:xfrm>
            <a:off x="306000" y="361950"/>
            <a:ext cx="6357600" cy="612597"/>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7" name="Title 1">
            <a:extLst>
              <a:ext uri="{FF2B5EF4-FFF2-40B4-BE49-F238E27FC236}">
                <a16:creationId xmlns:a16="http://schemas.microsoft.com/office/drawing/2014/main" id="{ABB748B8-3C15-4C99-B318-702940DC446D}"/>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29925018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3 Column, 2/3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482A99-9C25-194D-A6AB-E2B672534B07}"/>
              </a:ext>
            </a:extLst>
          </p:cNvPr>
          <p:cNvSpPr/>
          <p:nvPr userDrawn="1"/>
        </p:nvSpPr>
        <p:spPr>
          <a:xfrm>
            <a:off x="219456" y="971550"/>
            <a:ext cx="1088136"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2">
            <a:extLst>
              <a:ext uri="{FF2B5EF4-FFF2-40B4-BE49-F238E27FC236}">
                <a16:creationId xmlns:a16="http://schemas.microsoft.com/office/drawing/2014/main" id="{33B6720C-D689-A740-9526-796EAA7719EC}"/>
              </a:ext>
            </a:extLst>
          </p:cNvPr>
          <p:cNvSpPr>
            <a:spLocks noGrp="1"/>
          </p:cNvSpPr>
          <p:nvPr>
            <p:ph sz="quarter" idx="14" hasCustomPrompt="1"/>
          </p:nvPr>
        </p:nvSpPr>
        <p:spPr>
          <a:xfrm>
            <a:off x="3200400" y="224852"/>
            <a:ext cx="5943600" cy="4918648"/>
          </a:xfrm>
          <a:prstGeom prst="rect">
            <a:avLst/>
          </a:prstGeom>
          <a:solidFill>
            <a:schemeClr val="bg1"/>
          </a:solidFill>
        </p:spPr>
        <p:txBody>
          <a:bodyPr tIns="1554480" anchor="t" anchorCtr="0">
            <a:noAutofit/>
          </a:bodyPr>
          <a:lstStyle>
            <a:lvl1pPr algn="ctr">
              <a:defRPr/>
            </a:lvl1pPr>
          </a:lstStyle>
          <a:p>
            <a:pPr lvl="0"/>
            <a:r>
              <a:rPr lang="en-US" dirty="0"/>
              <a:t>Insert image, chart or table</a:t>
            </a:r>
          </a:p>
        </p:txBody>
      </p:sp>
      <p:sp>
        <p:nvSpPr>
          <p:cNvPr id="3" name="Content Placeholder 1"/>
          <p:cNvSpPr>
            <a:spLocks noGrp="1"/>
          </p:cNvSpPr>
          <p:nvPr>
            <p:ph idx="1" hasCustomPrompt="1"/>
          </p:nvPr>
        </p:nvSpPr>
        <p:spPr>
          <a:xfrm>
            <a:off x="306000" y="1476211"/>
            <a:ext cx="2737103" cy="3267239"/>
          </a:xfrm>
          <a:prstGeom prst="rect">
            <a:avLst/>
          </a:prstGeom>
        </p:spPr>
        <p:txBody>
          <a:bodyPr>
            <a:noAutofit/>
          </a:body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Subtitle 2">
            <a:extLst>
              <a:ext uri="{FF2B5EF4-FFF2-40B4-BE49-F238E27FC236}">
                <a16:creationId xmlns:a16="http://schemas.microsoft.com/office/drawing/2014/main" id="{D6DEFA3C-0F33-4BEE-863B-C6EF4D6D95A3}"/>
              </a:ext>
            </a:extLst>
          </p:cNvPr>
          <p:cNvSpPr>
            <a:spLocks noGrp="1"/>
          </p:cNvSpPr>
          <p:nvPr>
            <p:ph type="subTitle" idx="21" hasCustomPrompt="1"/>
          </p:nvPr>
        </p:nvSpPr>
        <p:spPr>
          <a:xfrm>
            <a:off x="306000" y="364363"/>
            <a:ext cx="2736000" cy="943200"/>
          </a:xfrm>
          <a:prstGeom prst="rect">
            <a:avLst/>
          </a:prstGeom>
          <a:noFill/>
        </p:spPr>
        <p:txBody>
          <a:bodyPr vert="horz" lIns="0" tIns="0" rIns="0" bIns="0" rtlCol="0" anchor="t">
            <a:noAutofit/>
          </a:bodyPr>
          <a:lstStyle>
            <a:lvl1pPr marL="0" indent="0" algn="l">
              <a:lnSpc>
                <a:spcPct val="100000"/>
              </a:lnSpc>
              <a:spcAft>
                <a:spcPts val="0"/>
              </a:spcAft>
              <a:buNone/>
              <a:defRPr lang="en-US" sz="2400" b="0" kern="1200" dirty="0">
                <a:solidFill>
                  <a:schemeClr val="tx1"/>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9" name="Title 1">
            <a:extLst>
              <a:ext uri="{FF2B5EF4-FFF2-40B4-BE49-F238E27FC236}">
                <a16:creationId xmlns:a16="http://schemas.microsoft.com/office/drawing/2014/main" id="{2FDBB094-153C-4F27-9D58-4609CA07E4A9}"/>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
        <p:nvSpPr>
          <p:cNvPr id="11" name="SmartArt Placeholder 4">
            <a:extLst>
              <a:ext uri="{FF2B5EF4-FFF2-40B4-BE49-F238E27FC236}">
                <a16:creationId xmlns:a16="http://schemas.microsoft.com/office/drawing/2014/main" id="{E1CE13D7-390A-3F4A-A566-1F408B0265CE}"/>
              </a:ext>
            </a:extLst>
          </p:cNvPr>
          <p:cNvSpPr>
            <a:spLocks noGrp="1"/>
          </p:cNvSpPr>
          <p:nvPr>
            <p:ph type="dgm" sz="quarter" idx="17" hasCustomPrompt="1"/>
          </p:nvPr>
        </p:nvSpPr>
        <p:spPr>
          <a:xfrm>
            <a:off x="8074025" y="4882896"/>
            <a:ext cx="917575" cy="131064"/>
          </a:xfrm>
          <a:blipFill>
            <a:blip r:embed="rId2" cstate="screen">
              <a:extLst>
                <a:ext uri="{28A0092B-C50C-407E-A947-70E740481C1C}">
                  <a14:useLocalDpi xmlns:a14="http://schemas.microsoft.com/office/drawing/2010/main"/>
                </a:ext>
              </a:extLst>
            </a:blip>
            <a:stretch>
              <a:fillRect/>
            </a:stretch>
          </a:blipFill>
        </p:spPr>
        <p:txBody>
          <a:bodyPr/>
          <a:lstStyle>
            <a:lvl1pPr>
              <a:defRPr sz="600"/>
            </a:lvl1pPr>
          </a:lstStyle>
          <a:p>
            <a:r>
              <a:rPr lang="en-US" dirty="0"/>
              <a:t> </a:t>
            </a:r>
          </a:p>
        </p:txBody>
      </p:sp>
      <p:sp>
        <p:nvSpPr>
          <p:cNvPr id="12" name="TextBox 11">
            <a:extLst>
              <a:ext uri="{FF2B5EF4-FFF2-40B4-BE49-F238E27FC236}">
                <a16:creationId xmlns:a16="http://schemas.microsoft.com/office/drawing/2014/main" id="{8B34ECA3-DAD9-854F-8B4F-748D1D48C126}"/>
              </a:ext>
            </a:extLst>
          </p:cNvPr>
          <p:cNvSpPr txBox="1"/>
          <p:nvPr userDrawn="1"/>
        </p:nvSpPr>
        <p:spPr>
          <a:xfrm>
            <a:off x="9406731" y="4882896"/>
            <a:ext cx="994569" cy="492443"/>
          </a:xfrm>
          <a:prstGeom prst="rect">
            <a:avLst/>
          </a:prstGeom>
          <a:noFill/>
        </p:spPr>
        <p:txBody>
          <a:bodyPr wrap="square" lIns="0" tIns="0" rIns="0" bIns="0" rtlCol="0">
            <a:noAutofit/>
          </a:bodyPr>
          <a:lstStyle/>
          <a:p>
            <a:r>
              <a:rPr lang="en-US" sz="800" dirty="0">
                <a:solidFill>
                  <a:schemeClr val="accent1"/>
                </a:solidFill>
              </a:rPr>
              <a:t>Delete white logo if placing chart with transparent background</a:t>
            </a:r>
          </a:p>
        </p:txBody>
      </p:sp>
      <p:cxnSp>
        <p:nvCxnSpPr>
          <p:cNvPr id="13" name="Straight Arrow Connector 12">
            <a:extLst>
              <a:ext uri="{FF2B5EF4-FFF2-40B4-BE49-F238E27FC236}">
                <a16:creationId xmlns:a16="http://schemas.microsoft.com/office/drawing/2014/main" id="{F58C19E4-6BCE-7A4E-8054-4ED3476912EA}"/>
              </a:ext>
            </a:extLst>
          </p:cNvPr>
          <p:cNvCxnSpPr/>
          <p:nvPr userDrawn="1"/>
        </p:nvCxnSpPr>
        <p:spPr>
          <a:xfrm flipH="1">
            <a:off x="9194800" y="4948428"/>
            <a:ext cx="184150" cy="0"/>
          </a:xfrm>
          <a:prstGeom prst="straightConnector1">
            <a:avLst/>
          </a:prstGeom>
          <a:ln w="6350">
            <a:headEnd type="none"/>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6979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rt - Header">
    <p:spTree>
      <p:nvGrpSpPr>
        <p:cNvPr id="1" name=""/>
        <p:cNvGrpSpPr/>
        <p:nvPr/>
      </p:nvGrpSpPr>
      <p:grpSpPr>
        <a:xfrm>
          <a:off x="0" y="0"/>
          <a:ext cx="0" cy="0"/>
          <a:chOff x="0" y="0"/>
          <a:chExt cx="0" cy="0"/>
        </a:xfrm>
      </p:grpSpPr>
      <p:sp>
        <p:nvSpPr>
          <p:cNvPr id="3" name="Content Placeholder 1"/>
          <p:cNvSpPr>
            <a:spLocks noGrp="1"/>
          </p:cNvSpPr>
          <p:nvPr>
            <p:ph idx="1" hasCustomPrompt="1"/>
          </p:nvPr>
        </p:nvSpPr>
        <p:spPr>
          <a:xfrm>
            <a:off x="306000" y="1518962"/>
            <a:ext cx="8531352" cy="3224488"/>
          </a:xfrm>
          <a:prstGeom prst="rect">
            <a:avLst/>
          </a:prstGeom>
        </p:spPr>
        <p:txBody>
          <a:bodyPr>
            <a:noAutofit/>
          </a:bodyPr>
          <a:lstStyle>
            <a:lvl1pPr>
              <a:defRPr/>
            </a:lvl1p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
            <a:extLst>
              <a:ext uri="{FF2B5EF4-FFF2-40B4-BE49-F238E27FC236}">
                <a16:creationId xmlns:a16="http://schemas.microsoft.com/office/drawing/2014/main" id="{FBFBA3F3-AAD9-7342-B31B-3ACFB4EC9B2F}"/>
              </a:ext>
            </a:extLst>
          </p:cNvPr>
          <p:cNvSpPr>
            <a:spLocks noGrp="1"/>
          </p:cNvSpPr>
          <p:nvPr>
            <p:ph type="body" sz="quarter" idx="14" hasCustomPrompt="1"/>
          </p:nvPr>
        </p:nvSpPr>
        <p:spPr>
          <a:xfrm>
            <a:off x="306000" y="1207008"/>
            <a:ext cx="5641975" cy="254889"/>
          </a:xfrm>
          <a:prstGeom prst="rect">
            <a:avLst/>
          </a:prstGeom>
        </p:spPr>
        <p:txBody>
          <a:bodyPr>
            <a:noAutofit/>
          </a:bodyPr>
          <a:lstStyle>
            <a:lvl1pPr>
              <a:defRPr baseline="0">
                <a:solidFill>
                  <a:schemeClr val="accent3"/>
                </a:solidFill>
                <a:latin typeface="+mj-lt"/>
              </a:defRPr>
            </a:lvl1pPr>
          </a:lstStyle>
          <a:p>
            <a:pPr lvl="0"/>
            <a:r>
              <a:rPr lang="en-US" dirty="0"/>
              <a:t>Click to add text</a:t>
            </a:r>
          </a:p>
        </p:txBody>
      </p:sp>
      <p:sp>
        <p:nvSpPr>
          <p:cNvPr id="10" name="Subtitle 2">
            <a:extLst>
              <a:ext uri="{FF2B5EF4-FFF2-40B4-BE49-F238E27FC236}">
                <a16:creationId xmlns:a16="http://schemas.microsoft.com/office/drawing/2014/main" id="{3A7DB544-1D45-4FEA-A68C-B506D33D3190}"/>
              </a:ext>
            </a:extLst>
          </p:cNvPr>
          <p:cNvSpPr>
            <a:spLocks noGrp="1"/>
          </p:cNvSpPr>
          <p:nvPr>
            <p:ph type="subTitle" idx="21" hasCustomPrompt="1"/>
          </p:nvPr>
        </p:nvSpPr>
        <p:spPr>
          <a:xfrm>
            <a:off x="306000" y="361950"/>
            <a:ext cx="6357600" cy="612597"/>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7" name="Title 1">
            <a:extLst>
              <a:ext uri="{FF2B5EF4-FFF2-40B4-BE49-F238E27FC236}">
                <a16:creationId xmlns:a16="http://schemas.microsoft.com/office/drawing/2014/main" id="{CD1CF68D-756A-4F00-974D-7021FF2E30B1}"/>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13603202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9 Up">
    <p:spTree>
      <p:nvGrpSpPr>
        <p:cNvPr id="1" name=""/>
        <p:cNvGrpSpPr/>
        <p:nvPr/>
      </p:nvGrpSpPr>
      <p:grpSpPr>
        <a:xfrm>
          <a:off x="0" y="0"/>
          <a:ext cx="0" cy="0"/>
          <a:chOff x="0" y="0"/>
          <a:chExt cx="0" cy="0"/>
        </a:xfrm>
      </p:grpSpPr>
      <p:sp>
        <p:nvSpPr>
          <p:cNvPr id="13" name="Content Placeholder 9">
            <a:extLst>
              <a:ext uri="{FF2B5EF4-FFF2-40B4-BE49-F238E27FC236}">
                <a16:creationId xmlns:a16="http://schemas.microsoft.com/office/drawing/2014/main" id="{C3992A94-11C4-C747-8C89-B38B575FA582}"/>
              </a:ext>
            </a:extLst>
          </p:cNvPr>
          <p:cNvSpPr>
            <a:spLocks noGrp="1"/>
          </p:cNvSpPr>
          <p:nvPr>
            <p:ph sz="quarter" idx="32" hasCustomPrompt="1"/>
          </p:nvPr>
        </p:nvSpPr>
        <p:spPr>
          <a:xfrm>
            <a:off x="6094476" y="1714500"/>
            <a:ext cx="3049524" cy="1714500"/>
          </a:xfrm>
          <a:prstGeom prst="rect">
            <a:avLst/>
          </a:prstGeom>
          <a:solidFill>
            <a:schemeClr val="accent3"/>
          </a:solidFill>
        </p:spPr>
        <p:txBody>
          <a:bodyPr vert="horz" lIns="155448" tIns="155448" rIns="155448" bIns="155448" rtlCol="0" anchor="t">
            <a:noAutofit/>
          </a:bodyPr>
          <a:lstStyle>
            <a:lvl1pPr marL="0" indent="0" algn="l">
              <a:lnSpc>
                <a:spcPts val="2000"/>
              </a:lnSpc>
              <a:spcBef>
                <a:spcPts val="0"/>
              </a:spcBef>
              <a:buNone/>
              <a:defRPr lang="en-US" dirty="0">
                <a:solidFill>
                  <a:schemeClr val="bg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lnSpc>
                <a:spcPts val="2000"/>
              </a:lnSpc>
            </a:pPr>
            <a:r>
              <a:rPr lang="en-US" dirty="0"/>
              <a:t>Click to add text</a:t>
            </a:r>
          </a:p>
        </p:txBody>
      </p:sp>
      <p:sp>
        <p:nvSpPr>
          <p:cNvPr id="14" name="Content Placeholder 8">
            <a:extLst>
              <a:ext uri="{FF2B5EF4-FFF2-40B4-BE49-F238E27FC236}">
                <a16:creationId xmlns:a16="http://schemas.microsoft.com/office/drawing/2014/main" id="{35FFC441-6126-EF4E-A0F4-48FBD5A86E4E}"/>
              </a:ext>
            </a:extLst>
          </p:cNvPr>
          <p:cNvSpPr>
            <a:spLocks noGrp="1"/>
          </p:cNvSpPr>
          <p:nvPr>
            <p:ph sz="quarter" idx="34" hasCustomPrompt="1"/>
          </p:nvPr>
        </p:nvSpPr>
        <p:spPr>
          <a:xfrm>
            <a:off x="6094476" y="3429000"/>
            <a:ext cx="3049524" cy="1714500"/>
          </a:xfrm>
          <a:prstGeom prst="rect">
            <a:avLst/>
          </a:prstGeom>
          <a:solidFill>
            <a:schemeClr val="accent1"/>
          </a:solidFill>
        </p:spPr>
        <p:txBody>
          <a:bodyPr vert="horz" lIns="155448" tIns="155448" rIns="155448" bIns="155448" rtlCol="0" anchor="t">
            <a:noAutofit/>
          </a:bodyPr>
          <a:lstStyle>
            <a:lvl1pPr marL="0" indent="0" algn="l">
              <a:lnSpc>
                <a:spcPts val="2000"/>
              </a:lnSpc>
              <a:spcBef>
                <a:spcPts val="0"/>
              </a:spcBef>
              <a:buNone/>
              <a:defRPr lang="en-US" dirty="0">
                <a:solidFill>
                  <a:schemeClr val="bg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lnSpc>
                <a:spcPts val="2000"/>
              </a:lnSpc>
            </a:pPr>
            <a:r>
              <a:rPr lang="en-US" dirty="0"/>
              <a:t>Click to add text</a:t>
            </a:r>
          </a:p>
        </p:txBody>
      </p:sp>
      <p:sp>
        <p:nvSpPr>
          <p:cNvPr id="6" name="Content Placeholder 7">
            <a:extLst>
              <a:ext uri="{FF2B5EF4-FFF2-40B4-BE49-F238E27FC236}">
                <a16:creationId xmlns:a16="http://schemas.microsoft.com/office/drawing/2014/main" id="{3CB99ABD-06D2-A941-A5A5-D211D526D6F6}"/>
              </a:ext>
            </a:extLst>
          </p:cNvPr>
          <p:cNvSpPr>
            <a:spLocks noGrp="1"/>
          </p:cNvSpPr>
          <p:nvPr>
            <p:ph sz="quarter" idx="33" hasCustomPrompt="1"/>
          </p:nvPr>
        </p:nvSpPr>
        <p:spPr>
          <a:xfrm>
            <a:off x="6094476" y="0"/>
            <a:ext cx="3049524" cy="1714500"/>
          </a:xfrm>
          <a:prstGeom prst="rect">
            <a:avLst/>
          </a:prstGeom>
          <a:solidFill>
            <a:schemeClr val="tx1"/>
          </a:solidFill>
        </p:spPr>
        <p:txBody>
          <a:bodyPr lIns="155448" tIns="155448" rIns="155448" bIns="155448" anchor="t">
            <a:noAutofit/>
          </a:bodyPr>
          <a:lstStyle>
            <a:lvl1pPr marL="0" indent="0" algn="l">
              <a:lnSpc>
                <a:spcPts val="2000"/>
              </a:lnSpc>
              <a:spcBef>
                <a:spcPts val="0"/>
              </a:spcBef>
              <a:buNone/>
              <a:defRPr sz="1800">
                <a:solidFill>
                  <a:schemeClr val="bg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text</a:t>
            </a:r>
          </a:p>
        </p:txBody>
      </p:sp>
      <p:sp>
        <p:nvSpPr>
          <p:cNvPr id="10" name="Content Placeholder 6">
            <a:extLst>
              <a:ext uri="{FF2B5EF4-FFF2-40B4-BE49-F238E27FC236}">
                <a16:creationId xmlns:a16="http://schemas.microsoft.com/office/drawing/2014/main" id="{3D35D9B0-DCD2-2D4C-BFF9-77990E5A5AC6}"/>
              </a:ext>
            </a:extLst>
          </p:cNvPr>
          <p:cNvSpPr>
            <a:spLocks noGrp="1"/>
          </p:cNvSpPr>
          <p:nvPr>
            <p:ph sz="quarter" idx="29" hasCustomPrompt="1"/>
          </p:nvPr>
        </p:nvSpPr>
        <p:spPr>
          <a:xfrm>
            <a:off x="3049524" y="0"/>
            <a:ext cx="3044952" cy="1714500"/>
          </a:xfrm>
          <a:prstGeom prst="rect">
            <a:avLst/>
          </a:prstGeom>
          <a:solidFill>
            <a:schemeClr val="bg2"/>
          </a:solidFill>
        </p:spPr>
        <p:txBody>
          <a:bodyPr vert="horz" lIns="155448" tIns="155448" rIns="155448" bIns="155448" rtlCol="0" anchor="t">
            <a:noAutofit/>
          </a:bodyPr>
          <a:lstStyle>
            <a:lvl1pPr marL="0" indent="0" algn="l">
              <a:lnSpc>
                <a:spcPts val="2000"/>
              </a:lnSpc>
              <a:spcBef>
                <a:spcPts val="0"/>
              </a:spcBef>
              <a:buNone/>
              <a:defRPr lang="en-US" dirty="0">
                <a:solidFill>
                  <a:schemeClr val="bg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lnSpc>
                <a:spcPts val="2000"/>
              </a:lnSpc>
            </a:pPr>
            <a:r>
              <a:rPr lang="en-US" dirty="0"/>
              <a:t>Click to add text</a:t>
            </a:r>
          </a:p>
        </p:txBody>
      </p:sp>
      <p:sp>
        <p:nvSpPr>
          <p:cNvPr id="12" name="Content Placeholder 5">
            <a:extLst>
              <a:ext uri="{FF2B5EF4-FFF2-40B4-BE49-F238E27FC236}">
                <a16:creationId xmlns:a16="http://schemas.microsoft.com/office/drawing/2014/main" id="{E966A124-4F8E-CE44-BB7B-DAF34E249C09}"/>
              </a:ext>
            </a:extLst>
          </p:cNvPr>
          <p:cNvSpPr>
            <a:spLocks noGrp="1"/>
          </p:cNvSpPr>
          <p:nvPr>
            <p:ph sz="quarter" idx="31" hasCustomPrompt="1"/>
          </p:nvPr>
        </p:nvSpPr>
        <p:spPr>
          <a:xfrm>
            <a:off x="3049524" y="3429000"/>
            <a:ext cx="3044952" cy="1714500"/>
          </a:xfrm>
          <a:prstGeom prst="rect">
            <a:avLst/>
          </a:prstGeom>
          <a:solidFill>
            <a:schemeClr val="bg2"/>
          </a:solidFill>
        </p:spPr>
        <p:txBody>
          <a:bodyPr vert="horz" lIns="155448" tIns="155448" rIns="155448" bIns="155448" rtlCol="0" anchor="t">
            <a:noAutofit/>
          </a:bodyPr>
          <a:lstStyle>
            <a:lvl1pPr marL="0" indent="0" algn="l">
              <a:lnSpc>
                <a:spcPts val="2000"/>
              </a:lnSpc>
              <a:spcBef>
                <a:spcPts val="0"/>
              </a:spcBef>
              <a:buNone/>
              <a:defRPr lang="en-US" dirty="0">
                <a:solidFill>
                  <a:schemeClr val="bg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lnSpc>
                <a:spcPts val="2000"/>
              </a:lnSpc>
            </a:pPr>
            <a:r>
              <a:rPr lang="en-US" dirty="0"/>
              <a:t>Click to add text</a:t>
            </a:r>
          </a:p>
        </p:txBody>
      </p:sp>
      <p:sp>
        <p:nvSpPr>
          <p:cNvPr id="11" name="Content Placeholder 4">
            <a:extLst>
              <a:ext uri="{FF2B5EF4-FFF2-40B4-BE49-F238E27FC236}">
                <a16:creationId xmlns:a16="http://schemas.microsoft.com/office/drawing/2014/main" id="{74E920B4-71C0-634D-A4D3-8F20A80284A2}"/>
              </a:ext>
            </a:extLst>
          </p:cNvPr>
          <p:cNvSpPr>
            <a:spLocks noGrp="1"/>
          </p:cNvSpPr>
          <p:nvPr>
            <p:ph sz="quarter" idx="30" hasCustomPrompt="1"/>
          </p:nvPr>
        </p:nvSpPr>
        <p:spPr>
          <a:xfrm>
            <a:off x="3049524" y="1714500"/>
            <a:ext cx="3044952" cy="1714500"/>
          </a:xfrm>
          <a:prstGeom prst="rect">
            <a:avLst/>
          </a:prstGeom>
          <a:solidFill>
            <a:schemeClr val="tx1"/>
          </a:solidFill>
        </p:spPr>
        <p:txBody>
          <a:bodyPr vert="horz" lIns="155448" tIns="155448" rIns="155448" bIns="155448" rtlCol="0" anchor="t">
            <a:noAutofit/>
          </a:bodyPr>
          <a:lstStyle>
            <a:lvl1pPr marL="0" indent="0" algn="l">
              <a:lnSpc>
                <a:spcPts val="2000"/>
              </a:lnSpc>
              <a:spcBef>
                <a:spcPts val="0"/>
              </a:spcBef>
              <a:buNone/>
              <a:defRPr lang="en-US" dirty="0">
                <a:solidFill>
                  <a:schemeClr val="bg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lnSpc>
                <a:spcPts val="2000"/>
              </a:lnSpc>
            </a:pPr>
            <a:r>
              <a:rPr lang="en-US" dirty="0"/>
              <a:t>Click to add text</a:t>
            </a:r>
          </a:p>
        </p:txBody>
      </p:sp>
      <p:sp>
        <p:nvSpPr>
          <p:cNvPr id="7" name="Content Placeholder 3">
            <a:extLst>
              <a:ext uri="{FF2B5EF4-FFF2-40B4-BE49-F238E27FC236}">
                <a16:creationId xmlns:a16="http://schemas.microsoft.com/office/drawing/2014/main" id="{DA8E9279-42A6-AA4E-86A4-BAAE4A19A0CD}"/>
              </a:ext>
            </a:extLst>
          </p:cNvPr>
          <p:cNvSpPr>
            <a:spLocks noGrp="1"/>
          </p:cNvSpPr>
          <p:nvPr>
            <p:ph sz="quarter" idx="24" hasCustomPrompt="1"/>
          </p:nvPr>
        </p:nvSpPr>
        <p:spPr>
          <a:xfrm>
            <a:off x="0" y="0"/>
            <a:ext cx="3044952" cy="1714500"/>
          </a:xfrm>
          <a:prstGeom prst="rect">
            <a:avLst/>
          </a:prstGeom>
          <a:solidFill>
            <a:schemeClr val="accent1"/>
          </a:solidFill>
        </p:spPr>
        <p:txBody>
          <a:bodyPr vert="horz" lIns="155448" tIns="155448" rIns="155448" bIns="155448" rtlCol="0" anchor="t">
            <a:noAutofit/>
          </a:bodyPr>
          <a:lstStyle>
            <a:lvl1pPr marL="0" indent="0" algn="l">
              <a:lnSpc>
                <a:spcPts val="2000"/>
              </a:lnSpc>
              <a:spcBef>
                <a:spcPts val="0"/>
              </a:spcBef>
              <a:buNone/>
              <a:defRPr lang="en-US" dirty="0">
                <a:solidFill>
                  <a:schemeClr val="bg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lnSpc>
                <a:spcPts val="2000"/>
              </a:lnSpc>
            </a:pPr>
            <a:r>
              <a:rPr lang="en-US" dirty="0"/>
              <a:t>Click to add text</a:t>
            </a:r>
          </a:p>
        </p:txBody>
      </p:sp>
      <p:sp>
        <p:nvSpPr>
          <p:cNvPr id="9" name="Content Placeholder 2">
            <a:extLst>
              <a:ext uri="{FF2B5EF4-FFF2-40B4-BE49-F238E27FC236}">
                <a16:creationId xmlns:a16="http://schemas.microsoft.com/office/drawing/2014/main" id="{50CF55F5-A23B-4142-ABFC-8BF58FCCB41B}"/>
              </a:ext>
            </a:extLst>
          </p:cNvPr>
          <p:cNvSpPr>
            <a:spLocks noGrp="1"/>
          </p:cNvSpPr>
          <p:nvPr>
            <p:ph sz="quarter" idx="28" hasCustomPrompt="1"/>
          </p:nvPr>
        </p:nvSpPr>
        <p:spPr>
          <a:xfrm>
            <a:off x="0" y="3429000"/>
            <a:ext cx="3044952" cy="1714500"/>
          </a:xfrm>
          <a:prstGeom prst="rect">
            <a:avLst/>
          </a:prstGeom>
          <a:solidFill>
            <a:schemeClr val="tx1"/>
          </a:solidFill>
        </p:spPr>
        <p:txBody>
          <a:bodyPr vert="horz" lIns="155448" tIns="155448" rIns="155448" bIns="155448" rtlCol="0" anchor="t">
            <a:noAutofit/>
          </a:bodyPr>
          <a:lstStyle>
            <a:lvl1pPr marL="0" indent="0" algn="l">
              <a:lnSpc>
                <a:spcPts val="2000"/>
              </a:lnSpc>
              <a:spcBef>
                <a:spcPts val="0"/>
              </a:spcBef>
              <a:buNone/>
              <a:defRPr lang="en-US" dirty="0">
                <a:solidFill>
                  <a:schemeClr val="bg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lnSpc>
                <a:spcPts val="2000"/>
              </a:lnSpc>
            </a:pPr>
            <a:r>
              <a:rPr lang="en-US" dirty="0"/>
              <a:t>Click to add text</a:t>
            </a:r>
          </a:p>
        </p:txBody>
      </p:sp>
      <p:sp>
        <p:nvSpPr>
          <p:cNvPr id="8" name="Content Placeholder 1">
            <a:extLst>
              <a:ext uri="{FF2B5EF4-FFF2-40B4-BE49-F238E27FC236}">
                <a16:creationId xmlns:a16="http://schemas.microsoft.com/office/drawing/2014/main" id="{E9065EE8-F693-794C-A508-56F22201E388}"/>
              </a:ext>
            </a:extLst>
          </p:cNvPr>
          <p:cNvSpPr>
            <a:spLocks noGrp="1"/>
          </p:cNvSpPr>
          <p:nvPr>
            <p:ph sz="quarter" idx="27" hasCustomPrompt="1"/>
          </p:nvPr>
        </p:nvSpPr>
        <p:spPr>
          <a:xfrm>
            <a:off x="0" y="1714500"/>
            <a:ext cx="3044952" cy="1714500"/>
          </a:xfrm>
          <a:prstGeom prst="rect">
            <a:avLst/>
          </a:prstGeom>
          <a:solidFill>
            <a:schemeClr val="accent3"/>
          </a:solidFill>
        </p:spPr>
        <p:txBody>
          <a:bodyPr lIns="155448" tIns="155448" rIns="155448" bIns="155448" anchor="t">
            <a:noAutofit/>
          </a:bodyPr>
          <a:lstStyle>
            <a:lvl1pPr marL="0" indent="0" algn="l">
              <a:lnSpc>
                <a:spcPts val="2000"/>
              </a:lnSpc>
              <a:spcBef>
                <a:spcPts val="0"/>
              </a:spcBef>
              <a:buNone/>
              <a:defRPr sz="1800">
                <a:solidFill>
                  <a:schemeClr val="bg1"/>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text</a:t>
            </a:r>
          </a:p>
        </p:txBody>
      </p:sp>
      <p:sp>
        <p:nvSpPr>
          <p:cNvPr id="15" name="Footer Placeholder 1">
            <a:extLst>
              <a:ext uri="{FF2B5EF4-FFF2-40B4-BE49-F238E27FC236}">
                <a16:creationId xmlns:a16="http://schemas.microsoft.com/office/drawing/2014/main" id="{2117EB29-ABAB-4181-A4DC-DA4C3051ACB4}"/>
              </a:ext>
            </a:extLst>
          </p:cNvPr>
          <p:cNvSpPr>
            <a:spLocks noGrp="1"/>
          </p:cNvSpPr>
          <p:nvPr>
            <p:ph type="ftr" sz="quarter" idx="10"/>
          </p:nvPr>
        </p:nvSpPr>
        <p:spPr>
          <a:xfrm>
            <a:off x="155448" y="4891695"/>
            <a:ext cx="1298448" cy="118872"/>
          </a:xfrm>
          <a:prstGeom prst="rect">
            <a:avLst/>
          </a:prstGeom>
        </p:spPr>
        <p:txBody>
          <a:bodyPr>
            <a:noAutofit/>
          </a:bodyPr>
          <a:lstStyle/>
          <a:p>
            <a:r>
              <a:rPr lang="en-US" dirty="0"/>
              <a:t>© Euromonitor International</a:t>
            </a:r>
          </a:p>
        </p:txBody>
      </p:sp>
      <p:sp>
        <p:nvSpPr>
          <p:cNvPr id="17" name="Slide Number Placeholder 1">
            <a:extLst>
              <a:ext uri="{FF2B5EF4-FFF2-40B4-BE49-F238E27FC236}">
                <a16:creationId xmlns:a16="http://schemas.microsoft.com/office/drawing/2014/main" id="{A79F4539-07C4-43BF-A9EB-2A34EE5DF01D}"/>
              </a:ext>
            </a:extLst>
          </p:cNvPr>
          <p:cNvSpPr>
            <a:spLocks noGrp="1"/>
          </p:cNvSpPr>
          <p:nvPr>
            <p:ph type="sldNum" sz="quarter" idx="11"/>
          </p:nvPr>
        </p:nvSpPr>
        <p:spPr>
          <a:xfrm>
            <a:off x="8833104" y="48491"/>
            <a:ext cx="241623" cy="143533"/>
          </a:xfrm>
          <a:prstGeom prst="rect">
            <a:avLst/>
          </a:prstGeom>
        </p:spPr>
        <p:txBody>
          <a:bodyPr>
            <a:noAutofit/>
          </a:bodyPr>
          <a:lstStyle/>
          <a:p>
            <a:fld id="{A7B9C364-902F-A048-87C3-DD7A523A6C86}" type="slidenum">
              <a:rPr lang="en-US" smtClean="0"/>
              <a:pPr/>
              <a:t>‹#›</a:t>
            </a:fld>
            <a:endParaRPr lang="en-US" dirty="0"/>
          </a:p>
        </p:txBody>
      </p:sp>
      <p:pic>
        <p:nvPicPr>
          <p:cNvPr id="16" name="Picture 15">
            <a:extLst>
              <a:ext uri="{FF2B5EF4-FFF2-40B4-BE49-F238E27FC236}">
                <a16:creationId xmlns:a16="http://schemas.microsoft.com/office/drawing/2014/main" id="{AFB6F3BF-1296-BF4A-938A-D8AA85321F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4152" y="4882896"/>
            <a:ext cx="917448" cy="131971"/>
          </a:xfrm>
          <a:prstGeom prst="rect">
            <a:avLst/>
          </a:prstGeom>
        </p:spPr>
      </p:pic>
    </p:spTree>
    <p:extLst>
      <p:ext uri="{BB962C8B-B14F-4D97-AF65-F5344CB8AC3E}">
        <p14:creationId xmlns:p14="http://schemas.microsoft.com/office/powerpoint/2010/main" val="33043555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Overlay Text Left - Charcoal">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4BA07BE4-04FC-4E71-9CE5-C7B4762CD700}"/>
              </a:ext>
            </a:extLst>
          </p:cNvPr>
          <p:cNvSpPr>
            <a:spLocks noGrp="1"/>
          </p:cNvSpPr>
          <p:nvPr>
            <p:ph type="subTitle" idx="18" hasCustomPrompt="1"/>
          </p:nvPr>
        </p:nvSpPr>
        <p:spPr>
          <a:xfrm>
            <a:off x="0" y="0"/>
            <a:ext cx="9144000" cy="5144400"/>
          </a:xfrm>
          <a:prstGeom prst="rect">
            <a:avLst/>
          </a:prstGeom>
          <a:solidFill>
            <a:schemeClr val="tx1">
              <a:alpha val="80000"/>
            </a:schemeClr>
          </a:solidFill>
        </p:spPr>
        <p:txBody>
          <a:bodyPr vert="horz" lIns="310896" tIns="731520" rIns="457200" bIns="2560320" rtlCol="0" anchor="b" anchorCtr="0">
            <a:noAutofit/>
          </a:bodyPr>
          <a:lstStyle>
            <a:lvl1pPr marL="0" indent="0" algn="l">
              <a:lnSpc>
                <a:spcPct val="100000"/>
              </a:lnSpc>
              <a:spcAft>
                <a:spcPts val="0"/>
              </a:spcAft>
              <a:buNone/>
              <a:defRPr lang="en-US" sz="3600" b="0" kern="1200" dirty="0">
                <a:solidFill>
                  <a:schemeClr val="bg1"/>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3600"/>
              </a:lnSpc>
              <a:spcBef>
                <a:spcPct val="0"/>
              </a:spcBef>
              <a:spcAft>
                <a:spcPts val="0"/>
              </a:spcAft>
              <a:buClrTx/>
              <a:buSzTx/>
              <a:tabLst/>
            </a:pPr>
            <a:r>
              <a:rPr lang="en-US" dirty="0"/>
              <a:t>Click to add slide title</a:t>
            </a:r>
          </a:p>
        </p:txBody>
      </p:sp>
      <p:sp>
        <p:nvSpPr>
          <p:cNvPr id="3" name="Picture Placeholder 1">
            <a:extLst>
              <a:ext uri="{FF2B5EF4-FFF2-40B4-BE49-F238E27FC236}">
                <a16:creationId xmlns:a16="http://schemas.microsoft.com/office/drawing/2014/main" id="{DCBAA821-4B6A-A440-A751-2C16C86B6944}"/>
              </a:ext>
            </a:extLst>
          </p:cNvPr>
          <p:cNvSpPr>
            <a:spLocks noGrp="1"/>
          </p:cNvSpPr>
          <p:nvPr>
            <p:ph type="pic" sz="quarter" idx="15" hasCustomPrompt="1"/>
          </p:nvPr>
        </p:nvSpPr>
        <p:spPr>
          <a:xfrm>
            <a:off x="0" y="0"/>
            <a:ext cx="9144000" cy="5143500"/>
          </a:xfrm>
          <a:prstGeom prst="rect">
            <a:avLst/>
          </a:prstGeom>
        </p:spPr>
        <p:txBody>
          <a:bodyPr lIns="914400" tIns="1828800" rIns="914400" bIns="1737360" anchor="t">
            <a:noAutofit/>
          </a:bodyPr>
          <a:lstStyle>
            <a:lvl1pPr algn="ctr">
              <a:defRPr sz="1800">
                <a:solidFill>
                  <a:schemeClr val="tx2"/>
                </a:solidFill>
              </a:defRPr>
            </a:lvl1pPr>
          </a:lstStyle>
          <a:p>
            <a:r>
              <a:rPr lang="en-US" dirty="0"/>
              <a:t>Click  icon to insert an image, change to Black and White, then right click  and “SEND TO BACK”</a:t>
            </a:r>
          </a:p>
        </p:txBody>
      </p:sp>
      <p:sp>
        <p:nvSpPr>
          <p:cNvPr id="5" name="Text Placeholder 1">
            <a:extLst>
              <a:ext uri="{FF2B5EF4-FFF2-40B4-BE49-F238E27FC236}">
                <a16:creationId xmlns:a16="http://schemas.microsoft.com/office/drawing/2014/main" id="{933581BA-130A-324C-B530-1833C41BA631}"/>
              </a:ext>
            </a:extLst>
          </p:cNvPr>
          <p:cNvSpPr>
            <a:spLocks noGrp="1"/>
          </p:cNvSpPr>
          <p:nvPr>
            <p:ph type="body" sz="quarter" idx="16" hasCustomPrompt="1"/>
          </p:nvPr>
        </p:nvSpPr>
        <p:spPr>
          <a:xfrm>
            <a:off x="304800" y="2914650"/>
            <a:ext cx="5638800" cy="1676400"/>
          </a:xfrm>
          <a:prstGeom prst="rect">
            <a:avLst/>
          </a:prstGeom>
        </p:spPr>
        <p:txBody>
          <a:bodyPr>
            <a:noAutofit/>
          </a:bodyPr>
          <a:lstStyle>
            <a:lvl1pPr>
              <a:defRPr lang="en-US" sz="1800" kern="0" baseline="0" dirty="0">
                <a:solidFill>
                  <a:schemeClr val="bg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ts val="2000"/>
              </a:lnSpc>
              <a:spcBef>
                <a:spcPts val="0"/>
              </a:spcBef>
              <a:spcAft>
                <a:spcPts val="1000"/>
              </a:spcAft>
              <a:buClrTx/>
              <a:buSzPct val="100000"/>
              <a:buFont typeface="Wingdings" charset="2"/>
              <a:buNone/>
              <a:tabLst/>
            </a:pPr>
            <a:r>
              <a:rPr lang="en-US" dirty="0"/>
              <a:t>Click to add text</a:t>
            </a:r>
          </a:p>
        </p:txBody>
      </p:sp>
      <p:sp>
        <p:nvSpPr>
          <p:cNvPr id="10" name="SmartArt Placeholder 1">
            <a:extLst>
              <a:ext uri="{FF2B5EF4-FFF2-40B4-BE49-F238E27FC236}">
                <a16:creationId xmlns:a16="http://schemas.microsoft.com/office/drawing/2014/main" id="{86B3AE85-B6F9-0346-ACFE-FEBD182B18F8}"/>
              </a:ext>
            </a:extLst>
          </p:cNvPr>
          <p:cNvSpPr>
            <a:spLocks noGrp="1"/>
          </p:cNvSpPr>
          <p:nvPr>
            <p:ph type="dgm" sz="quarter" idx="14" hasCustomPrompt="1"/>
          </p:nvPr>
        </p:nvSpPr>
        <p:spPr>
          <a:xfrm>
            <a:off x="320040" y="2715260"/>
            <a:ext cx="731520" cy="45720"/>
          </a:xfrm>
          <a:prstGeom prst="rect">
            <a:avLst/>
          </a:prstGeom>
          <a:solidFill>
            <a:schemeClr val="bg1"/>
          </a:solidFill>
        </p:spPr>
        <p:txBody>
          <a:bodyPr>
            <a:noAutofit/>
          </a:bodyPr>
          <a:lstStyle>
            <a:lvl1pPr>
              <a:defRPr sz="400"/>
            </a:lvl1pPr>
          </a:lstStyle>
          <a:p>
            <a:r>
              <a:rPr lang="en-US" dirty="0"/>
              <a:t> </a:t>
            </a:r>
          </a:p>
        </p:txBody>
      </p:sp>
      <p:sp>
        <p:nvSpPr>
          <p:cNvPr id="9" name="Slide Number Placeholder 1">
            <a:extLst>
              <a:ext uri="{FF2B5EF4-FFF2-40B4-BE49-F238E27FC236}">
                <a16:creationId xmlns:a16="http://schemas.microsoft.com/office/drawing/2014/main" id="{1EF75E4C-5F9D-4998-A9C8-1F3A4B552FFA}"/>
              </a:ext>
            </a:extLst>
          </p:cNvPr>
          <p:cNvSpPr>
            <a:spLocks noGrp="1"/>
          </p:cNvSpPr>
          <p:nvPr>
            <p:ph type="sldNum" sz="quarter" idx="11"/>
          </p:nvPr>
        </p:nvSpPr>
        <p:spPr>
          <a:xfrm>
            <a:off x="8833104" y="48491"/>
            <a:ext cx="241623" cy="143533"/>
          </a:xfrm>
          <a:prstGeom prst="rect">
            <a:avLst/>
          </a:prstGeom>
        </p:spPr>
        <p:txBody>
          <a:bodyPr>
            <a:noAutofit/>
          </a:bodyPr>
          <a:lstStyle/>
          <a:p>
            <a:fld id="{A7B9C364-902F-A048-87C3-DD7A523A6C86}" type="slidenum">
              <a:rPr lang="en-US" smtClean="0"/>
              <a:pPr/>
              <a:t>‹#›</a:t>
            </a:fld>
            <a:endParaRPr lang="en-US" dirty="0"/>
          </a:p>
        </p:txBody>
      </p:sp>
      <p:sp>
        <p:nvSpPr>
          <p:cNvPr id="8" name="Footer Placeholder 1">
            <a:extLst>
              <a:ext uri="{FF2B5EF4-FFF2-40B4-BE49-F238E27FC236}">
                <a16:creationId xmlns:a16="http://schemas.microsoft.com/office/drawing/2014/main" id="{9061CB8B-F540-411C-B9A4-3B2342D17EB9}"/>
              </a:ext>
            </a:extLst>
          </p:cNvPr>
          <p:cNvSpPr>
            <a:spLocks noGrp="1"/>
          </p:cNvSpPr>
          <p:nvPr>
            <p:ph type="ftr" sz="quarter" idx="10"/>
          </p:nvPr>
        </p:nvSpPr>
        <p:spPr>
          <a:xfrm>
            <a:off x="155448" y="4891695"/>
            <a:ext cx="1298448" cy="118872"/>
          </a:xfrm>
          <a:prstGeom prst="rect">
            <a:avLst/>
          </a:prstGeom>
        </p:spPr>
        <p:txBody>
          <a:bodyPr>
            <a:noAutofit/>
          </a:bodyPr>
          <a:lstStyle/>
          <a:p>
            <a:r>
              <a:rPr lang="en-US" dirty="0"/>
              <a:t>© Euromonitor International</a:t>
            </a:r>
          </a:p>
        </p:txBody>
      </p:sp>
      <p:sp>
        <p:nvSpPr>
          <p:cNvPr id="11" name="SmartArt Placeholder 4">
            <a:extLst>
              <a:ext uri="{FF2B5EF4-FFF2-40B4-BE49-F238E27FC236}">
                <a16:creationId xmlns:a16="http://schemas.microsoft.com/office/drawing/2014/main" id="{253B29CC-F46A-5743-8C39-01A6B4096D6D}"/>
              </a:ext>
            </a:extLst>
          </p:cNvPr>
          <p:cNvSpPr>
            <a:spLocks noGrp="1"/>
          </p:cNvSpPr>
          <p:nvPr>
            <p:ph type="dgm" sz="quarter" idx="17" hasCustomPrompt="1"/>
          </p:nvPr>
        </p:nvSpPr>
        <p:spPr>
          <a:xfrm>
            <a:off x="8074025" y="4882896"/>
            <a:ext cx="917575" cy="131064"/>
          </a:xfrm>
          <a:blipFill>
            <a:blip r:embed="rId2" cstate="screen">
              <a:extLst>
                <a:ext uri="{28A0092B-C50C-407E-A947-70E740481C1C}">
                  <a14:useLocalDpi xmlns:a14="http://schemas.microsoft.com/office/drawing/2010/main"/>
                </a:ext>
              </a:extLst>
            </a:blip>
            <a:stretch>
              <a:fillRect/>
            </a:stretch>
          </a:blipFill>
        </p:spPr>
        <p:txBody>
          <a:bodyPr/>
          <a:lstStyle>
            <a:lvl1pPr>
              <a:defRPr sz="600"/>
            </a:lvl1pPr>
          </a:lstStyle>
          <a:p>
            <a:r>
              <a:rPr lang="en-US" dirty="0"/>
              <a:t> </a:t>
            </a:r>
          </a:p>
        </p:txBody>
      </p:sp>
    </p:spTree>
    <p:extLst>
      <p:ext uri="{BB962C8B-B14F-4D97-AF65-F5344CB8AC3E}">
        <p14:creationId xmlns:p14="http://schemas.microsoft.com/office/powerpoint/2010/main" val="2068816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Full Image w Accent - Left">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AC5B95F-80DC-1F4F-8B07-BCBB01E9F47F}"/>
              </a:ext>
            </a:extLst>
          </p:cNvPr>
          <p:cNvSpPr>
            <a:spLocks noGrp="1"/>
          </p:cNvSpPr>
          <p:nvPr>
            <p:ph type="body" sz="quarter" idx="16" hasCustomPrompt="1"/>
          </p:nvPr>
        </p:nvSpPr>
        <p:spPr>
          <a:xfrm>
            <a:off x="-2" y="4114800"/>
            <a:ext cx="7900416" cy="1028700"/>
          </a:xfrm>
          <a:prstGeom prst="rect">
            <a:avLst/>
          </a:prstGeom>
          <a:solidFill>
            <a:schemeClr val="accent3">
              <a:alpha val="80000"/>
            </a:schemeClr>
          </a:solidFill>
        </p:spPr>
        <p:txBody>
          <a:bodyPr lIns="310896" tIns="91440" rIns="310896" bIns="91440" anchor="t" anchorCtr="0">
            <a:noAutofit/>
          </a:bodyPr>
          <a:lstStyle>
            <a:lvl1pPr>
              <a:lnSpc>
                <a:spcPts val="2200"/>
              </a:lnSpc>
              <a:defRPr lang="en-US" sz="2100" kern="0" baseline="0" dirty="0">
                <a:solidFill>
                  <a:schemeClr val="bg1"/>
                </a:solidFill>
                <a:latin typeface="+mn-lt"/>
                <a:ea typeface="+mn-ea"/>
                <a:cs typeface="+mn-cs"/>
              </a:defRPr>
            </a:lvl1pPr>
          </a:lstStyle>
          <a:p>
            <a:pPr lvl="0"/>
            <a:r>
              <a:rPr lang="en-US" dirty="0"/>
              <a:t>Click to add text</a:t>
            </a:r>
          </a:p>
        </p:txBody>
      </p:sp>
      <p:sp>
        <p:nvSpPr>
          <p:cNvPr id="9" name="Subtitle 2">
            <a:extLst>
              <a:ext uri="{FF2B5EF4-FFF2-40B4-BE49-F238E27FC236}">
                <a16:creationId xmlns:a16="http://schemas.microsoft.com/office/drawing/2014/main" id="{DB7E285E-2CB8-4C9D-961B-AA39ADD45E08}"/>
              </a:ext>
            </a:extLst>
          </p:cNvPr>
          <p:cNvSpPr>
            <a:spLocks noGrp="1"/>
          </p:cNvSpPr>
          <p:nvPr>
            <p:ph type="body" sz="quarter" idx="19" hasCustomPrompt="1"/>
          </p:nvPr>
        </p:nvSpPr>
        <p:spPr>
          <a:xfrm>
            <a:off x="0" y="0"/>
            <a:ext cx="4572001" cy="5143500"/>
          </a:xfrm>
          <a:noFill/>
          <a:ln>
            <a:noFill/>
          </a:ln>
        </p:spPr>
        <p:txBody>
          <a:bodyPr lIns="310896" tIns="310896" rIns="310896" bIns="2971800" anchor="t"/>
          <a:lstStyle>
            <a:lvl1pPr>
              <a:defRPr sz="3600">
                <a:solidFill>
                  <a:schemeClr val="bg1">
                    <a:lumMod val="95000"/>
                  </a:schemeClr>
                </a:solidFill>
                <a:latin typeface="+mj-lt"/>
              </a:defRPr>
            </a:lvl1pPr>
          </a:lstStyle>
          <a:p>
            <a:pPr lvl="0"/>
            <a:r>
              <a:rPr lang="en-US" dirty="0"/>
              <a:t>Click to add slide title</a:t>
            </a:r>
            <a:endParaRPr lang="en-GB" dirty="0"/>
          </a:p>
        </p:txBody>
      </p:sp>
      <p:sp>
        <p:nvSpPr>
          <p:cNvPr id="3" name="Picture Placeholder 2">
            <a:extLst>
              <a:ext uri="{FF2B5EF4-FFF2-40B4-BE49-F238E27FC236}">
                <a16:creationId xmlns:a16="http://schemas.microsoft.com/office/drawing/2014/main" id="{DCBAA821-4B6A-A440-A751-2C16C86B6944}"/>
              </a:ext>
            </a:extLst>
          </p:cNvPr>
          <p:cNvSpPr>
            <a:spLocks noGrp="1"/>
          </p:cNvSpPr>
          <p:nvPr>
            <p:ph type="pic" sz="quarter" idx="15" hasCustomPrompt="1"/>
          </p:nvPr>
        </p:nvSpPr>
        <p:spPr>
          <a:xfrm>
            <a:off x="0" y="3488"/>
            <a:ext cx="9144001" cy="5143500"/>
          </a:xfrm>
          <a:prstGeom prst="rect">
            <a:avLst/>
          </a:prstGeom>
          <a:noFill/>
        </p:spPr>
        <p:txBody>
          <a:bodyPr tIns="0" bIns="548640" anchor="ctr">
            <a:noAutofit/>
          </a:bodyPr>
          <a:lstStyle>
            <a:lvl1pPr algn="ctr">
              <a:defRPr>
                <a:solidFill>
                  <a:schemeClr val="tx2"/>
                </a:solidFill>
              </a:defRPr>
            </a:lvl1pPr>
          </a:lstStyle>
          <a:p>
            <a:r>
              <a:rPr lang="en-US" dirty="0"/>
              <a:t>Click icon to insert an image, then right click image and “SEND TO BACK”</a:t>
            </a:r>
          </a:p>
        </p:txBody>
      </p:sp>
      <p:sp>
        <p:nvSpPr>
          <p:cNvPr id="11" name="SmartArt Placeholder 4">
            <a:extLst>
              <a:ext uri="{FF2B5EF4-FFF2-40B4-BE49-F238E27FC236}">
                <a16:creationId xmlns:a16="http://schemas.microsoft.com/office/drawing/2014/main" id="{EF78DF82-5F31-9040-8128-77ABFEF0ACD5}"/>
              </a:ext>
            </a:extLst>
          </p:cNvPr>
          <p:cNvSpPr>
            <a:spLocks noGrp="1"/>
          </p:cNvSpPr>
          <p:nvPr>
            <p:ph type="dgm" sz="quarter" idx="17" hasCustomPrompt="1"/>
          </p:nvPr>
        </p:nvSpPr>
        <p:spPr>
          <a:xfrm>
            <a:off x="8074025" y="4882896"/>
            <a:ext cx="917575" cy="131064"/>
          </a:xfrm>
          <a:blipFill>
            <a:blip r:embed="rId2" cstate="screen">
              <a:extLst>
                <a:ext uri="{28A0092B-C50C-407E-A947-70E740481C1C}">
                  <a14:useLocalDpi xmlns:a14="http://schemas.microsoft.com/office/drawing/2010/main"/>
                </a:ext>
              </a:extLst>
            </a:blip>
            <a:stretch>
              <a:fillRect/>
            </a:stretch>
          </a:blipFill>
        </p:spPr>
        <p:txBody>
          <a:bodyPr/>
          <a:lstStyle>
            <a:lvl1pPr>
              <a:defRPr sz="600"/>
            </a:lvl1pPr>
          </a:lstStyle>
          <a:p>
            <a:r>
              <a:rPr lang="en-US" dirty="0"/>
              <a:t> </a:t>
            </a:r>
          </a:p>
        </p:txBody>
      </p:sp>
      <p:sp>
        <p:nvSpPr>
          <p:cNvPr id="6" name="Footer Placeholder 1">
            <a:extLst>
              <a:ext uri="{FF2B5EF4-FFF2-40B4-BE49-F238E27FC236}">
                <a16:creationId xmlns:a16="http://schemas.microsoft.com/office/drawing/2014/main" id="{95DD26FF-D050-4257-83F7-ED251DD6DCAA}"/>
              </a:ext>
            </a:extLst>
          </p:cNvPr>
          <p:cNvSpPr>
            <a:spLocks noGrp="1"/>
          </p:cNvSpPr>
          <p:nvPr>
            <p:ph type="ftr" sz="quarter" idx="10"/>
          </p:nvPr>
        </p:nvSpPr>
        <p:spPr>
          <a:xfrm>
            <a:off x="155448" y="4891695"/>
            <a:ext cx="1298448" cy="118872"/>
          </a:xfrm>
          <a:prstGeom prst="rect">
            <a:avLst/>
          </a:prstGeom>
        </p:spPr>
        <p:txBody>
          <a:bodyPr>
            <a:noAutofit/>
          </a:bodyPr>
          <a:lstStyle/>
          <a:p>
            <a:r>
              <a:rPr lang="en-US" dirty="0"/>
              <a:t>© Euromonitor International</a:t>
            </a:r>
          </a:p>
        </p:txBody>
      </p:sp>
      <p:sp>
        <p:nvSpPr>
          <p:cNvPr id="8" name="Slide Number Placeholder 1">
            <a:extLst>
              <a:ext uri="{FF2B5EF4-FFF2-40B4-BE49-F238E27FC236}">
                <a16:creationId xmlns:a16="http://schemas.microsoft.com/office/drawing/2014/main" id="{9D83E53D-88E4-43A4-99D8-FFD82309353D}"/>
              </a:ext>
            </a:extLst>
          </p:cNvPr>
          <p:cNvSpPr>
            <a:spLocks noGrp="1"/>
          </p:cNvSpPr>
          <p:nvPr>
            <p:ph type="sldNum" sz="quarter" idx="11"/>
          </p:nvPr>
        </p:nvSpPr>
        <p:spPr>
          <a:xfrm>
            <a:off x="8833104" y="48491"/>
            <a:ext cx="241623" cy="143533"/>
          </a:xfrm>
          <a:prstGeom prst="rect">
            <a:avLst/>
          </a:prstGeom>
        </p:spPr>
        <p:txBody>
          <a:bodyPr>
            <a:noAutofit/>
          </a:bodyPr>
          <a:lstStyle/>
          <a:p>
            <a:fld id="{A7B9C364-902F-A048-87C3-DD7A523A6C86}" type="slidenum">
              <a:rPr lang="en-US" smtClean="0"/>
              <a:pPr/>
              <a:t>‹#›</a:t>
            </a:fld>
            <a:endParaRPr lang="en-US" dirty="0"/>
          </a:p>
        </p:txBody>
      </p:sp>
    </p:spTree>
    <p:extLst>
      <p:ext uri="{BB962C8B-B14F-4D97-AF65-F5344CB8AC3E}">
        <p14:creationId xmlns:p14="http://schemas.microsoft.com/office/powerpoint/2010/main" val="16231467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Overlay - Slate - No Image">
    <p:bg>
      <p:bgPr>
        <a:solidFill>
          <a:schemeClr val="accent1"/>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82F5AD42-EB27-4A4F-A292-69B909526DA3}"/>
              </a:ext>
            </a:extLst>
          </p:cNvPr>
          <p:cNvSpPr>
            <a:spLocks noGrp="1"/>
          </p:cNvSpPr>
          <p:nvPr>
            <p:ph type="subTitle" idx="1" hasCustomPrompt="1"/>
          </p:nvPr>
        </p:nvSpPr>
        <p:spPr>
          <a:xfrm>
            <a:off x="4697" y="0"/>
            <a:ext cx="9144000" cy="5144400"/>
          </a:xfrm>
          <a:noFill/>
        </p:spPr>
        <p:txBody>
          <a:bodyPr lIns="302400" tIns="442800" rIns="0" bIns="0" anchor="t" anchorCtr="0">
            <a:noAutofit/>
          </a:bodyPr>
          <a:lstStyle>
            <a:lvl1pPr marL="0" indent="0" algn="l">
              <a:lnSpc>
                <a:spcPct val="100000"/>
              </a:lnSpc>
              <a:buNone/>
              <a:defRPr lang="en-GB" sz="3600" b="0" kern="120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R="0" lvl="0" fontAlgn="auto">
              <a:lnSpc>
                <a:spcPts val="2800"/>
              </a:lnSpc>
              <a:spcBef>
                <a:spcPct val="0"/>
              </a:spcBef>
              <a:spcAft>
                <a:spcPts val="0"/>
              </a:spcAft>
              <a:buClrTx/>
              <a:buSzTx/>
              <a:tabLst/>
            </a:pPr>
            <a:r>
              <a:rPr lang="en-GB" dirty="0"/>
              <a:t>Click to add slide title</a:t>
            </a:r>
          </a:p>
        </p:txBody>
      </p:sp>
      <p:sp>
        <p:nvSpPr>
          <p:cNvPr id="8" name="Footer Placeholder 1">
            <a:extLst>
              <a:ext uri="{FF2B5EF4-FFF2-40B4-BE49-F238E27FC236}">
                <a16:creationId xmlns:a16="http://schemas.microsoft.com/office/drawing/2014/main" id="{90633BA0-E527-ED43-B204-73E6A879CF53}"/>
              </a:ext>
            </a:extLst>
          </p:cNvPr>
          <p:cNvSpPr>
            <a:spLocks noGrp="1"/>
          </p:cNvSpPr>
          <p:nvPr>
            <p:ph type="ftr" sz="quarter" idx="10"/>
          </p:nvPr>
        </p:nvSpPr>
        <p:spPr/>
        <p:txBody>
          <a:bodyPr>
            <a:noAutofit/>
          </a:bodyPr>
          <a:lstStyle/>
          <a:p>
            <a:r>
              <a:rPr lang="en-US"/>
              <a:t>© Euromonitor International</a:t>
            </a:r>
            <a:endParaRPr lang="en-US" dirty="0"/>
          </a:p>
        </p:txBody>
      </p:sp>
      <p:sp>
        <p:nvSpPr>
          <p:cNvPr id="9" name="Slide Number Placeholder 1">
            <a:extLst>
              <a:ext uri="{FF2B5EF4-FFF2-40B4-BE49-F238E27FC236}">
                <a16:creationId xmlns:a16="http://schemas.microsoft.com/office/drawing/2014/main" id="{5E9A6BBE-DDB9-964C-A1F6-3D49C3181DF7}"/>
              </a:ext>
            </a:extLst>
          </p:cNvPr>
          <p:cNvSpPr>
            <a:spLocks noGrp="1"/>
          </p:cNvSpPr>
          <p:nvPr>
            <p:ph type="sldNum" sz="quarter" idx="11"/>
          </p:nvPr>
        </p:nvSpPr>
        <p:spPr/>
        <p:txBody>
          <a:bodyPr>
            <a:noAutofit/>
          </a:bodyPr>
          <a:lstStyle/>
          <a:p>
            <a:fld id="{A7B9C364-902F-A048-87C3-DD7A523A6C86}" type="slidenum">
              <a:rPr lang="en-US" smtClean="0"/>
              <a:pPr/>
              <a:t>‹#›</a:t>
            </a:fld>
            <a:endParaRPr lang="en-US" dirty="0"/>
          </a:p>
        </p:txBody>
      </p:sp>
      <p:pic>
        <p:nvPicPr>
          <p:cNvPr id="7" name="Picture 6">
            <a:extLst>
              <a:ext uri="{FF2B5EF4-FFF2-40B4-BE49-F238E27FC236}">
                <a16:creationId xmlns:a16="http://schemas.microsoft.com/office/drawing/2014/main" id="{C5742C8B-ECF4-6947-9C46-2EC19170B9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4152" y="4882896"/>
            <a:ext cx="917448" cy="131971"/>
          </a:xfrm>
          <a:prstGeom prst="rect">
            <a:avLst/>
          </a:prstGeom>
        </p:spPr>
      </p:pic>
    </p:spTree>
    <p:extLst>
      <p:ext uri="{BB962C8B-B14F-4D97-AF65-F5344CB8AC3E}">
        <p14:creationId xmlns:p14="http://schemas.microsoft.com/office/powerpoint/2010/main" val="3704001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Break - w Imag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0" y="0"/>
            <a:ext cx="9144000" cy="5143500"/>
          </a:xfrm>
          <a:prstGeom prst="rect">
            <a:avLst/>
          </a:prstGeom>
          <a:gradFill>
            <a:gsLst>
              <a:gs pos="5000">
                <a:schemeClr val="accent3">
                  <a:alpha val="85000"/>
                </a:schemeClr>
              </a:gs>
              <a:gs pos="100000">
                <a:schemeClr val="accent5">
                  <a:alpha val="85000"/>
                </a:schemeClr>
              </a:gs>
            </a:gsLst>
            <a:lin ang="10800000" scaled="0"/>
          </a:gradFill>
        </p:spPr>
        <p:txBody>
          <a:bodyPr lIns="310896" tIns="3383280" rIns="3017520" bIns="914400" anchor="t" anchorCtr="0">
            <a:noAutofit/>
          </a:bodyPr>
          <a:lstStyle>
            <a:lvl1pPr>
              <a:lnSpc>
                <a:spcPts val="3600"/>
              </a:lnSpc>
              <a:defRPr sz="3600">
                <a:solidFill>
                  <a:schemeClr val="bg1"/>
                </a:solidFill>
              </a:defRPr>
            </a:lvl1pPr>
          </a:lstStyle>
          <a:p>
            <a:r>
              <a:rPr lang="en-US" dirty="0"/>
              <a:t>Click to add section title </a:t>
            </a:r>
          </a:p>
        </p:txBody>
      </p:sp>
      <p:sp>
        <p:nvSpPr>
          <p:cNvPr id="12" name="SmartArt Placeholder 4">
            <a:extLst>
              <a:ext uri="{FF2B5EF4-FFF2-40B4-BE49-F238E27FC236}">
                <a16:creationId xmlns:a16="http://schemas.microsoft.com/office/drawing/2014/main" id="{CD64A58C-A513-493A-A7EC-BAF0D48A5FA5}"/>
              </a:ext>
            </a:extLst>
          </p:cNvPr>
          <p:cNvSpPr>
            <a:spLocks noGrp="1"/>
          </p:cNvSpPr>
          <p:nvPr>
            <p:ph type="dgm" sz="quarter" idx="17" hasCustomPrompt="1"/>
          </p:nvPr>
        </p:nvSpPr>
        <p:spPr>
          <a:xfrm>
            <a:off x="8074025" y="4882896"/>
            <a:ext cx="917575" cy="131064"/>
          </a:xfrm>
          <a:blipFill>
            <a:blip r:embed="rId2" cstate="screen">
              <a:extLst>
                <a:ext uri="{28A0092B-C50C-407E-A947-70E740481C1C}">
                  <a14:useLocalDpi xmlns:a14="http://schemas.microsoft.com/office/drawing/2010/main"/>
                </a:ext>
              </a:extLst>
            </a:blip>
            <a:stretch>
              <a:fillRect/>
            </a:stretch>
          </a:blipFill>
        </p:spPr>
        <p:txBody>
          <a:bodyPr/>
          <a:lstStyle>
            <a:lvl1pPr>
              <a:defRPr sz="600"/>
            </a:lvl1pPr>
          </a:lstStyle>
          <a:p>
            <a:r>
              <a:rPr lang="en-US" dirty="0"/>
              <a:t> </a:t>
            </a:r>
          </a:p>
        </p:txBody>
      </p:sp>
      <p:sp>
        <p:nvSpPr>
          <p:cNvPr id="8" name="Footer Placeholder 7">
            <a:extLst>
              <a:ext uri="{FF2B5EF4-FFF2-40B4-BE49-F238E27FC236}">
                <a16:creationId xmlns:a16="http://schemas.microsoft.com/office/drawing/2014/main" id="{90633BA0-E527-ED43-B204-73E6A879CF53}"/>
              </a:ext>
            </a:extLst>
          </p:cNvPr>
          <p:cNvSpPr>
            <a:spLocks noGrp="1"/>
          </p:cNvSpPr>
          <p:nvPr>
            <p:ph type="ftr" sz="quarter" idx="10"/>
          </p:nvPr>
        </p:nvSpPr>
        <p:spPr/>
        <p:txBody>
          <a:bodyPr>
            <a:noAutofit/>
          </a:bodyPr>
          <a:lstStyle/>
          <a:p>
            <a:r>
              <a:rPr lang="en-US" dirty="0"/>
              <a:t>© Euromonitor International</a:t>
            </a:r>
          </a:p>
        </p:txBody>
      </p:sp>
      <p:sp>
        <p:nvSpPr>
          <p:cNvPr id="9" name="Slide Number Placeholder 8">
            <a:extLst>
              <a:ext uri="{FF2B5EF4-FFF2-40B4-BE49-F238E27FC236}">
                <a16:creationId xmlns:a16="http://schemas.microsoft.com/office/drawing/2014/main" id="{5E9A6BBE-DDB9-964C-A1F6-3D49C3181DF7}"/>
              </a:ext>
            </a:extLst>
          </p:cNvPr>
          <p:cNvSpPr>
            <a:spLocks noGrp="1"/>
          </p:cNvSpPr>
          <p:nvPr>
            <p:ph type="sldNum" sz="quarter" idx="11"/>
          </p:nvPr>
        </p:nvSpPr>
        <p:spPr/>
        <p:txBody>
          <a:bodyPr>
            <a:noAutofit/>
          </a:bodyPr>
          <a:lstStyle/>
          <a:p>
            <a:fld id="{A7B9C364-902F-A048-87C3-DD7A523A6C86}" type="slidenum">
              <a:rPr lang="en-US" smtClean="0"/>
              <a:pPr/>
              <a:t>‹#›</a:t>
            </a:fld>
            <a:endParaRPr lang="en-US" dirty="0"/>
          </a:p>
        </p:txBody>
      </p:sp>
      <p:sp>
        <p:nvSpPr>
          <p:cNvPr id="10" name="SmartArt Placeholder 12">
            <a:extLst>
              <a:ext uri="{FF2B5EF4-FFF2-40B4-BE49-F238E27FC236}">
                <a16:creationId xmlns:a16="http://schemas.microsoft.com/office/drawing/2014/main" id="{86B3AE85-B6F9-0346-ACFE-FEBD182B18F8}"/>
              </a:ext>
            </a:extLst>
          </p:cNvPr>
          <p:cNvSpPr>
            <a:spLocks noGrp="1"/>
          </p:cNvSpPr>
          <p:nvPr>
            <p:ph type="dgm" sz="quarter" idx="14" hasCustomPrompt="1"/>
          </p:nvPr>
        </p:nvSpPr>
        <p:spPr>
          <a:xfrm>
            <a:off x="320040" y="3115437"/>
            <a:ext cx="731520" cy="45720"/>
          </a:xfrm>
          <a:prstGeom prst="rect">
            <a:avLst/>
          </a:prstGeom>
          <a:solidFill>
            <a:schemeClr val="bg1"/>
          </a:solidFill>
        </p:spPr>
        <p:txBody>
          <a:bodyPr>
            <a:noAutofit/>
          </a:bodyPr>
          <a:lstStyle>
            <a:lvl1pPr>
              <a:defRPr sz="400"/>
            </a:lvl1pPr>
          </a:lstStyle>
          <a:p>
            <a:r>
              <a:rPr lang="en-US" dirty="0"/>
              <a:t> </a:t>
            </a:r>
          </a:p>
        </p:txBody>
      </p:sp>
      <p:sp>
        <p:nvSpPr>
          <p:cNvPr id="3" name="Picture Placeholder 2">
            <a:extLst>
              <a:ext uri="{FF2B5EF4-FFF2-40B4-BE49-F238E27FC236}">
                <a16:creationId xmlns:a16="http://schemas.microsoft.com/office/drawing/2014/main" id="{DCBAA821-4B6A-A440-A751-2C16C86B6944}"/>
              </a:ext>
            </a:extLst>
          </p:cNvPr>
          <p:cNvSpPr>
            <a:spLocks noGrp="1"/>
          </p:cNvSpPr>
          <p:nvPr>
            <p:ph type="pic" sz="quarter" idx="15" hasCustomPrompt="1"/>
          </p:nvPr>
        </p:nvSpPr>
        <p:spPr>
          <a:xfrm>
            <a:off x="0" y="0"/>
            <a:ext cx="9144000" cy="5143500"/>
          </a:xfrm>
          <a:prstGeom prst="rect">
            <a:avLst/>
          </a:prstGeom>
        </p:spPr>
        <p:txBody>
          <a:bodyPr lIns="914400" tIns="0" rIns="914400" bIns="548640" anchor="ctr">
            <a:noAutofit/>
          </a:bodyPr>
          <a:lstStyle>
            <a:lvl1pPr algn="ctr">
              <a:defRPr>
                <a:solidFill>
                  <a:schemeClr val="tx2"/>
                </a:solidFill>
              </a:defRPr>
            </a:lvl1pPr>
          </a:lstStyle>
          <a:p>
            <a:r>
              <a:rPr lang="en-US" dirty="0"/>
              <a:t>Click  icon to insert an image, change to Black and White, then right click  and “SEND TO BACK”</a:t>
            </a:r>
          </a:p>
        </p:txBody>
      </p:sp>
    </p:spTree>
    <p:extLst>
      <p:ext uri="{BB962C8B-B14F-4D97-AF65-F5344CB8AC3E}">
        <p14:creationId xmlns:p14="http://schemas.microsoft.com/office/powerpoint/2010/main" val="15005417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Overlay - Charcoal - No Image">
    <p:bg>
      <p:bgPr>
        <a:solidFill>
          <a:schemeClr val="tx1"/>
        </a:solidFill>
        <a:effectLst/>
      </p:bgPr>
    </p:bg>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90633BA0-E527-ED43-B204-73E6A879CF53}"/>
              </a:ext>
            </a:extLst>
          </p:cNvPr>
          <p:cNvSpPr>
            <a:spLocks noGrp="1"/>
          </p:cNvSpPr>
          <p:nvPr>
            <p:ph type="ftr" sz="quarter" idx="10"/>
          </p:nvPr>
        </p:nvSpPr>
        <p:spPr/>
        <p:txBody>
          <a:bodyPr>
            <a:noAutofit/>
          </a:bodyPr>
          <a:lstStyle/>
          <a:p>
            <a:r>
              <a:rPr lang="en-US"/>
              <a:t>© Euromonitor International</a:t>
            </a:r>
            <a:endParaRPr lang="en-US" dirty="0"/>
          </a:p>
        </p:txBody>
      </p:sp>
      <p:sp>
        <p:nvSpPr>
          <p:cNvPr id="9" name="Slide Number Placeholder 1">
            <a:extLst>
              <a:ext uri="{FF2B5EF4-FFF2-40B4-BE49-F238E27FC236}">
                <a16:creationId xmlns:a16="http://schemas.microsoft.com/office/drawing/2014/main" id="{5E9A6BBE-DDB9-964C-A1F6-3D49C3181DF7}"/>
              </a:ext>
            </a:extLst>
          </p:cNvPr>
          <p:cNvSpPr>
            <a:spLocks noGrp="1"/>
          </p:cNvSpPr>
          <p:nvPr>
            <p:ph type="sldNum" sz="quarter" idx="11"/>
          </p:nvPr>
        </p:nvSpPr>
        <p:spPr/>
        <p:txBody>
          <a:bodyPr>
            <a:noAutofit/>
          </a:bodyPr>
          <a:lstStyle/>
          <a:p>
            <a:fld id="{A7B9C364-902F-A048-87C3-DD7A523A6C86}" type="slidenum">
              <a:rPr lang="en-US" smtClean="0"/>
              <a:pPr/>
              <a:t>‹#›</a:t>
            </a:fld>
            <a:endParaRPr lang="en-US" dirty="0"/>
          </a:p>
        </p:txBody>
      </p:sp>
      <p:sp>
        <p:nvSpPr>
          <p:cNvPr id="10" name="Subtitle 2">
            <a:extLst>
              <a:ext uri="{FF2B5EF4-FFF2-40B4-BE49-F238E27FC236}">
                <a16:creationId xmlns:a16="http://schemas.microsoft.com/office/drawing/2014/main" id="{62E0B55B-57FD-49E5-A224-D435A939DEDA}"/>
              </a:ext>
            </a:extLst>
          </p:cNvPr>
          <p:cNvSpPr>
            <a:spLocks noGrp="1"/>
          </p:cNvSpPr>
          <p:nvPr>
            <p:ph type="subTitle" idx="1" hasCustomPrompt="1"/>
          </p:nvPr>
        </p:nvSpPr>
        <p:spPr>
          <a:xfrm>
            <a:off x="4697" y="0"/>
            <a:ext cx="9144000" cy="5144400"/>
          </a:xfrm>
          <a:noFill/>
        </p:spPr>
        <p:txBody>
          <a:bodyPr lIns="302400" tIns="442800" rIns="0" bIns="0" anchor="t" anchorCtr="0">
            <a:noAutofit/>
          </a:bodyPr>
          <a:lstStyle>
            <a:lvl1pPr marL="0" indent="0" algn="l">
              <a:lnSpc>
                <a:spcPct val="100000"/>
              </a:lnSpc>
              <a:buNone/>
              <a:defRPr lang="en-GB" sz="3600" b="0" kern="120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R="0" lvl="0" fontAlgn="auto">
              <a:lnSpc>
                <a:spcPts val="2800"/>
              </a:lnSpc>
              <a:spcBef>
                <a:spcPct val="0"/>
              </a:spcBef>
              <a:spcAft>
                <a:spcPts val="0"/>
              </a:spcAft>
              <a:buClrTx/>
              <a:buSzTx/>
              <a:tabLst/>
            </a:pPr>
            <a:r>
              <a:rPr lang="en-GB" dirty="0"/>
              <a:t>Click to add slide title</a:t>
            </a:r>
          </a:p>
        </p:txBody>
      </p:sp>
      <p:pic>
        <p:nvPicPr>
          <p:cNvPr id="7" name="Picture 6">
            <a:extLst>
              <a:ext uri="{FF2B5EF4-FFF2-40B4-BE49-F238E27FC236}">
                <a16:creationId xmlns:a16="http://schemas.microsoft.com/office/drawing/2014/main" id="{E7712D00-6562-A947-AD31-ABD321D7BA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4152" y="4882896"/>
            <a:ext cx="917448" cy="131971"/>
          </a:xfrm>
          <a:prstGeom prst="rect">
            <a:avLst/>
          </a:prstGeom>
        </p:spPr>
      </p:pic>
    </p:spTree>
    <p:extLst>
      <p:ext uri="{BB962C8B-B14F-4D97-AF65-F5344CB8AC3E}">
        <p14:creationId xmlns:p14="http://schemas.microsoft.com/office/powerpoint/2010/main" val="20754633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Overlay - Slate">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0E423919-2527-4E1E-B2D2-E242B7AD32EF}"/>
              </a:ext>
            </a:extLst>
          </p:cNvPr>
          <p:cNvSpPr>
            <a:spLocks noGrp="1"/>
          </p:cNvSpPr>
          <p:nvPr>
            <p:ph type="subTitle" idx="1" hasCustomPrompt="1"/>
          </p:nvPr>
        </p:nvSpPr>
        <p:spPr>
          <a:xfrm>
            <a:off x="0" y="0"/>
            <a:ext cx="9144000" cy="5144400"/>
          </a:xfrm>
          <a:solidFill>
            <a:schemeClr val="accent1">
              <a:alpha val="80000"/>
            </a:schemeClr>
          </a:solidFill>
        </p:spPr>
        <p:txBody>
          <a:bodyPr lIns="302400" tIns="442800" rIns="0" bIns="0" anchor="t" anchorCtr="0">
            <a:noAutofit/>
          </a:bodyPr>
          <a:lstStyle>
            <a:lvl1pPr marL="0" indent="0" algn="l">
              <a:lnSpc>
                <a:spcPct val="100000"/>
              </a:lnSpc>
              <a:buNone/>
              <a:defRPr lang="en-GB" sz="3600" b="0" kern="120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R="0" lvl="0" fontAlgn="auto">
              <a:lnSpc>
                <a:spcPts val="2800"/>
              </a:lnSpc>
              <a:spcBef>
                <a:spcPct val="0"/>
              </a:spcBef>
              <a:spcAft>
                <a:spcPts val="0"/>
              </a:spcAft>
              <a:buClrTx/>
              <a:buSzTx/>
              <a:tabLst/>
            </a:pPr>
            <a:r>
              <a:rPr lang="en-GB" dirty="0"/>
              <a:t>Click to add title</a:t>
            </a:r>
          </a:p>
        </p:txBody>
      </p:sp>
      <p:sp>
        <p:nvSpPr>
          <p:cNvPr id="3" name="Picture Placeholder 1">
            <a:extLst>
              <a:ext uri="{FF2B5EF4-FFF2-40B4-BE49-F238E27FC236}">
                <a16:creationId xmlns:a16="http://schemas.microsoft.com/office/drawing/2014/main" id="{DCBAA821-4B6A-A440-A751-2C16C86B6944}"/>
              </a:ext>
            </a:extLst>
          </p:cNvPr>
          <p:cNvSpPr>
            <a:spLocks noGrp="1"/>
          </p:cNvSpPr>
          <p:nvPr>
            <p:ph type="pic" sz="quarter" idx="15" hasCustomPrompt="1"/>
          </p:nvPr>
        </p:nvSpPr>
        <p:spPr>
          <a:xfrm>
            <a:off x="4697" y="0"/>
            <a:ext cx="9144000" cy="5143500"/>
          </a:xfrm>
          <a:prstGeom prst="rect">
            <a:avLst/>
          </a:prstGeom>
          <a:noFill/>
        </p:spPr>
        <p:txBody>
          <a:bodyPr lIns="914400" tIns="0" rIns="914400" bIns="548640" anchor="ctr">
            <a:noAutofit/>
          </a:bodyPr>
          <a:lstStyle>
            <a:lvl1pPr algn="ctr">
              <a:defRPr>
                <a:solidFill>
                  <a:schemeClr val="tx2"/>
                </a:solidFill>
              </a:defRPr>
            </a:lvl1pPr>
          </a:lstStyle>
          <a:p>
            <a:r>
              <a:rPr lang="en-US" dirty="0"/>
              <a:t>Click  icon to insert an image, change to Black and White, then right click  and “SEND TO BACK”</a:t>
            </a:r>
          </a:p>
        </p:txBody>
      </p:sp>
      <p:sp>
        <p:nvSpPr>
          <p:cNvPr id="8" name="Footer Placeholder 1">
            <a:extLst>
              <a:ext uri="{FF2B5EF4-FFF2-40B4-BE49-F238E27FC236}">
                <a16:creationId xmlns:a16="http://schemas.microsoft.com/office/drawing/2014/main" id="{90633BA0-E527-ED43-B204-73E6A879CF53}"/>
              </a:ext>
            </a:extLst>
          </p:cNvPr>
          <p:cNvSpPr>
            <a:spLocks noGrp="1"/>
          </p:cNvSpPr>
          <p:nvPr>
            <p:ph type="ftr" sz="quarter" idx="10"/>
          </p:nvPr>
        </p:nvSpPr>
        <p:spPr/>
        <p:txBody>
          <a:bodyPr>
            <a:noAutofit/>
          </a:bodyPr>
          <a:lstStyle/>
          <a:p>
            <a:r>
              <a:rPr lang="en-US"/>
              <a:t>© Euromonitor International</a:t>
            </a:r>
            <a:endParaRPr lang="en-US" dirty="0"/>
          </a:p>
        </p:txBody>
      </p:sp>
      <p:sp>
        <p:nvSpPr>
          <p:cNvPr id="9" name="Slide Number Placeholder 1">
            <a:extLst>
              <a:ext uri="{FF2B5EF4-FFF2-40B4-BE49-F238E27FC236}">
                <a16:creationId xmlns:a16="http://schemas.microsoft.com/office/drawing/2014/main" id="{5E9A6BBE-DDB9-964C-A1F6-3D49C3181DF7}"/>
              </a:ext>
            </a:extLst>
          </p:cNvPr>
          <p:cNvSpPr>
            <a:spLocks noGrp="1"/>
          </p:cNvSpPr>
          <p:nvPr>
            <p:ph type="sldNum" sz="quarter" idx="11"/>
          </p:nvPr>
        </p:nvSpPr>
        <p:spPr/>
        <p:txBody>
          <a:bodyPr>
            <a:noAutofit/>
          </a:bodyPr>
          <a:lstStyle/>
          <a:p>
            <a:fld id="{A7B9C364-902F-A048-87C3-DD7A523A6C86}" type="slidenum">
              <a:rPr lang="en-US" smtClean="0"/>
              <a:pPr/>
              <a:t>‹#›</a:t>
            </a:fld>
            <a:endParaRPr lang="en-US" dirty="0"/>
          </a:p>
        </p:txBody>
      </p:sp>
      <p:sp>
        <p:nvSpPr>
          <p:cNvPr id="7" name="SmartArt Placeholder 4">
            <a:extLst>
              <a:ext uri="{FF2B5EF4-FFF2-40B4-BE49-F238E27FC236}">
                <a16:creationId xmlns:a16="http://schemas.microsoft.com/office/drawing/2014/main" id="{BF79A6AA-C7F2-C240-867B-62D084589CF3}"/>
              </a:ext>
            </a:extLst>
          </p:cNvPr>
          <p:cNvSpPr>
            <a:spLocks noGrp="1"/>
          </p:cNvSpPr>
          <p:nvPr>
            <p:ph type="dgm" sz="quarter" idx="17" hasCustomPrompt="1"/>
          </p:nvPr>
        </p:nvSpPr>
        <p:spPr>
          <a:xfrm>
            <a:off x="8074025" y="4882896"/>
            <a:ext cx="917575" cy="131064"/>
          </a:xfrm>
          <a:blipFill>
            <a:blip r:embed="rId2" cstate="screen">
              <a:extLst>
                <a:ext uri="{28A0092B-C50C-407E-A947-70E740481C1C}">
                  <a14:useLocalDpi xmlns:a14="http://schemas.microsoft.com/office/drawing/2010/main"/>
                </a:ext>
              </a:extLst>
            </a:blip>
            <a:stretch>
              <a:fillRect/>
            </a:stretch>
          </a:blipFill>
        </p:spPr>
        <p:txBody>
          <a:bodyPr/>
          <a:lstStyle>
            <a:lvl1pPr>
              <a:defRPr sz="600"/>
            </a:lvl1pPr>
          </a:lstStyle>
          <a:p>
            <a:r>
              <a:rPr lang="en-US" dirty="0"/>
              <a:t> </a:t>
            </a:r>
          </a:p>
        </p:txBody>
      </p:sp>
    </p:spTree>
    <p:extLst>
      <p:ext uri="{BB962C8B-B14F-4D97-AF65-F5344CB8AC3E}">
        <p14:creationId xmlns:p14="http://schemas.microsoft.com/office/powerpoint/2010/main" val="11524043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Overlay - Charcoal">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2324FEF6-ED99-4C24-A50B-6FC5F29E589B}"/>
              </a:ext>
            </a:extLst>
          </p:cNvPr>
          <p:cNvSpPr>
            <a:spLocks noGrp="1"/>
          </p:cNvSpPr>
          <p:nvPr>
            <p:ph type="subTitle" idx="1" hasCustomPrompt="1"/>
          </p:nvPr>
        </p:nvSpPr>
        <p:spPr>
          <a:xfrm>
            <a:off x="0" y="0"/>
            <a:ext cx="9144000" cy="5144400"/>
          </a:xfrm>
          <a:solidFill>
            <a:schemeClr val="tx1">
              <a:alpha val="80000"/>
            </a:schemeClr>
          </a:solidFill>
        </p:spPr>
        <p:txBody>
          <a:bodyPr lIns="302400" tIns="442800" rIns="0" bIns="0" anchor="t" anchorCtr="0">
            <a:noAutofit/>
          </a:bodyPr>
          <a:lstStyle>
            <a:lvl1pPr marL="0" indent="0" algn="l">
              <a:lnSpc>
                <a:spcPct val="100000"/>
              </a:lnSpc>
              <a:buNone/>
              <a:defRPr lang="en-GB" sz="3600" b="0" kern="120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R="0" lvl="0" fontAlgn="auto">
              <a:lnSpc>
                <a:spcPts val="2800"/>
              </a:lnSpc>
              <a:spcBef>
                <a:spcPct val="0"/>
              </a:spcBef>
              <a:spcAft>
                <a:spcPts val="0"/>
              </a:spcAft>
              <a:buClrTx/>
              <a:buSzTx/>
              <a:tabLst/>
            </a:pPr>
            <a:r>
              <a:rPr lang="en-GB" dirty="0"/>
              <a:t>Click to add slide title</a:t>
            </a:r>
          </a:p>
        </p:txBody>
      </p:sp>
      <p:sp>
        <p:nvSpPr>
          <p:cNvPr id="3" name="Picture Placeholder 1">
            <a:extLst>
              <a:ext uri="{FF2B5EF4-FFF2-40B4-BE49-F238E27FC236}">
                <a16:creationId xmlns:a16="http://schemas.microsoft.com/office/drawing/2014/main" id="{DCBAA821-4B6A-A440-A751-2C16C86B6944}"/>
              </a:ext>
            </a:extLst>
          </p:cNvPr>
          <p:cNvSpPr>
            <a:spLocks noGrp="1"/>
          </p:cNvSpPr>
          <p:nvPr>
            <p:ph type="pic" sz="quarter" idx="15" hasCustomPrompt="1"/>
          </p:nvPr>
        </p:nvSpPr>
        <p:spPr>
          <a:xfrm>
            <a:off x="0" y="0"/>
            <a:ext cx="9144000" cy="5143500"/>
          </a:xfrm>
          <a:prstGeom prst="rect">
            <a:avLst/>
          </a:prstGeom>
          <a:noFill/>
        </p:spPr>
        <p:txBody>
          <a:bodyPr lIns="914400" tIns="0" rIns="914400" bIns="548640" anchor="ctr">
            <a:noAutofit/>
          </a:bodyPr>
          <a:lstStyle>
            <a:lvl1pPr algn="ctr">
              <a:defRPr>
                <a:solidFill>
                  <a:schemeClr val="tx2"/>
                </a:solidFill>
              </a:defRPr>
            </a:lvl1pPr>
          </a:lstStyle>
          <a:p>
            <a:r>
              <a:rPr lang="en-US" dirty="0"/>
              <a:t>Click  icon to insert an image, change to Black and White, then right click  and “SEND TO BACK”</a:t>
            </a:r>
          </a:p>
        </p:txBody>
      </p:sp>
      <p:sp>
        <p:nvSpPr>
          <p:cNvPr id="8" name="Footer Placeholder 1">
            <a:extLst>
              <a:ext uri="{FF2B5EF4-FFF2-40B4-BE49-F238E27FC236}">
                <a16:creationId xmlns:a16="http://schemas.microsoft.com/office/drawing/2014/main" id="{90633BA0-E527-ED43-B204-73E6A879CF53}"/>
              </a:ext>
            </a:extLst>
          </p:cNvPr>
          <p:cNvSpPr>
            <a:spLocks noGrp="1"/>
          </p:cNvSpPr>
          <p:nvPr>
            <p:ph type="ftr" sz="quarter" idx="10"/>
          </p:nvPr>
        </p:nvSpPr>
        <p:spPr/>
        <p:txBody>
          <a:bodyPr>
            <a:noAutofit/>
          </a:bodyPr>
          <a:lstStyle/>
          <a:p>
            <a:r>
              <a:rPr lang="en-US" dirty="0"/>
              <a:t>© Euromonitor International</a:t>
            </a:r>
          </a:p>
        </p:txBody>
      </p:sp>
      <p:sp>
        <p:nvSpPr>
          <p:cNvPr id="9" name="Slide Number Placeholder 1">
            <a:extLst>
              <a:ext uri="{FF2B5EF4-FFF2-40B4-BE49-F238E27FC236}">
                <a16:creationId xmlns:a16="http://schemas.microsoft.com/office/drawing/2014/main" id="{5E9A6BBE-DDB9-964C-A1F6-3D49C3181DF7}"/>
              </a:ext>
            </a:extLst>
          </p:cNvPr>
          <p:cNvSpPr>
            <a:spLocks noGrp="1"/>
          </p:cNvSpPr>
          <p:nvPr>
            <p:ph type="sldNum" sz="quarter" idx="11"/>
          </p:nvPr>
        </p:nvSpPr>
        <p:spPr/>
        <p:txBody>
          <a:bodyPr>
            <a:noAutofit/>
          </a:bodyPr>
          <a:lstStyle/>
          <a:p>
            <a:fld id="{A7B9C364-902F-A048-87C3-DD7A523A6C86}" type="slidenum">
              <a:rPr lang="en-US" smtClean="0"/>
              <a:pPr/>
              <a:t>‹#›</a:t>
            </a:fld>
            <a:endParaRPr lang="en-US" dirty="0"/>
          </a:p>
        </p:txBody>
      </p:sp>
      <p:sp>
        <p:nvSpPr>
          <p:cNvPr id="7" name="SmartArt Placeholder 4">
            <a:extLst>
              <a:ext uri="{FF2B5EF4-FFF2-40B4-BE49-F238E27FC236}">
                <a16:creationId xmlns:a16="http://schemas.microsoft.com/office/drawing/2014/main" id="{4A165FD8-B59C-834D-A9A1-530BB562E497}"/>
              </a:ext>
            </a:extLst>
          </p:cNvPr>
          <p:cNvSpPr>
            <a:spLocks noGrp="1"/>
          </p:cNvSpPr>
          <p:nvPr>
            <p:ph type="dgm" sz="quarter" idx="17" hasCustomPrompt="1"/>
          </p:nvPr>
        </p:nvSpPr>
        <p:spPr>
          <a:xfrm>
            <a:off x="8074025" y="4882896"/>
            <a:ext cx="917575" cy="131064"/>
          </a:xfrm>
          <a:blipFill>
            <a:blip r:embed="rId2" cstate="screen">
              <a:extLst>
                <a:ext uri="{28A0092B-C50C-407E-A947-70E740481C1C}">
                  <a14:useLocalDpi xmlns:a14="http://schemas.microsoft.com/office/drawing/2010/main"/>
                </a:ext>
              </a:extLst>
            </a:blip>
            <a:stretch>
              <a:fillRect/>
            </a:stretch>
          </a:blipFill>
        </p:spPr>
        <p:txBody>
          <a:bodyPr/>
          <a:lstStyle>
            <a:lvl1pPr>
              <a:defRPr sz="600"/>
            </a:lvl1pPr>
          </a:lstStyle>
          <a:p>
            <a:r>
              <a:rPr lang="en-US" dirty="0"/>
              <a:t> </a:t>
            </a:r>
          </a:p>
        </p:txBody>
      </p:sp>
    </p:spTree>
    <p:extLst>
      <p:ext uri="{BB962C8B-B14F-4D97-AF65-F5344CB8AC3E}">
        <p14:creationId xmlns:p14="http://schemas.microsoft.com/office/powerpoint/2010/main" val="16812756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2 Col Image 1 color">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B36AC822-5148-C349-A2C5-409D1DA9103F}"/>
              </a:ext>
            </a:extLst>
          </p:cNvPr>
          <p:cNvSpPr>
            <a:spLocks noGrp="1"/>
          </p:cNvSpPr>
          <p:nvPr>
            <p:ph type="body" sz="quarter" idx="32" hasCustomPrompt="1"/>
          </p:nvPr>
        </p:nvSpPr>
        <p:spPr>
          <a:xfrm>
            <a:off x="0" y="0"/>
            <a:ext cx="9144000" cy="5143500"/>
          </a:xfrm>
          <a:prstGeom prst="rect">
            <a:avLst/>
          </a:prstGeom>
          <a:solidFill>
            <a:schemeClr val="tx1">
              <a:alpha val="80000"/>
            </a:schemeClr>
          </a:solidFill>
          <a:ln w="28575">
            <a:noFill/>
          </a:ln>
        </p:spPr>
        <p:txBody>
          <a:bodyPr anchor="b">
            <a:noAutofit/>
          </a:bodyPr>
          <a:lstStyle>
            <a:lvl1pPr>
              <a:defRPr sz="600">
                <a:solidFill>
                  <a:schemeClr val="bg1"/>
                </a:solidFill>
              </a:defRPr>
            </a:lvl1pPr>
            <a:lvl2pPr>
              <a:defRPr sz="600">
                <a:solidFill>
                  <a:schemeClr val="bg1"/>
                </a:solidFill>
              </a:defRPr>
            </a:lvl2pPr>
            <a:lvl3pPr>
              <a:defRPr sz="600">
                <a:solidFill>
                  <a:schemeClr val="bg1"/>
                </a:solidFill>
              </a:defRPr>
            </a:lvl3pPr>
            <a:lvl4pPr>
              <a:defRPr sz="600">
                <a:solidFill>
                  <a:schemeClr val="bg1"/>
                </a:solidFill>
              </a:defRPr>
            </a:lvl4pPr>
            <a:lvl5pPr>
              <a:defRPr sz="600">
                <a:solidFill>
                  <a:schemeClr val="bg1"/>
                </a:solidFill>
              </a:defRPr>
            </a:lvl5pPr>
          </a:lstStyle>
          <a:p>
            <a:pPr lvl="0"/>
            <a:r>
              <a:rPr lang="en-US" dirty="0"/>
              <a:t>  </a:t>
            </a:r>
          </a:p>
        </p:txBody>
      </p:sp>
      <p:sp>
        <p:nvSpPr>
          <p:cNvPr id="9" name="Content Placeholder 2">
            <a:extLst>
              <a:ext uri="{FF2B5EF4-FFF2-40B4-BE49-F238E27FC236}">
                <a16:creationId xmlns:a16="http://schemas.microsoft.com/office/drawing/2014/main" id="{D303673B-D4F4-0647-8335-73FEF12F457B}"/>
              </a:ext>
            </a:extLst>
          </p:cNvPr>
          <p:cNvSpPr>
            <a:spLocks noGrp="1"/>
          </p:cNvSpPr>
          <p:nvPr>
            <p:ph idx="15" hasCustomPrompt="1"/>
          </p:nvPr>
        </p:nvSpPr>
        <p:spPr>
          <a:xfrm>
            <a:off x="5029200" y="1854740"/>
            <a:ext cx="3657600" cy="1973429"/>
          </a:xfrm>
          <a:prstGeom prst="rect">
            <a:avLst/>
          </a:prstGeom>
        </p:spPr>
        <p:txBody>
          <a:bodyPr>
            <a:noAutofit/>
          </a:bodyPr>
          <a:lstStyle>
            <a:lvl1pPr algn="ctr">
              <a:lnSpc>
                <a:spcPct val="100000"/>
              </a:lnSpc>
              <a:spcBef>
                <a:spcPts val="0"/>
              </a:spcBef>
              <a:defRPr sz="1600" baseline="0">
                <a:solidFill>
                  <a:schemeClr val="bg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dirty="0"/>
              <a:t>Click to add text</a:t>
            </a:r>
          </a:p>
        </p:txBody>
      </p:sp>
      <p:sp>
        <p:nvSpPr>
          <p:cNvPr id="10" name="Text Placeholder 2">
            <a:extLst>
              <a:ext uri="{FF2B5EF4-FFF2-40B4-BE49-F238E27FC236}">
                <a16:creationId xmlns:a16="http://schemas.microsoft.com/office/drawing/2014/main" id="{691251F6-297A-D64F-8D46-D872617F21D4}"/>
              </a:ext>
            </a:extLst>
          </p:cNvPr>
          <p:cNvSpPr>
            <a:spLocks noGrp="1"/>
          </p:cNvSpPr>
          <p:nvPr>
            <p:ph type="body" sz="quarter" idx="16" hasCustomPrompt="1"/>
          </p:nvPr>
        </p:nvSpPr>
        <p:spPr>
          <a:xfrm>
            <a:off x="5029200" y="971551"/>
            <a:ext cx="3657600" cy="883190"/>
          </a:xfrm>
          <a:prstGeom prst="rect">
            <a:avLst/>
          </a:prstGeom>
        </p:spPr>
        <p:txBody>
          <a:bodyPr anchor="b">
            <a:noAutofit/>
          </a:bodyPr>
          <a:lstStyle>
            <a:lvl1pPr algn="ctr">
              <a:lnSpc>
                <a:spcPct val="100000"/>
              </a:lnSpc>
              <a:defRPr sz="2400">
                <a:solidFill>
                  <a:schemeClr val="bg1"/>
                </a:solidFill>
                <a:latin typeface="+mj-lt"/>
              </a:defRPr>
            </a:lvl1pPr>
          </a:lstStyle>
          <a:p>
            <a:pPr lvl="0"/>
            <a:r>
              <a:rPr lang="en-US" dirty="0"/>
              <a:t>Click to add text</a:t>
            </a:r>
          </a:p>
        </p:txBody>
      </p:sp>
      <p:sp>
        <p:nvSpPr>
          <p:cNvPr id="3" name="Content Placeholder 1"/>
          <p:cNvSpPr>
            <a:spLocks noGrp="1"/>
          </p:cNvSpPr>
          <p:nvPr>
            <p:ph idx="1" hasCustomPrompt="1"/>
          </p:nvPr>
        </p:nvSpPr>
        <p:spPr>
          <a:xfrm>
            <a:off x="457200" y="1854740"/>
            <a:ext cx="3657600" cy="1973429"/>
          </a:xfrm>
          <a:prstGeom prst="rect">
            <a:avLst/>
          </a:prstGeom>
        </p:spPr>
        <p:txBody>
          <a:bodyPr>
            <a:noAutofit/>
          </a:bodyPr>
          <a:lstStyle>
            <a:lvl1pPr algn="ctr">
              <a:lnSpc>
                <a:spcPct val="100000"/>
              </a:lnSpc>
              <a:spcBef>
                <a:spcPts val="0"/>
              </a:spcBef>
              <a:defRPr sz="1600" baseline="0">
                <a:solidFill>
                  <a:schemeClr val="bg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dirty="0"/>
              <a:t>Click to add text</a:t>
            </a:r>
          </a:p>
        </p:txBody>
      </p:sp>
      <p:sp>
        <p:nvSpPr>
          <p:cNvPr id="8" name="Text Placeholder 1">
            <a:extLst>
              <a:ext uri="{FF2B5EF4-FFF2-40B4-BE49-F238E27FC236}">
                <a16:creationId xmlns:a16="http://schemas.microsoft.com/office/drawing/2014/main" id="{9F94273F-F8C6-A34F-8FFF-291ECF891C6A}"/>
              </a:ext>
            </a:extLst>
          </p:cNvPr>
          <p:cNvSpPr>
            <a:spLocks noGrp="1"/>
          </p:cNvSpPr>
          <p:nvPr>
            <p:ph type="body" sz="quarter" idx="14" hasCustomPrompt="1"/>
          </p:nvPr>
        </p:nvSpPr>
        <p:spPr>
          <a:xfrm>
            <a:off x="457200" y="971551"/>
            <a:ext cx="3657600" cy="883190"/>
          </a:xfrm>
          <a:prstGeom prst="rect">
            <a:avLst/>
          </a:prstGeom>
        </p:spPr>
        <p:txBody>
          <a:bodyPr anchor="b">
            <a:noAutofit/>
          </a:bodyPr>
          <a:lstStyle>
            <a:lvl1pPr algn="ctr">
              <a:lnSpc>
                <a:spcPct val="100000"/>
              </a:lnSpc>
              <a:defRPr sz="2400">
                <a:solidFill>
                  <a:schemeClr val="bg1"/>
                </a:solidFill>
                <a:latin typeface="+mj-lt"/>
              </a:defRPr>
            </a:lvl1pPr>
          </a:lstStyle>
          <a:p>
            <a:pPr lvl="0"/>
            <a:r>
              <a:rPr lang="en-US" dirty="0"/>
              <a:t>Click to add text</a:t>
            </a:r>
          </a:p>
        </p:txBody>
      </p:sp>
      <p:sp>
        <p:nvSpPr>
          <p:cNvPr id="15" name="Picture Placeholder 2">
            <a:extLst>
              <a:ext uri="{FF2B5EF4-FFF2-40B4-BE49-F238E27FC236}">
                <a16:creationId xmlns:a16="http://schemas.microsoft.com/office/drawing/2014/main" id="{8628A475-4D75-FE40-89AD-C5E73F101414}"/>
              </a:ext>
            </a:extLst>
          </p:cNvPr>
          <p:cNvSpPr>
            <a:spLocks noGrp="1"/>
          </p:cNvSpPr>
          <p:nvPr>
            <p:ph type="pic" sz="quarter" idx="34" hasCustomPrompt="1"/>
          </p:nvPr>
        </p:nvSpPr>
        <p:spPr>
          <a:xfrm>
            <a:off x="4572000" y="0"/>
            <a:ext cx="4572000" cy="5143500"/>
          </a:xfrm>
          <a:prstGeom prst="rect">
            <a:avLst/>
          </a:prstGeom>
        </p:spPr>
        <p:txBody>
          <a:bodyPr lIns="182880" tIns="365760" rIns="182880" bIns="1737360" anchor="t">
            <a:noAutofit/>
          </a:bodyPr>
          <a:lstStyle>
            <a:lvl1pPr algn="ctr">
              <a:defRPr sz="1800">
                <a:solidFill>
                  <a:schemeClr val="tx2"/>
                </a:solidFill>
              </a:defRPr>
            </a:lvl1pPr>
          </a:lstStyle>
          <a:p>
            <a:r>
              <a:rPr lang="en-US" dirty="0"/>
              <a:t>Click  icon to insert an image, change to Black and White, then right click  and “SEND TO BACK”</a:t>
            </a:r>
          </a:p>
        </p:txBody>
      </p:sp>
      <p:sp>
        <p:nvSpPr>
          <p:cNvPr id="14" name="Picture Placeholder 1">
            <a:extLst>
              <a:ext uri="{FF2B5EF4-FFF2-40B4-BE49-F238E27FC236}">
                <a16:creationId xmlns:a16="http://schemas.microsoft.com/office/drawing/2014/main" id="{9E4C41F6-925C-714E-9DA5-A609D78A2518}"/>
              </a:ext>
            </a:extLst>
          </p:cNvPr>
          <p:cNvSpPr>
            <a:spLocks noGrp="1"/>
          </p:cNvSpPr>
          <p:nvPr>
            <p:ph type="pic" sz="quarter" idx="33" hasCustomPrompt="1"/>
          </p:nvPr>
        </p:nvSpPr>
        <p:spPr>
          <a:xfrm>
            <a:off x="0" y="0"/>
            <a:ext cx="4572000" cy="5143500"/>
          </a:xfrm>
          <a:prstGeom prst="rect">
            <a:avLst/>
          </a:prstGeom>
        </p:spPr>
        <p:txBody>
          <a:bodyPr lIns="182880" tIns="365760" rIns="182880" bIns="1737360" anchor="t">
            <a:noAutofit/>
          </a:bodyPr>
          <a:lstStyle>
            <a:lvl1pPr algn="ctr">
              <a:defRPr sz="1800">
                <a:solidFill>
                  <a:schemeClr val="tx2"/>
                </a:solidFill>
              </a:defRPr>
            </a:lvl1pPr>
          </a:lstStyle>
          <a:p>
            <a:r>
              <a:rPr lang="en-US" dirty="0"/>
              <a:t>Click  icon to insert an image, change to Black and White, then right click  and “SEND TO BACK”</a:t>
            </a:r>
          </a:p>
        </p:txBody>
      </p:sp>
      <p:sp>
        <p:nvSpPr>
          <p:cNvPr id="16" name="Footer Placeholder 1">
            <a:extLst>
              <a:ext uri="{FF2B5EF4-FFF2-40B4-BE49-F238E27FC236}">
                <a16:creationId xmlns:a16="http://schemas.microsoft.com/office/drawing/2014/main" id="{C02DFA51-8986-4CA6-8597-AC1A1E5768DC}"/>
              </a:ext>
            </a:extLst>
          </p:cNvPr>
          <p:cNvSpPr>
            <a:spLocks noGrp="1"/>
          </p:cNvSpPr>
          <p:nvPr>
            <p:ph type="ftr" sz="quarter" idx="10"/>
          </p:nvPr>
        </p:nvSpPr>
        <p:spPr>
          <a:xfrm>
            <a:off x="155448" y="4891695"/>
            <a:ext cx="1298448" cy="118872"/>
          </a:xfrm>
        </p:spPr>
        <p:txBody>
          <a:bodyPr>
            <a:noAutofit/>
          </a:bodyPr>
          <a:lstStyle/>
          <a:p>
            <a:r>
              <a:rPr lang="en-US" dirty="0"/>
              <a:t>© Euromonitor International</a:t>
            </a:r>
          </a:p>
        </p:txBody>
      </p:sp>
      <p:sp>
        <p:nvSpPr>
          <p:cNvPr id="17" name="Slide Number Placeholder 1">
            <a:extLst>
              <a:ext uri="{FF2B5EF4-FFF2-40B4-BE49-F238E27FC236}">
                <a16:creationId xmlns:a16="http://schemas.microsoft.com/office/drawing/2014/main" id="{4D36E93D-914F-40D7-827F-6889B4AE5445}"/>
              </a:ext>
            </a:extLst>
          </p:cNvPr>
          <p:cNvSpPr>
            <a:spLocks noGrp="1"/>
          </p:cNvSpPr>
          <p:nvPr>
            <p:ph type="sldNum" sz="quarter" idx="11"/>
          </p:nvPr>
        </p:nvSpPr>
        <p:spPr>
          <a:xfrm>
            <a:off x="8833104" y="48491"/>
            <a:ext cx="241623" cy="143533"/>
          </a:xfrm>
        </p:spPr>
        <p:txBody>
          <a:bodyPr>
            <a:noAutofit/>
          </a:bodyPr>
          <a:lstStyle/>
          <a:p>
            <a:fld id="{A7B9C364-902F-A048-87C3-DD7A523A6C86}" type="slidenum">
              <a:rPr lang="en-US" smtClean="0"/>
              <a:pPr/>
              <a:t>‹#›</a:t>
            </a:fld>
            <a:endParaRPr lang="en-US" dirty="0"/>
          </a:p>
        </p:txBody>
      </p:sp>
      <p:sp>
        <p:nvSpPr>
          <p:cNvPr id="12" name="SmartArt Placeholder 4">
            <a:extLst>
              <a:ext uri="{FF2B5EF4-FFF2-40B4-BE49-F238E27FC236}">
                <a16:creationId xmlns:a16="http://schemas.microsoft.com/office/drawing/2014/main" id="{664C1A20-D6B3-304C-BCE6-4B4C1572EB4F}"/>
              </a:ext>
            </a:extLst>
          </p:cNvPr>
          <p:cNvSpPr>
            <a:spLocks noGrp="1"/>
          </p:cNvSpPr>
          <p:nvPr>
            <p:ph type="dgm" sz="quarter" idx="17" hasCustomPrompt="1"/>
          </p:nvPr>
        </p:nvSpPr>
        <p:spPr>
          <a:xfrm>
            <a:off x="8074025" y="4882896"/>
            <a:ext cx="917575" cy="131064"/>
          </a:xfrm>
          <a:blipFill>
            <a:blip r:embed="rId2" cstate="screen">
              <a:extLst>
                <a:ext uri="{28A0092B-C50C-407E-A947-70E740481C1C}">
                  <a14:useLocalDpi xmlns:a14="http://schemas.microsoft.com/office/drawing/2010/main"/>
                </a:ext>
              </a:extLst>
            </a:blip>
            <a:stretch>
              <a:fillRect/>
            </a:stretch>
          </a:blipFill>
        </p:spPr>
        <p:txBody>
          <a:bodyPr/>
          <a:lstStyle>
            <a:lvl1pPr>
              <a:defRPr sz="600"/>
            </a:lvl1pPr>
          </a:lstStyle>
          <a:p>
            <a:r>
              <a:rPr lang="en-US" dirty="0"/>
              <a:t> </a:t>
            </a:r>
          </a:p>
        </p:txBody>
      </p:sp>
    </p:spTree>
    <p:extLst>
      <p:ext uri="{BB962C8B-B14F-4D97-AF65-F5344CB8AC3E}">
        <p14:creationId xmlns:p14="http://schemas.microsoft.com/office/powerpoint/2010/main" val="3057455084"/>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3 Col Image 1 color">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B36AC822-5148-C349-A2C5-409D1DA9103F}"/>
              </a:ext>
            </a:extLst>
          </p:cNvPr>
          <p:cNvSpPr>
            <a:spLocks noGrp="1"/>
          </p:cNvSpPr>
          <p:nvPr>
            <p:ph type="body" sz="quarter" idx="32" hasCustomPrompt="1"/>
          </p:nvPr>
        </p:nvSpPr>
        <p:spPr>
          <a:xfrm>
            <a:off x="0" y="0"/>
            <a:ext cx="9144000" cy="5143500"/>
          </a:xfrm>
          <a:prstGeom prst="rect">
            <a:avLst/>
          </a:prstGeom>
          <a:solidFill>
            <a:schemeClr val="tx1">
              <a:alpha val="80000"/>
            </a:schemeClr>
          </a:solidFill>
          <a:ln w="28575">
            <a:noFill/>
          </a:ln>
        </p:spPr>
        <p:txBody>
          <a:bodyPr vert="horz" lIns="0" tIns="0" rIns="0" bIns="0" rtlCol="0" anchor="b">
            <a:noAutofit/>
          </a:bodyPr>
          <a:lstStyle>
            <a:lvl1pPr>
              <a:defRPr lang="en-US" sz="600" dirty="0">
                <a:solidFill>
                  <a:schemeClr val="bg1"/>
                </a:solidFill>
              </a:defRPr>
            </a:lvl1pPr>
            <a:lvl2pPr>
              <a:defRPr sz="600">
                <a:solidFill>
                  <a:schemeClr val="bg1"/>
                </a:solidFill>
              </a:defRPr>
            </a:lvl2pPr>
            <a:lvl3pPr>
              <a:defRPr sz="600">
                <a:solidFill>
                  <a:schemeClr val="bg1"/>
                </a:solidFill>
              </a:defRPr>
            </a:lvl3pPr>
            <a:lvl4pPr>
              <a:defRPr sz="600">
                <a:solidFill>
                  <a:schemeClr val="bg1"/>
                </a:solidFill>
              </a:defRPr>
            </a:lvl4pPr>
            <a:lvl5pPr>
              <a:defRPr sz="600">
                <a:solidFill>
                  <a:schemeClr val="bg1"/>
                </a:solidFill>
              </a:defRPr>
            </a:lvl5pPr>
          </a:lstStyle>
          <a:p>
            <a:pPr lvl="0"/>
            <a:r>
              <a:rPr lang="en-US" dirty="0"/>
              <a:t>  </a:t>
            </a:r>
          </a:p>
        </p:txBody>
      </p:sp>
      <p:sp>
        <p:nvSpPr>
          <p:cNvPr id="11" name="Content Placeholder 3">
            <a:extLst>
              <a:ext uri="{FF2B5EF4-FFF2-40B4-BE49-F238E27FC236}">
                <a16:creationId xmlns:a16="http://schemas.microsoft.com/office/drawing/2014/main" id="{14784CCF-5DC7-5B4E-838B-ADA841AB4BB5}"/>
              </a:ext>
            </a:extLst>
          </p:cNvPr>
          <p:cNvSpPr>
            <a:spLocks noGrp="1"/>
          </p:cNvSpPr>
          <p:nvPr>
            <p:ph idx="17"/>
          </p:nvPr>
        </p:nvSpPr>
        <p:spPr>
          <a:xfrm>
            <a:off x="6382512" y="1854740"/>
            <a:ext cx="2468880" cy="1973429"/>
          </a:xfrm>
          <a:prstGeom prst="rect">
            <a:avLst/>
          </a:prstGeom>
        </p:spPr>
        <p:txBody>
          <a:bodyPr>
            <a:noAutofit/>
          </a:bodyPr>
          <a:lstStyle>
            <a:lvl1pPr algn="ctr">
              <a:lnSpc>
                <a:spcPct val="100000"/>
              </a:lnSpc>
              <a:spcBef>
                <a:spcPts val="0"/>
              </a:spcBef>
              <a:defRPr sz="1600" baseline="0">
                <a:solidFill>
                  <a:schemeClr val="bg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dirty="0"/>
              <a:t>Click to edit Master text styles</a:t>
            </a:r>
          </a:p>
        </p:txBody>
      </p:sp>
      <p:sp>
        <p:nvSpPr>
          <p:cNvPr id="12" name="Text Placeholder 3">
            <a:extLst>
              <a:ext uri="{FF2B5EF4-FFF2-40B4-BE49-F238E27FC236}">
                <a16:creationId xmlns:a16="http://schemas.microsoft.com/office/drawing/2014/main" id="{07C96A2A-EFAE-DA42-9110-C364349AA416}"/>
              </a:ext>
            </a:extLst>
          </p:cNvPr>
          <p:cNvSpPr>
            <a:spLocks noGrp="1"/>
          </p:cNvSpPr>
          <p:nvPr>
            <p:ph type="body" sz="quarter" idx="18" hasCustomPrompt="1"/>
          </p:nvPr>
        </p:nvSpPr>
        <p:spPr>
          <a:xfrm>
            <a:off x="6382512" y="971551"/>
            <a:ext cx="2468880" cy="883190"/>
          </a:xfrm>
          <a:prstGeom prst="rect">
            <a:avLst/>
          </a:prstGeom>
        </p:spPr>
        <p:txBody>
          <a:bodyPr anchor="b">
            <a:noAutofit/>
          </a:bodyPr>
          <a:lstStyle>
            <a:lvl1pPr algn="ctr">
              <a:lnSpc>
                <a:spcPct val="100000"/>
              </a:lnSpc>
              <a:defRPr sz="2400">
                <a:solidFill>
                  <a:schemeClr val="bg1"/>
                </a:solidFill>
                <a:latin typeface="+mj-lt"/>
              </a:defRPr>
            </a:lvl1pPr>
          </a:lstStyle>
          <a:p>
            <a:pPr lvl="0"/>
            <a:r>
              <a:rPr lang="en-US" dirty="0"/>
              <a:t>Click to add text</a:t>
            </a:r>
          </a:p>
        </p:txBody>
      </p:sp>
      <p:sp>
        <p:nvSpPr>
          <p:cNvPr id="9" name="Content Placeholder 2">
            <a:extLst>
              <a:ext uri="{FF2B5EF4-FFF2-40B4-BE49-F238E27FC236}">
                <a16:creationId xmlns:a16="http://schemas.microsoft.com/office/drawing/2014/main" id="{D303673B-D4F4-0647-8335-73FEF12F457B}"/>
              </a:ext>
            </a:extLst>
          </p:cNvPr>
          <p:cNvSpPr>
            <a:spLocks noGrp="1"/>
          </p:cNvSpPr>
          <p:nvPr>
            <p:ph idx="15"/>
          </p:nvPr>
        </p:nvSpPr>
        <p:spPr>
          <a:xfrm>
            <a:off x="3337560" y="1854740"/>
            <a:ext cx="2468880" cy="1973429"/>
          </a:xfrm>
          <a:prstGeom prst="rect">
            <a:avLst/>
          </a:prstGeom>
        </p:spPr>
        <p:txBody>
          <a:bodyPr>
            <a:noAutofit/>
          </a:bodyPr>
          <a:lstStyle>
            <a:lvl1pPr algn="ctr">
              <a:lnSpc>
                <a:spcPct val="100000"/>
              </a:lnSpc>
              <a:spcBef>
                <a:spcPts val="0"/>
              </a:spcBef>
              <a:defRPr sz="1600" baseline="0">
                <a:solidFill>
                  <a:schemeClr val="bg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dirty="0"/>
              <a:t>Click to edit Master text styles</a:t>
            </a:r>
          </a:p>
        </p:txBody>
      </p:sp>
      <p:sp>
        <p:nvSpPr>
          <p:cNvPr id="10" name="Text Placeholder 2">
            <a:extLst>
              <a:ext uri="{FF2B5EF4-FFF2-40B4-BE49-F238E27FC236}">
                <a16:creationId xmlns:a16="http://schemas.microsoft.com/office/drawing/2014/main" id="{691251F6-297A-D64F-8D46-D872617F21D4}"/>
              </a:ext>
            </a:extLst>
          </p:cNvPr>
          <p:cNvSpPr>
            <a:spLocks noGrp="1"/>
          </p:cNvSpPr>
          <p:nvPr>
            <p:ph type="body" sz="quarter" idx="16" hasCustomPrompt="1"/>
          </p:nvPr>
        </p:nvSpPr>
        <p:spPr>
          <a:xfrm>
            <a:off x="3337560" y="971551"/>
            <a:ext cx="2468880" cy="883190"/>
          </a:xfrm>
          <a:prstGeom prst="rect">
            <a:avLst/>
          </a:prstGeom>
        </p:spPr>
        <p:txBody>
          <a:bodyPr anchor="b">
            <a:noAutofit/>
          </a:bodyPr>
          <a:lstStyle>
            <a:lvl1pPr algn="ctr">
              <a:lnSpc>
                <a:spcPct val="100000"/>
              </a:lnSpc>
              <a:defRPr sz="2400">
                <a:solidFill>
                  <a:schemeClr val="bg1"/>
                </a:solidFill>
                <a:latin typeface="+mj-lt"/>
              </a:defRPr>
            </a:lvl1pPr>
          </a:lstStyle>
          <a:p>
            <a:pPr lvl="0"/>
            <a:r>
              <a:rPr lang="en-US" dirty="0"/>
              <a:t>Click to add text</a:t>
            </a:r>
          </a:p>
        </p:txBody>
      </p:sp>
      <p:sp>
        <p:nvSpPr>
          <p:cNvPr id="3" name="Content Placeholder 1"/>
          <p:cNvSpPr>
            <a:spLocks noGrp="1"/>
          </p:cNvSpPr>
          <p:nvPr>
            <p:ph idx="1"/>
          </p:nvPr>
        </p:nvSpPr>
        <p:spPr>
          <a:xfrm>
            <a:off x="301752" y="1854740"/>
            <a:ext cx="2468880" cy="1973429"/>
          </a:xfrm>
          <a:prstGeom prst="rect">
            <a:avLst/>
          </a:prstGeom>
        </p:spPr>
        <p:txBody>
          <a:bodyPr>
            <a:noAutofit/>
          </a:bodyPr>
          <a:lstStyle>
            <a:lvl1pPr algn="ctr">
              <a:lnSpc>
                <a:spcPct val="100000"/>
              </a:lnSpc>
              <a:spcBef>
                <a:spcPts val="0"/>
              </a:spcBef>
              <a:defRPr sz="1600" baseline="0">
                <a:solidFill>
                  <a:schemeClr val="bg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dirty="0"/>
              <a:t>Click to edit Master text styles</a:t>
            </a:r>
          </a:p>
        </p:txBody>
      </p:sp>
      <p:sp>
        <p:nvSpPr>
          <p:cNvPr id="8" name="Text Placeholder 1">
            <a:extLst>
              <a:ext uri="{FF2B5EF4-FFF2-40B4-BE49-F238E27FC236}">
                <a16:creationId xmlns:a16="http://schemas.microsoft.com/office/drawing/2014/main" id="{9F94273F-F8C6-A34F-8FFF-291ECF891C6A}"/>
              </a:ext>
            </a:extLst>
          </p:cNvPr>
          <p:cNvSpPr>
            <a:spLocks noGrp="1"/>
          </p:cNvSpPr>
          <p:nvPr>
            <p:ph type="body" sz="quarter" idx="14" hasCustomPrompt="1"/>
          </p:nvPr>
        </p:nvSpPr>
        <p:spPr>
          <a:xfrm>
            <a:off x="301752" y="971551"/>
            <a:ext cx="2468880" cy="883190"/>
          </a:xfrm>
          <a:prstGeom prst="rect">
            <a:avLst/>
          </a:prstGeom>
        </p:spPr>
        <p:txBody>
          <a:bodyPr anchor="b">
            <a:noAutofit/>
          </a:bodyPr>
          <a:lstStyle>
            <a:lvl1pPr algn="ctr">
              <a:lnSpc>
                <a:spcPct val="100000"/>
              </a:lnSpc>
              <a:defRPr sz="2400">
                <a:solidFill>
                  <a:schemeClr val="bg1"/>
                </a:solidFill>
                <a:latin typeface="+mj-lt"/>
              </a:defRPr>
            </a:lvl1pPr>
          </a:lstStyle>
          <a:p>
            <a:pPr lvl="0"/>
            <a:r>
              <a:rPr lang="en-US" dirty="0"/>
              <a:t>Click to add text</a:t>
            </a:r>
          </a:p>
        </p:txBody>
      </p:sp>
      <p:sp>
        <p:nvSpPr>
          <p:cNvPr id="16" name="Footer Placeholder 1">
            <a:extLst>
              <a:ext uri="{FF2B5EF4-FFF2-40B4-BE49-F238E27FC236}">
                <a16:creationId xmlns:a16="http://schemas.microsoft.com/office/drawing/2014/main" id="{B84F3FED-8D3C-44EB-B19D-A43015EB5072}"/>
              </a:ext>
            </a:extLst>
          </p:cNvPr>
          <p:cNvSpPr>
            <a:spLocks noGrp="1"/>
          </p:cNvSpPr>
          <p:nvPr>
            <p:ph type="ftr" sz="quarter" idx="10"/>
          </p:nvPr>
        </p:nvSpPr>
        <p:spPr>
          <a:xfrm>
            <a:off x="155448" y="4891695"/>
            <a:ext cx="1298448" cy="118872"/>
          </a:xfrm>
        </p:spPr>
        <p:txBody>
          <a:bodyPr>
            <a:noAutofit/>
          </a:bodyPr>
          <a:lstStyle/>
          <a:p>
            <a:r>
              <a:rPr lang="en-US" dirty="0"/>
              <a:t>© Euromonitor International</a:t>
            </a:r>
          </a:p>
        </p:txBody>
      </p:sp>
      <p:sp>
        <p:nvSpPr>
          <p:cNvPr id="18" name="Slide Number Placeholder 1">
            <a:extLst>
              <a:ext uri="{FF2B5EF4-FFF2-40B4-BE49-F238E27FC236}">
                <a16:creationId xmlns:a16="http://schemas.microsoft.com/office/drawing/2014/main" id="{368150EC-AC0B-4AC3-80F2-5A5808B87C5C}"/>
              </a:ext>
            </a:extLst>
          </p:cNvPr>
          <p:cNvSpPr>
            <a:spLocks noGrp="1"/>
          </p:cNvSpPr>
          <p:nvPr>
            <p:ph type="sldNum" sz="quarter" idx="11"/>
          </p:nvPr>
        </p:nvSpPr>
        <p:spPr>
          <a:xfrm>
            <a:off x="8833104" y="48491"/>
            <a:ext cx="241623" cy="143533"/>
          </a:xfrm>
        </p:spPr>
        <p:txBody>
          <a:bodyPr>
            <a:noAutofit/>
          </a:bodyPr>
          <a:lstStyle/>
          <a:p>
            <a:fld id="{A7B9C364-902F-A048-87C3-DD7A523A6C86}" type="slidenum">
              <a:rPr lang="en-US" smtClean="0"/>
              <a:pPr/>
              <a:t>‹#›</a:t>
            </a:fld>
            <a:endParaRPr lang="en-US" dirty="0"/>
          </a:p>
        </p:txBody>
      </p:sp>
      <p:sp>
        <p:nvSpPr>
          <p:cNvPr id="20" name="SmartArt Placeholder 4">
            <a:extLst>
              <a:ext uri="{FF2B5EF4-FFF2-40B4-BE49-F238E27FC236}">
                <a16:creationId xmlns:a16="http://schemas.microsoft.com/office/drawing/2014/main" id="{14A27D16-B443-3147-8DC9-0F780F1A0007}"/>
              </a:ext>
            </a:extLst>
          </p:cNvPr>
          <p:cNvSpPr>
            <a:spLocks noGrp="1"/>
          </p:cNvSpPr>
          <p:nvPr>
            <p:ph type="dgm" sz="quarter" idx="36" hasCustomPrompt="1"/>
          </p:nvPr>
        </p:nvSpPr>
        <p:spPr>
          <a:xfrm>
            <a:off x="8074025" y="4882896"/>
            <a:ext cx="917575" cy="131064"/>
          </a:xfrm>
          <a:blipFill>
            <a:blip r:embed="rId2" cstate="screen">
              <a:extLst>
                <a:ext uri="{28A0092B-C50C-407E-A947-70E740481C1C}">
                  <a14:useLocalDpi xmlns:a14="http://schemas.microsoft.com/office/drawing/2010/main"/>
                </a:ext>
              </a:extLst>
            </a:blip>
            <a:stretch>
              <a:fillRect/>
            </a:stretch>
          </a:blipFill>
        </p:spPr>
        <p:txBody>
          <a:bodyPr/>
          <a:lstStyle>
            <a:lvl1pPr>
              <a:defRPr sz="600"/>
            </a:lvl1pPr>
          </a:lstStyle>
          <a:p>
            <a:r>
              <a:rPr lang="en-US" dirty="0"/>
              <a:t> </a:t>
            </a:r>
          </a:p>
        </p:txBody>
      </p:sp>
      <p:sp>
        <p:nvSpPr>
          <p:cNvPr id="17" name="Picture Placeholder 3">
            <a:extLst>
              <a:ext uri="{FF2B5EF4-FFF2-40B4-BE49-F238E27FC236}">
                <a16:creationId xmlns:a16="http://schemas.microsoft.com/office/drawing/2014/main" id="{A26C56E5-B122-1841-8E1E-88AC38CDDFEB}"/>
              </a:ext>
            </a:extLst>
          </p:cNvPr>
          <p:cNvSpPr>
            <a:spLocks noGrp="1"/>
          </p:cNvSpPr>
          <p:nvPr>
            <p:ph type="pic" sz="quarter" idx="35" hasCustomPrompt="1"/>
          </p:nvPr>
        </p:nvSpPr>
        <p:spPr>
          <a:xfrm>
            <a:off x="6084732" y="0"/>
            <a:ext cx="3044952" cy="5143500"/>
          </a:xfrm>
          <a:prstGeom prst="rect">
            <a:avLst/>
          </a:prstGeom>
        </p:spPr>
        <p:txBody>
          <a:bodyPr lIns="182880" tIns="365760" rIns="182880" bIns="1737360" anchor="t">
            <a:noAutofit/>
          </a:bodyPr>
          <a:lstStyle>
            <a:lvl1pPr algn="ctr">
              <a:defRPr sz="1800">
                <a:solidFill>
                  <a:schemeClr val="tx2"/>
                </a:solidFill>
              </a:defRPr>
            </a:lvl1pPr>
          </a:lstStyle>
          <a:p>
            <a:r>
              <a:rPr lang="en-US" dirty="0"/>
              <a:t>Click  icon to insert an image, change to Black and White, then right click  and “SEND TO BACK”</a:t>
            </a:r>
          </a:p>
        </p:txBody>
      </p:sp>
      <p:sp>
        <p:nvSpPr>
          <p:cNvPr id="15" name="Picture Placeholder 2">
            <a:extLst>
              <a:ext uri="{FF2B5EF4-FFF2-40B4-BE49-F238E27FC236}">
                <a16:creationId xmlns:a16="http://schemas.microsoft.com/office/drawing/2014/main" id="{8628A475-4D75-FE40-89AD-C5E73F101414}"/>
              </a:ext>
            </a:extLst>
          </p:cNvPr>
          <p:cNvSpPr>
            <a:spLocks noGrp="1"/>
          </p:cNvSpPr>
          <p:nvPr>
            <p:ph type="pic" sz="quarter" idx="34" hasCustomPrompt="1"/>
          </p:nvPr>
        </p:nvSpPr>
        <p:spPr>
          <a:xfrm>
            <a:off x="3042366" y="0"/>
            <a:ext cx="3044952" cy="5143500"/>
          </a:xfrm>
          <a:prstGeom prst="rect">
            <a:avLst/>
          </a:prstGeom>
        </p:spPr>
        <p:txBody>
          <a:bodyPr lIns="182880" tIns="365760" rIns="182880" bIns="1737360" anchor="t">
            <a:noAutofit/>
          </a:bodyPr>
          <a:lstStyle>
            <a:lvl1pPr algn="ctr">
              <a:defRPr sz="1800">
                <a:solidFill>
                  <a:schemeClr val="tx2"/>
                </a:solidFill>
              </a:defRPr>
            </a:lvl1pPr>
          </a:lstStyle>
          <a:p>
            <a:r>
              <a:rPr lang="en-US" dirty="0"/>
              <a:t>Click  icon to insert an image, change to Black and White, then right click  and “SEND TO BACK”</a:t>
            </a:r>
          </a:p>
        </p:txBody>
      </p:sp>
      <p:sp>
        <p:nvSpPr>
          <p:cNvPr id="14" name="Picture Placeholder 1">
            <a:extLst>
              <a:ext uri="{FF2B5EF4-FFF2-40B4-BE49-F238E27FC236}">
                <a16:creationId xmlns:a16="http://schemas.microsoft.com/office/drawing/2014/main" id="{9E4C41F6-925C-714E-9DA5-A609D78A2518}"/>
              </a:ext>
            </a:extLst>
          </p:cNvPr>
          <p:cNvSpPr>
            <a:spLocks noGrp="1"/>
          </p:cNvSpPr>
          <p:nvPr>
            <p:ph type="pic" sz="quarter" idx="33" hasCustomPrompt="1"/>
          </p:nvPr>
        </p:nvSpPr>
        <p:spPr>
          <a:xfrm>
            <a:off x="0" y="0"/>
            <a:ext cx="3044952" cy="5143500"/>
          </a:xfrm>
          <a:prstGeom prst="rect">
            <a:avLst/>
          </a:prstGeom>
        </p:spPr>
        <p:txBody>
          <a:bodyPr lIns="182880" tIns="365760" rIns="182880" bIns="1737360" anchor="t">
            <a:noAutofit/>
          </a:bodyPr>
          <a:lstStyle>
            <a:lvl1pPr algn="ctr">
              <a:defRPr sz="1800">
                <a:solidFill>
                  <a:schemeClr val="tx2"/>
                </a:solidFill>
              </a:defRPr>
            </a:lvl1pPr>
          </a:lstStyle>
          <a:p>
            <a:r>
              <a:rPr lang="en-US" dirty="0"/>
              <a:t>Click  icon to insert an image, change to Black and White, then right click  and “SEND TO BACK”</a:t>
            </a:r>
          </a:p>
        </p:txBody>
      </p:sp>
    </p:spTree>
    <p:extLst>
      <p:ext uri="{BB962C8B-B14F-4D97-AF65-F5344CB8AC3E}">
        <p14:creationId xmlns:p14="http://schemas.microsoft.com/office/powerpoint/2010/main" val="3824061848"/>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3 Col Solid 1 color">
    <p:bg>
      <p:bgRef idx="1001">
        <a:schemeClr val="bg1"/>
      </p:bgRef>
    </p:bg>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14784CCF-5DC7-5B4E-838B-ADA841AB4BB5}"/>
              </a:ext>
            </a:extLst>
          </p:cNvPr>
          <p:cNvSpPr>
            <a:spLocks noGrp="1"/>
          </p:cNvSpPr>
          <p:nvPr>
            <p:ph idx="17"/>
          </p:nvPr>
        </p:nvSpPr>
        <p:spPr>
          <a:xfrm>
            <a:off x="6382512" y="1854740"/>
            <a:ext cx="2468880" cy="1973429"/>
          </a:xfrm>
          <a:prstGeom prst="rect">
            <a:avLst/>
          </a:prstGeom>
        </p:spPr>
        <p:txBody>
          <a:bodyPr>
            <a:noAutofit/>
          </a:bodyPr>
          <a:lstStyle>
            <a:lvl1pPr algn="ctr">
              <a:lnSpc>
                <a:spcPct val="100000"/>
              </a:lnSpc>
              <a:spcBef>
                <a:spcPts val="0"/>
              </a:spcBef>
              <a:defRPr sz="1600" baseline="0">
                <a:solidFill>
                  <a:schemeClr val="tx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a:t>Click to edit Master text styles</a:t>
            </a:r>
          </a:p>
        </p:txBody>
      </p:sp>
      <p:sp>
        <p:nvSpPr>
          <p:cNvPr id="12" name="Text Placeholder 3">
            <a:extLst>
              <a:ext uri="{FF2B5EF4-FFF2-40B4-BE49-F238E27FC236}">
                <a16:creationId xmlns:a16="http://schemas.microsoft.com/office/drawing/2014/main" id="{07C96A2A-EFAE-DA42-9110-C364349AA416}"/>
              </a:ext>
            </a:extLst>
          </p:cNvPr>
          <p:cNvSpPr>
            <a:spLocks noGrp="1"/>
          </p:cNvSpPr>
          <p:nvPr>
            <p:ph type="body" sz="quarter" idx="18" hasCustomPrompt="1"/>
          </p:nvPr>
        </p:nvSpPr>
        <p:spPr>
          <a:xfrm>
            <a:off x="6382512" y="971551"/>
            <a:ext cx="2468880" cy="883190"/>
          </a:xfrm>
          <a:prstGeom prst="rect">
            <a:avLst/>
          </a:prstGeom>
        </p:spPr>
        <p:txBody>
          <a:bodyPr anchor="b">
            <a:noAutofit/>
          </a:bodyPr>
          <a:lstStyle>
            <a:lvl1pPr algn="ctr">
              <a:lnSpc>
                <a:spcPct val="100000"/>
              </a:lnSpc>
              <a:defRPr sz="2400">
                <a:solidFill>
                  <a:schemeClr val="tx1"/>
                </a:solidFill>
                <a:latin typeface="+mj-lt"/>
              </a:defRPr>
            </a:lvl1pPr>
          </a:lstStyle>
          <a:p>
            <a:pPr lvl="0"/>
            <a:r>
              <a:rPr lang="en-US" dirty="0"/>
              <a:t>Click to add text</a:t>
            </a:r>
          </a:p>
        </p:txBody>
      </p:sp>
      <p:sp>
        <p:nvSpPr>
          <p:cNvPr id="9" name="Content Placeholder 2">
            <a:extLst>
              <a:ext uri="{FF2B5EF4-FFF2-40B4-BE49-F238E27FC236}">
                <a16:creationId xmlns:a16="http://schemas.microsoft.com/office/drawing/2014/main" id="{D303673B-D4F4-0647-8335-73FEF12F457B}"/>
              </a:ext>
            </a:extLst>
          </p:cNvPr>
          <p:cNvSpPr>
            <a:spLocks noGrp="1"/>
          </p:cNvSpPr>
          <p:nvPr>
            <p:ph idx="15"/>
          </p:nvPr>
        </p:nvSpPr>
        <p:spPr>
          <a:xfrm>
            <a:off x="3337560" y="1854740"/>
            <a:ext cx="2468880" cy="1973429"/>
          </a:xfrm>
          <a:prstGeom prst="rect">
            <a:avLst/>
          </a:prstGeom>
        </p:spPr>
        <p:txBody>
          <a:bodyPr>
            <a:noAutofit/>
          </a:bodyPr>
          <a:lstStyle>
            <a:lvl1pPr algn="ctr">
              <a:lnSpc>
                <a:spcPct val="100000"/>
              </a:lnSpc>
              <a:spcBef>
                <a:spcPts val="0"/>
              </a:spcBef>
              <a:defRPr sz="1600" baseline="0">
                <a:solidFill>
                  <a:schemeClr val="tx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a:t>Click to edit Master text styles</a:t>
            </a:r>
          </a:p>
        </p:txBody>
      </p:sp>
      <p:sp>
        <p:nvSpPr>
          <p:cNvPr id="10" name="Text Placeholder 2">
            <a:extLst>
              <a:ext uri="{FF2B5EF4-FFF2-40B4-BE49-F238E27FC236}">
                <a16:creationId xmlns:a16="http://schemas.microsoft.com/office/drawing/2014/main" id="{691251F6-297A-D64F-8D46-D872617F21D4}"/>
              </a:ext>
            </a:extLst>
          </p:cNvPr>
          <p:cNvSpPr>
            <a:spLocks noGrp="1"/>
          </p:cNvSpPr>
          <p:nvPr>
            <p:ph type="body" sz="quarter" idx="16" hasCustomPrompt="1"/>
          </p:nvPr>
        </p:nvSpPr>
        <p:spPr>
          <a:xfrm>
            <a:off x="3337560" y="971551"/>
            <a:ext cx="2468880" cy="883190"/>
          </a:xfrm>
          <a:prstGeom prst="rect">
            <a:avLst/>
          </a:prstGeom>
        </p:spPr>
        <p:txBody>
          <a:bodyPr anchor="b">
            <a:noAutofit/>
          </a:bodyPr>
          <a:lstStyle>
            <a:lvl1pPr algn="ctr">
              <a:lnSpc>
                <a:spcPct val="100000"/>
              </a:lnSpc>
              <a:defRPr sz="2400">
                <a:solidFill>
                  <a:schemeClr val="tx1"/>
                </a:solidFill>
                <a:latin typeface="+mj-lt"/>
              </a:defRPr>
            </a:lvl1pPr>
          </a:lstStyle>
          <a:p>
            <a:pPr lvl="0"/>
            <a:r>
              <a:rPr lang="en-US" dirty="0"/>
              <a:t>Click to add text</a:t>
            </a:r>
          </a:p>
        </p:txBody>
      </p:sp>
      <p:sp>
        <p:nvSpPr>
          <p:cNvPr id="3" name="Content Placeholder 1"/>
          <p:cNvSpPr>
            <a:spLocks noGrp="1"/>
          </p:cNvSpPr>
          <p:nvPr>
            <p:ph idx="1"/>
          </p:nvPr>
        </p:nvSpPr>
        <p:spPr>
          <a:xfrm>
            <a:off x="301752" y="1854740"/>
            <a:ext cx="2468880" cy="1973429"/>
          </a:xfrm>
          <a:prstGeom prst="rect">
            <a:avLst/>
          </a:prstGeom>
        </p:spPr>
        <p:txBody>
          <a:bodyPr>
            <a:noAutofit/>
          </a:bodyPr>
          <a:lstStyle>
            <a:lvl1pPr algn="ctr">
              <a:lnSpc>
                <a:spcPct val="100000"/>
              </a:lnSpc>
              <a:spcBef>
                <a:spcPts val="0"/>
              </a:spcBef>
              <a:defRPr sz="1600" baseline="0">
                <a:solidFill>
                  <a:schemeClr val="tx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a:t>Click to edit Master text styles</a:t>
            </a:r>
          </a:p>
        </p:txBody>
      </p:sp>
      <p:sp>
        <p:nvSpPr>
          <p:cNvPr id="8" name="Text Placeholder 1">
            <a:extLst>
              <a:ext uri="{FF2B5EF4-FFF2-40B4-BE49-F238E27FC236}">
                <a16:creationId xmlns:a16="http://schemas.microsoft.com/office/drawing/2014/main" id="{9F94273F-F8C6-A34F-8FFF-291ECF891C6A}"/>
              </a:ext>
            </a:extLst>
          </p:cNvPr>
          <p:cNvSpPr>
            <a:spLocks noGrp="1"/>
          </p:cNvSpPr>
          <p:nvPr>
            <p:ph type="body" sz="quarter" idx="14" hasCustomPrompt="1"/>
          </p:nvPr>
        </p:nvSpPr>
        <p:spPr>
          <a:xfrm>
            <a:off x="301752" y="971551"/>
            <a:ext cx="2468880" cy="883190"/>
          </a:xfrm>
          <a:prstGeom prst="rect">
            <a:avLst/>
          </a:prstGeom>
        </p:spPr>
        <p:txBody>
          <a:bodyPr anchor="b">
            <a:noAutofit/>
          </a:bodyPr>
          <a:lstStyle>
            <a:lvl1pPr algn="ctr">
              <a:lnSpc>
                <a:spcPct val="100000"/>
              </a:lnSpc>
              <a:defRPr sz="2400">
                <a:solidFill>
                  <a:schemeClr val="tx1"/>
                </a:solidFill>
                <a:latin typeface="+mj-lt"/>
              </a:defRPr>
            </a:lvl1pPr>
          </a:lstStyle>
          <a:p>
            <a:pPr lvl="0"/>
            <a:r>
              <a:rPr lang="en-US" dirty="0"/>
              <a:t>Click to add text</a:t>
            </a:r>
          </a:p>
        </p:txBody>
      </p:sp>
      <p:sp>
        <p:nvSpPr>
          <p:cNvPr id="13" name="Footer Placeholder 1">
            <a:extLst>
              <a:ext uri="{FF2B5EF4-FFF2-40B4-BE49-F238E27FC236}">
                <a16:creationId xmlns:a16="http://schemas.microsoft.com/office/drawing/2014/main" id="{ACB25C8D-0F11-40A0-A5D5-635C7B329D7B}"/>
              </a:ext>
            </a:extLst>
          </p:cNvPr>
          <p:cNvSpPr>
            <a:spLocks noGrp="1"/>
          </p:cNvSpPr>
          <p:nvPr>
            <p:ph type="ftr" sz="quarter" idx="10"/>
          </p:nvPr>
        </p:nvSpPr>
        <p:spPr>
          <a:xfrm>
            <a:off x="155448" y="4891695"/>
            <a:ext cx="1298448" cy="118872"/>
          </a:xfrm>
        </p:spPr>
        <p:txBody>
          <a:bodyPr>
            <a:noAutofit/>
          </a:bodyPr>
          <a:lstStyle/>
          <a:p>
            <a:r>
              <a:rPr lang="en-US" dirty="0"/>
              <a:t>© Euromonitor International</a:t>
            </a:r>
          </a:p>
        </p:txBody>
      </p:sp>
      <p:sp>
        <p:nvSpPr>
          <p:cNvPr id="14" name="Slide Number Placeholder 1">
            <a:extLst>
              <a:ext uri="{FF2B5EF4-FFF2-40B4-BE49-F238E27FC236}">
                <a16:creationId xmlns:a16="http://schemas.microsoft.com/office/drawing/2014/main" id="{6F0DF1B3-6570-4BB7-B5E5-DC2B2E574643}"/>
              </a:ext>
            </a:extLst>
          </p:cNvPr>
          <p:cNvSpPr>
            <a:spLocks noGrp="1"/>
          </p:cNvSpPr>
          <p:nvPr>
            <p:ph type="sldNum" sz="quarter" idx="11"/>
          </p:nvPr>
        </p:nvSpPr>
        <p:spPr>
          <a:xfrm>
            <a:off x="8833104" y="48491"/>
            <a:ext cx="241623" cy="143533"/>
          </a:xfrm>
        </p:spPr>
        <p:txBody>
          <a:bodyPr>
            <a:noAutofit/>
          </a:bodyPr>
          <a:lstStyle/>
          <a:p>
            <a:fld id="{A7B9C364-902F-A048-87C3-DD7A523A6C86}" type="slidenum">
              <a:rPr lang="en-US" smtClean="0"/>
              <a:pPr/>
              <a:t>‹#›</a:t>
            </a:fld>
            <a:endParaRPr lang="en-US" dirty="0"/>
          </a:p>
        </p:txBody>
      </p:sp>
      <p:pic>
        <p:nvPicPr>
          <p:cNvPr id="15" name="Picture 14">
            <a:extLst>
              <a:ext uri="{FF2B5EF4-FFF2-40B4-BE49-F238E27FC236}">
                <a16:creationId xmlns:a16="http://schemas.microsoft.com/office/drawing/2014/main" id="{50BD05CD-33F6-3648-91F5-7F7CAB0DA4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4152" y="4882896"/>
            <a:ext cx="917448" cy="131971"/>
          </a:xfrm>
          <a:prstGeom prst="rect">
            <a:avLst/>
          </a:prstGeom>
        </p:spPr>
      </p:pic>
    </p:spTree>
    <p:extLst>
      <p:ext uri="{BB962C8B-B14F-4D97-AF65-F5344CB8AC3E}">
        <p14:creationId xmlns:p14="http://schemas.microsoft.com/office/powerpoint/2010/main" val="30046795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3 Col Solid Multi">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DCB78D0-06D4-714E-A0FF-A343C801A4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74152" y="4882896"/>
            <a:ext cx="917448" cy="131971"/>
          </a:xfrm>
          <a:prstGeom prst="rect">
            <a:avLst/>
          </a:prstGeom>
        </p:spPr>
      </p:pic>
      <p:sp>
        <p:nvSpPr>
          <p:cNvPr id="22" name="Rectangle 3">
            <a:extLst>
              <a:ext uri="{FF2B5EF4-FFF2-40B4-BE49-F238E27FC236}">
                <a16:creationId xmlns:a16="http://schemas.microsoft.com/office/drawing/2014/main" id="{F1B4625C-7DD9-AA40-B67A-A78414B08616}"/>
              </a:ext>
            </a:extLst>
          </p:cNvPr>
          <p:cNvSpPr/>
          <p:nvPr/>
        </p:nvSpPr>
        <p:spPr>
          <a:xfrm>
            <a:off x="6089904" y="0"/>
            <a:ext cx="3054096"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8" name="Rectangle 2">
            <a:extLst>
              <a:ext uri="{FF2B5EF4-FFF2-40B4-BE49-F238E27FC236}">
                <a16:creationId xmlns:a16="http://schemas.microsoft.com/office/drawing/2014/main" id="{EB54A746-BCBE-FA4D-894F-07FE8D2820F3}"/>
              </a:ext>
            </a:extLst>
          </p:cNvPr>
          <p:cNvSpPr/>
          <p:nvPr/>
        </p:nvSpPr>
        <p:spPr>
          <a:xfrm>
            <a:off x="3044952" y="0"/>
            <a:ext cx="305409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Rectangle 1">
            <a:extLst>
              <a:ext uri="{FF2B5EF4-FFF2-40B4-BE49-F238E27FC236}">
                <a16:creationId xmlns:a16="http://schemas.microsoft.com/office/drawing/2014/main" id="{AD827429-B34C-D844-ADF0-D2340DF6B323}"/>
              </a:ext>
            </a:extLst>
          </p:cNvPr>
          <p:cNvSpPr/>
          <p:nvPr/>
        </p:nvSpPr>
        <p:spPr>
          <a:xfrm>
            <a:off x="0" y="0"/>
            <a:ext cx="3054096"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1" name="Content Placeholder 3">
            <a:extLst>
              <a:ext uri="{FF2B5EF4-FFF2-40B4-BE49-F238E27FC236}">
                <a16:creationId xmlns:a16="http://schemas.microsoft.com/office/drawing/2014/main" id="{14784CCF-5DC7-5B4E-838B-ADA841AB4BB5}"/>
              </a:ext>
            </a:extLst>
          </p:cNvPr>
          <p:cNvSpPr>
            <a:spLocks noGrp="1"/>
          </p:cNvSpPr>
          <p:nvPr>
            <p:ph idx="17"/>
          </p:nvPr>
        </p:nvSpPr>
        <p:spPr>
          <a:xfrm>
            <a:off x="6382512" y="1854740"/>
            <a:ext cx="2468880" cy="1973429"/>
          </a:xfrm>
          <a:prstGeom prst="rect">
            <a:avLst/>
          </a:prstGeom>
        </p:spPr>
        <p:txBody>
          <a:bodyPr>
            <a:noAutofit/>
          </a:bodyPr>
          <a:lstStyle>
            <a:lvl1pPr algn="ctr">
              <a:lnSpc>
                <a:spcPct val="100000"/>
              </a:lnSpc>
              <a:spcBef>
                <a:spcPts val="0"/>
              </a:spcBef>
              <a:defRPr sz="1600" baseline="0">
                <a:solidFill>
                  <a:schemeClr val="bg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dirty="0"/>
              <a:t>Click to edit Master text styles</a:t>
            </a:r>
          </a:p>
        </p:txBody>
      </p:sp>
      <p:sp>
        <p:nvSpPr>
          <p:cNvPr id="12" name="Text Placeholder 3">
            <a:extLst>
              <a:ext uri="{FF2B5EF4-FFF2-40B4-BE49-F238E27FC236}">
                <a16:creationId xmlns:a16="http://schemas.microsoft.com/office/drawing/2014/main" id="{07C96A2A-EFAE-DA42-9110-C364349AA416}"/>
              </a:ext>
            </a:extLst>
          </p:cNvPr>
          <p:cNvSpPr>
            <a:spLocks noGrp="1"/>
          </p:cNvSpPr>
          <p:nvPr>
            <p:ph type="body" sz="quarter" idx="18" hasCustomPrompt="1"/>
          </p:nvPr>
        </p:nvSpPr>
        <p:spPr>
          <a:xfrm>
            <a:off x="6382512" y="971551"/>
            <a:ext cx="2468880" cy="883190"/>
          </a:xfrm>
          <a:prstGeom prst="rect">
            <a:avLst/>
          </a:prstGeom>
        </p:spPr>
        <p:txBody>
          <a:bodyPr anchor="b">
            <a:noAutofit/>
          </a:bodyPr>
          <a:lstStyle>
            <a:lvl1pPr algn="ctr">
              <a:lnSpc>
                <a:spcPts val="2900"/>
              </a:lnSpc>
              <a:defRPr sz="2400">
                <a:solidFill>
                  <a:schemeClr val="bg1"/>
                </a:solidFill>
                <a:latin typeface="+mj-lt"/>
              </a:defRPr>
            </a:lvl1pPr>
          </a:lstStyle>
          <a:p>
            <a:pPr lvl="0"/>
            <a:r>
              <a:rPr lang="en-US" dirty="0"/>
              <a:t>Click to add text</a:t>
            </a:r>
          </a:p>
        </p:txBody>
      </p:sp>
      <p:sp>
        <p:nvSpPr>
          <p:cNvPr id="9" name="Content Placeholder 2">
            <a:extLst>
              <a:ext uri="{FF2B5EF4-FFF2-40B4-BE49-F238E27FC236}">
                <a16:creationId xmlns:a16="http://schemas.microsoft.com/office/drawing/2014/main" id="{D303673B-D4F4-0647-8335-73FEF12F457B}"/>
              </a:ext>
            </a:extLst>
          </p:cNvPr>
          <p:cNvSpPr>
            <a:spLocks noGrp="1"/>
          </p:cNvSpPr>
          <p:nvPr>
            <p:ph idx="15"/>
          </p:nvPr>
        </p:nvSpPr>
        <p:spPr>
          <a:xfrm>
            <a:off x="3337560" y="1854740"/>
            <a:ext cx="2468880" cy="1973429"/>
          </a:xfrm>
          <a:prstGeom prst="rect">
            <a:avLst/>
          </a:prstGeom>
        </p:spPr>
        <p:txBody>
          <a:bodyPr>
            <a:noAutofit/>
          </a:bodyPr>
          <a:lstStyle>
            <a:lvl1pPr algn="ctr">
              <a:lnSpc>
                <a:spcPct val="100000"/>
              </a:lnSpc>
              <a:spcBef>
                <a:spcPts val="0"/>
              </a:spcBef>
              <a:defRPr sz="1600" baseline="0">
                <a:solidFill>
                  <a:schemeClr val="bg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dirty="0"/>
              <a:t>Click to edit Master text styles</a:t>
            </a:r>
          </a:p>
        </p:txBody>
      </p:sp>
      <p:sp>
        <p:nvSpPr>
          <p:cNvPr id="10" name="Text Placeholder 2">
            <a:extLst>
              <a:ext uri="{FF2B5EF4-FFF2-40B4-BE49-F238E27FC236}">
                <a16:creationId xmlns:a16="http://schemas.microsoft.com/office/drawing/2014/main" id="{691251F6-297A-D64F-8D46-D872617F21D4}"/>
              </a:ext>
            </a:extLst>
          </p:cNvPr>
          <p:cNvSpPr>
            <a:spLocks noGrp="1"/>
          </p:cNvSpPr>
          <p:nvPr>
            <p:ph type="body" sz="quarter" idx="16" hasCustomPrompt="1"/>
          </p:nvPr>
        </p:nvSpPr>
        <p:spPr>
          <a:xfrm>
            <a:off x="3337560" y="971551"/>
            <a:ext cx="2468880" cy="883190"/>
          </a:xfrm>
          <a:prstGeom prst="rect">
            <a:avLst/>
          </a:prstGeom>
        </p:spPr>
        <p:txBody>
          <a:bodyPr anchor="b">
            <a:noAutofit/>
          </a:bodyPr>
          <a:lstStyle>
            <a:lvl1pPr algn="ctr">
              <a:lnSpc>
                <a:spcPts val="2900"/>
              </a:lnSpc>
              <a:defRPr sz="2400">
                <a:solidFill>
                  <a:schemeClr val="bg1"/>
                </a:solidFill>
                <a:latin typeface="+mj-lt"/>
              </a:defRPr>
            </a:lvl1pPr>
          </a:lstStyle>
          <a:p>
            <a:pPr lvl="0"/>
            <a:r>
              <a:rPr lang="en-US" dirty="0"/>
              <a:t>Click to add text</a:t>
            </a:r>
          </a:p>
        </p:txBody>
      </p:sp>
      <p:sp>
        <p:nvSpPr>
          <p:cNvPr id="3" name="Content Placeholder 1"/>
          <p:cNvSpPr>
            <a:spLocks noGrp="1"/>
          </p:cNvSpPr>
          <p:nvPr>
            <p:ph idx="1"/>
          </p:nvPr>
        </p:nvSpPr>
        <p:spPr>
          <a:xfrm>
            <a:off x="301752" y="1854740"/>
            <a:ext cx="2468880" cy="1973429"/>
          </a:xfrm>
          <a:prstGeom prst="rect">
            <a:avLst/>
          </a:prstGeom>
        </p:spPr>
        <p:txBody>
          <a:bodyPr>
            <a:noAutofit/>
          </a:bodyPr>
          <a:lstStyle>
            <a:lvl1pPr algn="ctr">
              <a:lnSpc>
                <a:spcPct val="100000"/>
              </a:lnSpc>
              <a:spcBef>
                <a:spcPts val="0"/>
              </a:spcBef>
              <a:defRPr sz="1600" baseline="0">
                <a:solidFill>
                  <a:schemeClr val="bg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dirty="0"/>
              <a:t>Click to edit Master text styles</a:t>
            </a:r>
          </a:p>
        </p:txBody>
      </p:sp>
      <p:sp>
        <p:nvSpPr>
          <p:cNvPr id="8" name="Text Placeholder 1">
            <a:extLst>
              <a:ext uri="{FF2B5EF4-FFF2-40B4-BE49-F238E27FC236}">
                <a16:creationId xmlns:a16="http://schemas.microsoft.com/office/drawing/2014/main" id="{9F94273F-F8C6-A34F-8FFF-291ECF891C6A}"/>
              </a:ext>
            </a:extLst>
          </p:cNvPr>
          <p:cNvSpPr>
            <a:spLocks noGrp="1"/>
          </p:cNvSpPr>
          <p:nvPr>
            <p:ph type="body" sz="quarter" idx="14" hasCustomPrompt="1"/>
          </p:nvPr>
        </p:nvSpPr>
        <p:spPr>
          <a:xfrm>
            <a:off x="301752" y="971551"/>
            <a:ext cx="2468880" cy="883190"/>
          </a:xfrm>
          <a:prstGeom prst="rect">
            <a:avLst/>
          </a:prstGeom>
        </p:spPr>
        <p:txBody>
          <a:bodyPr anchor="b">
            <a:noAutofit/>
          </a:bodyPr>
          <a:lstStyle>
            <a:lvl1pPr algn="ctr">
              <a:lnSpc>
                <a:spcPts val="2900"/>
              </a:lnSpc>
              <a:defRPr sz="2400">
                <a:solidFill>
                  <a:schemeClr val="bg1"/>
                </a:solidFill>
                <a:latin typeface="+mj-lt"/>
              </a:defRPr>
            </a:lvl1pPr>
          </a:lstStyle>
          <a:p>
            <a:pPr lvl="0"/>
            <a:r>
              <a:rPr lang="en-US" dirty="0"/>
              <a:t>Click to add text</a:t>
            </a:r>
          </a:p>
        </p:txBody>
      </p:sp>
      <p:sp>
        <p:nvSpPr>
          <p:cNvPr id="14" name="Footer Placeholder 1">
            <a:extLst>
              <a:ext uri="{FF2B5EF4-FFF2-40B4-BE49-F238E27FC236}">
                <a16:creationId xmlns:a16="http://schemas.microsoft.com/office/drawing/2014/main" id="{FC5D527D-60B1-4C74-94F5-6FF210DF485F}"/>
              </a:ext>
            </a:extLst>
          </p:cNvPr>
          <p:cNvSpPr>
            <a:spLocks noGrp="1"/>
          </p:cNvSpPr>
          <p:nvPr>
            <p:ph type="ftr" sz="quarter" idx="10"/>
          </p:nvPr>
        </p:nvSpPr>
        <p:spPr>
          <a:xfrm>
            <a:off x="155448" y="4891695"/>
            <a:ext cx="1298448" cy="118872"/>
          </a:xfrm>
        </p:spPr>
        <p:txBody>
          <a:bodyPr>
            <a:noAutofit/>
          </a:bodyPr>
          <a:lstStyle/>
          <a:p>
            <a:r>
              <a:rPr lang="en-US" dirty="0"/>
              <a:t>© Euromonitor International</a:t>
            </a:r>
          </a:p>
        </p:txBody>
      </p:sp>
      <p:sp>
        <p:nvSpPr>
          <p:cNvPr id="15" name="Slide Number Placeholder 1">
            <a:extLst>
              <a:ext uri="{FF2B5EF4-FFF2-40B4-BE49-F238E27FC236}">
                <a16:creationId xmlns:a16="http://schemas.microsoft.com/office/drawing/2014/main" id="{09894E1F-818A-4967-A302-403A2A4F9D62}"/>
              </a:ext>
            </a:extLst>
          </p:cNvPr>
          <p:cNvSpPr>
            <a:spLocks noGrp="1"/>
          </p:cNvSpPr>
          <p:nvPr>
            <p:ph type="sldNum" sz="quarter" idx="11"/>
          </p:nvPr>
        </p:nvSpPr>
        <p:spPr>
          <a:xfrm>
            <a:off x="8833104" y="48491"/>
            <a:ext cx="241623" cy="143533"/>
          </a:xfrm>
        </p:spPr>
        <p:txBody>
          <a:bodyPr>
            <a:noAutofit/>
          </a:bodyPr>
          <a:lstStyle/>
          <a:p>
            <a:fld id="{A7B9C364-902F-A048-87C3-DD7A523A6C86}" type="slidenum">
              <a:rPr lang="en-US" smtClean="0"/>
              <a:pPr/>
              <a:t>‹#›</a:t>
            </a:fld>
            <a:endParaRPr lang="en-US" dirty="0"/>
          </a:p>
        </p:txBody>
      </p:sp>
      <p:pic>
        <p:nvPicPr>
          <p:cNvPr id="23" name="Picture 22">
            <a:extLst>
              <a:ext uri="{FF2B5EF4-FFF2-40B4-BE49-F238E27FC236}">
                <a16:creationId xmlns:a16="http://schemas.microsoft.com/office/drawing/2014/main" id="{8AA71F22-A5A6-6846-8253-6BA9E7783F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1104" y="4882896"/>
            <a:ext cx="917448" cy="131971"/>
          </a:xfrm>
          <a:prstGeom prst="rect">
            <a:avLst/>
          </a:prstGeom>
        </p:spPr>
      </p:pic>
    </p:spTree>
    <p:extLst>
      <p:ext uri="{BB962C8B-B14F-4D97-AF65-F5344CB8AC3E}">
        <p14:creationId xmlns:p14="http://schemas.microsoft.com/office/powerpoint/2010/main" val="3302909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2:1 Col Solid Right">
    <p:bg>
      <p:bgRef idx="1001">
        <a:schemeClr val="bg1"/>
      </p:bgRef>
    </p:bg>
    <p:spTree>
      <p:nvGrpSpPr>
        <p:cNvPr id="1" name=""/>
        <p:cNvGrpSpPr/>
        <p:nvPr/>
      </p:nvGrpSpPr>
      <p:grpSpPr>
        <a:xfrm>
          <a:off x="0" y="0"/>
          <a:ext cx="0" cy="0"/>
          <a:chOff x="0" y="0"/>
          <a:chExt cx="0" cy="0"/>
        </a:xfrm>
      </p:grpSpPr>
      <p:sp>
        <p:nvSpPr>
          <p:cNvPr id="20" name="Rectangle 2">
            <a:extLst>
              <a:ext uri="{FF2B5EF4-FFF2-40B4-BE49-F238E27FC236}">
                <a16:creationId xmlns:a16="http://schemas.microsoft.com/office/drawing/2014/main" id="{96996A23-C13B-174D-BEE3-457B481A6F92}"/>
              </a:ext>
            </a:extLst>
          </p:cNvPr>
          <p:cNvSpPr/>
          <p:nvPr/>
        </p:nvSpPr>
        <p:spPr>
          <a:xfrm rot="16200000">
            <a:off x="5572125" y="1571626"/>
            <a:ext cx="2571750" cy="457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1" name="Content Placeholder 3">
            <a:extLst>
              <a:ext uri="{FF2B5EF4-FFF2-40B4-BE49-F238E27FC236}">
                <a16:creationId xmlns:a16="http://schemas.microsoft.com/office/drawing/2014/main" id="{14784CCF-5DC7-5B4E-838B-ADA841AB4BB5}"/>
              </a:ext>
            </a:extLst>
          </p:cNvPr>
          <p:cNvSpPr>
            <a:spLocks noGrp="1"/>
          </p:cNvSpPr>
          <p:nvPr>
            <p:ph idx="17" hasCustomPrompt="1"/>
          </p:nvPr>
        </p:nvSpPr>
        <p:spPr>
          <a:xfrm>
            <a:off x="4870704" y="3562350"/>
            <a:ext cx="3968496" cy="1125397"/>
          </a:xfrm>
          <a:prstGeom prst="rect">
            <a:avLst/>
          </a:prstGeom>
        </p:spPr>
        <p:txBody>
          <a:bodyPr>
            <a:noAutofit/>
          </a:bodyPr>
          <a:lstStyle>
            <a:lvl1pPr algn="l">
              <a:lnSpc>
                <a:spcPct val="100000"/>
              </a:lnSpc>
              <a:spcBef>
                <a:spcPts val="0"/>
              </a:spcBef>
              <a:defRPr sz="1600">
                <a:solidFill>
                  <a:schemeClr val="bg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dirty="0"/>
              <a:t>Click to add text</a:t>
            </a:r>
          </a:p>
        </p:txBody>
      </p:sp>
      <p:sp>
        <p:nvSpPr>
          <p:cNvPr id="12" name="Text Placeholder 2">
            <a:extLst>
              <a:ext uri="{FF2B5EF4-FFF2-40B4-BE49-F238E27FC236}">
                <a16:creationId xmlns:a16="http://schemas.microsoft.com/office/drawing/2014/main" id="{07C96A2A-EFAE-DA42-9110-C364349AA416}"/>
              </a:ext>
            </a:extLst>
          </p:cNvPr>
          <p:cNvSpPr>
            <a:spLocks noGrp="1"/>
          </p:cNvSpPr>
          <p:nvPr>
            <p:ph type="body" sz="quarter" idx="18" hasCustomPrompt="1"/>
          </p:nvPr>
        </p:nvSpPr>
        <p:spPr>
          <a:xfrm>
            <a:off x="4870704" y="2923781"/>
            <a:ext cx="3968496" cy="622726"/>
          </a:xfrm>
          <a:prstGeom prst="rect">
            <a:avLst/>
          </a:prstGeom>
        </p:spPr>
        <p:txBody>
          <a:bodyPr anchor="b">
            <a:noAutofit/>
          </a:bodyPr>
          <a:lstStyle>
            <a:lvl1pPr algn="l">
              <a:lnSpc>
                <a:spcPct val="100000"/>
              </a:lnSpc>
              <a:defRPr sz="2400">
                <a:solidFill>
                  <a:schemeClr val="bg1"/>
                </a:solidFill>
                <a:latin typeface="+mj-lt"/>
              </a:defRPr>
            </a:lvl1pPr>
          </a:lstStyle>
          <a:p>
            <a:pPr lvl="0"/>
            <a:r>
              <a:rPr lang="en-US" dirty="0"/>
              <a:t>Click to add text</a:t>
            </a:r>
          </a:p>
        </p:txBody>
      </p:sp>
      <p:sp>
        <p:nvSpPr>
          <p:cNvPr id="17" name="Rectangle 1">
            <a:extLst>
              <a:ext uri="{FF2B5EF4-FFF2-40B4-BE49-F238E27FC236}">
                <a16:creationId xmlns:a16="http://schemas.microsoft.com/office/drawing/2014/main" id="{20313CEF-2ACE-AC4B-BF97-4E1B68F3F1A6}"/>
              </a:ext>
            </a:extLst>
          </p:cNvPr>
          <p:cNvSpPr/>
          <p:nvPr/>
        </p:nvSpPr>
        <p:spPr>
          <a:xfrm rot="16200000">
            <a:off x="5572126" y="-1000123"/>
            <a:ext cx="2571749" cy="45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Content Placeholder 2"/>
          <p:cNvSpPr>
            <a:spLocks noGrp="1"/>
          </p:cNvSpPr>
          <p:nvPr>
            <p:ph idx="1" hasCustomPrompt="1"/>
          </p:nvPr>
        </p:nvSpPr>
        <p:spPr>
          <a:xfrm>
            <a:off x="4870704" y="968142"/>
            <a:ext cx="3968496" cy="1157775"/>
          </a:xfrm>
          <a:prstGeom prst="rect">
            <a:avLst/>
          </a:prstGeom>
        </p:spPr>
        <p:txBody>
          <a:bodyPr>
            <a:noAutofit/>
          </a:bodyPr>
          <a:lstStyle>
            <a:lvl1pPr algn="l">
              <a:lnSpc>
                <a:spcPct val="100000"/>
              </a:lnSpc>
              <a:spcBef>
                <a:spcPts val="0"/>
              </a:spcBef>
              <a:defRPr sz="1600">
                <a:solidFill>
                  <a:schemeClr val="bg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dirty="0"/>
              <a:t>Click to add text</a:t>
            </a:r>
          </a:p>
        </p:txBody>
      </p:sp>
      <p:sp>
        <p:nvSpPr>
          <p:cNvPr id="8" name="Text Placeholder 1">
            <a:extLst>
              <a:ext uri="{FF2B5EF4-FFF2-40B4-BE49-F238E27FC236}">
                <a16:creationId xmlns:a16="http://schemas.microsoft.com/office/drawing/2014/main" id="{9F94273F-F8C6-A34F-8FFF-291ECF891C6A}"/>
              </a:ext>
            </a:extLst>
          </p:cNvPr>
          <p:cNvSpPr>
            <a:spLocks noGrp="1"/>
          </p:cNvSpPr>
          <p:nvPr>
            <p:ph type="body" sz="quarter" idx="14" hasCustomPrompt="1"/>
          </p:nvPr>
        </p:nvSpPr>
        <p:spPr>
          <a:xfrm>
            <a:off x="4870704" y="374428"/>
            <a:ext cx="3968496" cy="593715"/>
          </a:xfrm>
          <a:prstGeom prst="rect">
            <a:avLst/>
          </a:prstGeom>
        </p:spPr>
        <p:txBody>
          <a:bodyPr anchor="b">
            <a:noAutofit/>
          </a:bodyPr>
          <a:lstStyle>
            <a:lvl1pPr algn="l">
              <a:lnSpc>
                <a:spcPct val="100000"/>
              </a:lnSpc>
              <a:defRPr sz="2400">
                <a:solidFill>
                  <a:schemeClr val="bg1"/>
                </a:solidFill>
                <a:latin typeface="+mj-lt"/>
              </a:defRPr>
            </a:lvl1pPr>
          </a:lstStyle>
          <a:p>
            <a:pPr lvl="0"/>
            <a:r>
              <a:rPr lang="en-US" dirty="0"/>
              <a:t>Click to add text</a:t>
            </a:r>
          </a:p>
        </p:txBody>
      </p:sp>
      <p:sp>
        <p:nvSpPr>
          <p:cNvPr id="4" name="Content Placeholder 1">
            <a:extLst>
              <a:ext uri="{FF2B5EF4-FFF2-40B4-BE49-F238E27FC236}">
                <a16:creationId xmlns:a16="http://schemas.microsoft.com/office/drawing/2014/main" id="{46A2D010-A025-7B48-916E-36F50600F073}"/>
              </a:ext>
            </a:extLst>
          </p:cNvPr>
          <p:cNvSpPr>
            <a:spLocks noGrp="1"/>
          </p:cNvSpPr>
          <p:nvPr>
            <p:ph sz="quarter" idx="22" hasCustomPrompt="1"/>
          </p:nvPr>
        </p:nvSpPr>
        <p:spPr>
          <a:xfrm>
            <a:off x="301752" y="361950"/>
            <a:ext cx="3931920" cy="4379976"/>
          </a:xfrm>
          <a:prstGeom prst="rect">
            <a:avLst/>
          </a:prstGeom>
        </p:spPr>
        <p:txBody>
          <a:bodyPr anchor="ctr">
            <a:noAutofit/>
          </a:body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1">
            <a:extLst>
              <a:ext uri="{FF2B5EF4-FFF2-40B4-BE49-F238E27FC236}">
                <a16:creationId xmlns:a16="http://schemas.microsoft.com/office/drawing/2014/main" id="{7336B97A-A7AE-4389-BD1B-BCAF8DF602B2}"/>
              </a:ext>
            </a:extLst>
          </p:cNvPr>
          <p:cNvSpPr>
            <a:spLocks noGrp="1"/>
          </p:cNvSpPr>
          <p:nvPr>
            <p:ph type="ftr" sz="quarter" idx="10"/>
          </p:nvPr>
        </p:nvSpPr>
        <p:spPr>
          <a:xfrm>
            <a:off x="155448" y="4891695"/>
            <a:ext cx="1298448" cy="118872"/>
          </a:xfrm>
        </p:spPr>
        <p:txBody>
          <a:bodyPr>
            <a:noAutofit/>
          </a:bodyPr>
          <a:lstStyle/>
          <a:p>
            <a:r>
              <a:rPr lang="en-US" dirty="0"/>
              <a:t>© Euromonitor International</a:t>
            </a:r>
          </a:p>
        </p:txBody>
      </p:sp>
      <p:sp>
        <p:nvSpPr>
          <p:cNvPr id="13" name="Slide Number Placeholder 1">
            <a:extLst>
              <a:ext uri="{FF2B5EF4-FFF2-40B4-BE49-F238E27FC236}">
                <a16:creationId xmlns:a16="http://schemas.microsoft.com/office/drawing/2014/main" id="{5081B275-64CA-4B93-985E-13A9D491444D}"/>
              </a:ext>
            </a:extLst>
          </p:cNvPr>
          <p:cNvSpPr>
            <a:spLocks noGrp="1"/>
          </p:cNvSpPr>
          <p:nvPr>
            <p:ph type="sldNum" sz="quarter" idx="11"/>
          </p:nvPr>
        </p:nvSpPr>
        <p:spPr>
          <a:xfrm>
            <a:off x="8833104" y="48491"/>
            <a:ext cx="241623" cy="143533"/>
          </a:xfrm>
        </p:spPr>
        <p:txBody>
          <a:bodyPr>
            <a:noAutofit/>
          </a:bodyPr>
          <a:lstStyle/>
          <a:p>
            <a:fld id="{A7B9C364-902F-A048-87C3-DD7A523A6C86}" type="slidenum">
              <a:rPr lang="en-US" smtClean="0"/>
              <a:pPr/>
              <a:t>‹#›</a:t>
            </a:fld>
            <a:endParaRPr lang="en-US" dirty="0"/>
          </a:p>
        </p:txBody>
      </p:sp>
      <p:pic>
        <p:nvPicPr>
          <p:cNvPr id="14" name="Picture 13">
            <a:extLst>
              <a:ext uri="{FF2B5EF4-FFF2-40B4-BE49-F238E27FC236}">
                <a16:creationId xmlns:a16="http://schemas.microsoft.com/office/drawing/2014/main" id="{99ECA26C-402C-F645-A91D-567181E447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4152" y="4882896"/>
            <a:ext cx="917448" cy="131971"/>
          </a:xfrm>
          <a:prstGeom prst="rect">
            <a:avLst/>
          </a:prstGeom>
        </p:spPr>
      </p:pic>
    </p:spTree>
    <p:extLst>
      <p:ext uri="{BB962C8B-B14F-4D97-AF65-F5344CB8AC3E}">
        <p14:creationId xmlns:p14="http://schemas.microsoft.com/office/powerpoint/2010/main" val="38539333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2:1 Col Solid Left">
    <p:bg>
      <p:bgRef idx="1001">
        <a:schemeClr val="bg1"/>
      </p:bgRef>
    </p:bg>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1DEA112E-B941-A748-B499-0060C337016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136000" y="4882896"/>
            <a:ext cx="914408" cy="131533"/>
          </a:xfrm>
          <a:prstGeom prst="rect">
            <a:avLst/>
          </a:prstGeom>
        </p:spPr>
      </p:pic>
      <p:sp>
        <p:nvSpPr>
          <p:cNvPr id="4" name="Content Placeholder 3">
            <a:extLst>
              <a:ext uri="{FF2B5EF4-FFF2-40B4-BE49-F238E27FC236}">
                <a16:creationId xmlns:a16="http://schemas.microsoft.com/office/drawing/2014/main" id="{46A2D010-A025-7B48-916E-36F50600F073}"/>
              </a:ext>
            </a:extLst>
          </p:cNvPr>
          <p:cNvSpPr>
            <a:spLocks noGrp="1"/>
          </p:cNvSpPr>
          <p:nvPr>
            <p:ph sz="quarter" idx="22" hasCustomPrompt="1"/>
          </p:nvPr>
        </p:nvSpPr>
        <p:spPr>
          <a:xfrm>
            <a:off x="4907280" y="361950"/>
            <a:ext cx="3931920" cy="4379976"/>
          </a:xfrm>
          <a:prstGeom prst="rect">
            <a:avLst/>
          </a:prstGeom>
        </p:spPr>
        <p:txBody>
          <a:bodyPr anchor="ctr">
            <a:noAutofit/>
          </a:body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Rectangle 2">
            <a:extLst>
              <a:ext uri="{FF2B5EF4-FFF2-40B4-BE49-F238E27FC236}">
                <a16:creationId xmlns:a16="http://schemas.microsoft.com/office/drawing/2014/main" id="{96996A23-C13B-174D-BEE3-457B481A6F92}"/>
              </a:ext>
            </a:extLst>
          </p:cNvPr>
          <p:cNvSpPr/>
          <p:nvPr/>
        </p:nvSpPr>
        <p:spPr>
          <a:xfrm rot="16200000">
            <a:off x="1000125" y="1571625"/>
            <a:ext cx="257175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1" name="Content Placeholder 2">
            <a:extLst>
              <a:ext uri="{FF2B5EF4-FFF2-40B4-BE49-F238E27FC236}">
                <a16:creationId xmlns:a16="http://schemas.microsoft.com/office/drawing/2014/main" id="{14784CCF-5DC7-5B4E-838B-ADA841AB4BB5}"/>
              </a:ext>
            </a:extLst>
          </p:cNvPr>
          <p:cNvSpPr>
            <a:spLocks noGrp="1"/>
          </p:cNvSpPr>
          <p:nvPr>
            <p:ph idx="17" hasCustomPrompt="1"/>
          </p:nvPr>
        </p:nvSpPr>
        <p:spPr>
          <a:xfrm>
            <a:off x="298704" y="3562350"/>
            <a:ext cx="3968496" cy="1119777"/>
          </a:xfrm>
          <a:prstGeom prst="rect">
            <a:avLst/>
          </a:prstGeom>
        </p:spPr>
        <p:txBody>
          <a:bodyPr>
            <a:noAutofit/>
          </a:bodyPr>
          <a:lstStyle>
            <a:lvl1pPr algn="l">
              <a:lnSpc>
                <a:spcPct val="100000"/>
              </a:lnSpc>
              <a:spcBef>
                <a:spcPts val="0"/>
              </a:spcBef>
              <a:defRPr sz="1600">
                <a:solidFill>
                  <a:schemeClr val="bg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dirty="0"/>
              <a:t>Click to add text</a:t>
            </a:r>
          </a:p>
        </p:txBody>
      </p:sp>
      <p:sp>
        <p:nvSpPr>
          <p:cNvPr id="12" name="Text Placeholder 2">
            <a:extLst>
              <a:ext uri="{FF2B5EF4-FFF2-40B4-BE49-F238E27FC236}">
                <a16:creationId xmlns:a16="http://schemas.microsoft.com/office/drawing/2014/main" id="{07C96A2A-EFAE-DA42-9110-C364349AA416}"/>
              </a:ext>
            </a:extLst>
          </p:cNvPr>
          <p:cNvSpPr>
            <a:spLocks noGrp="1"/>
          </p:cNvSpPr>
          <p:nvPr>
            <p:ph type="body" sz="quarter" idx="18" hasCustomPrompt="1"/>
          </p:nvPr>
        </p:nvSpPr>
        <p:spPr>
          <a:xfrm>
            <a:off x="298704" y="2923780"/>
            <a:ext cx="3968496" cy="621614"/>
          </a:xfrm>
          <a:prstGeom prst="rect">
            <a:avLst/>
          </a:prstGeom>
        </p:spPr>
        <p:txBody>
          <a:bodyPr anchor="b">
            <a:noAutofit/>
          </a:bodyPr>
          <a:lstStyle>
            <a:lvl1pPr algn="l">
              <a:lnSpc>
                <a:spcPct val="100000"/>
              </a:lnSpc>
              <a:defRPr sz="2400">
                <a:solidFill>
                  <a:schemeClr val="bg1"/>
                </a:solidFill>
                <a:latin typeface="+mj-lt"/>
              </a:defRPr>
            </a:lvl1pPr>
          </a:lstStyle>
          <a:p>
            <a:pPr lvl="0"/>
            <a:r>
              <a:rPr lang="en-US" dirty="0"/>
              <a:t>Click to add text</a:t>
            </a:r>
          </a:p>
        </p:txBody>
      </p:sp>
      <p:sp>
        <p:nvSpPr>
          <p:cNvPr id="17" name="Rectangle 1">
            <a:extLst>
              <a:ext uri="{FF2B5EF4-FFF2-40B4-BE49-F238E27FC236}">
                <a16:creationId xmlns:a16="http://schemas.microsoft.com/office/drawing/2014/main" id="{20313CEF-2ACE-AC4B-BF97-4E1B68F3F1A6}"/>
              </a:ext>
            </a:extLst>
          </p:cNvPr>
          <p:cNvSpPr/>
          <p:nvPr/>
        </p:nvSpPr>
        <p:spPr>
          <a:xfrm rot="16200000">
            <a:off x="1000126" y="-1000124"/>
            <a:ext cx="2571749"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Content Placeholder 1"/>
          <p:cNvSpPr>
            <a:spLocks noGrp="1"/>
          </p:cNvSpPr>
          <p:nvPr>
            <p:ph idx="1" hasCustomPrompt="1"/>
          </p:nvPr>
        </p:nvSpPr>
        <p:spPr>
          <a:xfrm>
            <a:off x="298704" y="968141"/>
            <a:ext cx="3968496" cy="1157775"/>
          </a:xfrm>
          <a:prstGeom prst="rect">
            <a:avLst/>
          </a:prstGeom>
        </p:spPr>
        <p:txBody>
          <a:bodyPr>
            <a:noAutofit/>
          </a:bodyPr>
          <a:lstStyle>
            <a:lvl1pPr algn="l">
              <a:lnSpc>
                <a:spcPct val="100000"/>
              </a:lnSpc>
              <a:spcBef>
                <a:spcPts val="0"/>
              </a:spcBef>
              <a:defRPr sz="1600">
                <a:solidFill>
                  <a:schemeClr val="bg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dirty="0"/>
              <a:t>Click to add text</a:t>
            </a:r>
          </a:p>
        </p:txBody>
      </p:sp>
      <p:sp>
        <p:nvSpPr>
          <p:cNvPr id="8" name="Text Placeholder 1">
            <a:extLst>
              <a:ext uri="{FF2B5EF4-FFF2-40B4-BE49-F238E27FC236}">
                <a16:creationId xmlns:a16="http://schemas.microsoft.com/office/drawing/2014/main" id="{9F94273F-F8C6-A34F-8FFF-291ECF891C6A}"/>
              </a:ext>
            </a:extLst>
          </p:cNvPr>
          <p:cNvSpPr>
            <a:spLocks noGrp="1"/>
          </p:cNvSpPr>
          <p:nvPr>
            <p:ph type="body" sz="quarter" idx="14" hasCustomPrompt="1"/>
          </p:nvPr>
        </p:nvSpPr>
        <p:spPr>
          <a:xfrm>
            <a:off x="298704" y="374427"/>
            <a:ext cx="3968496" cy="593715"/>
          </a:xfrm>
          <a:prstGeom prst="rect">
            <a:avLst/>
          </a:prstGeom>
        </p:spPr>
        <p:txBody>
          <a:bodyPr anchor="b">
            <a:noAutofit/>
          </a:bodyPr>
          <a:lstStyle>
            <a:lvl1pPr algn="l">
              <a:lnSpc>
                <a:spcPct val="100000"/>
              </a:lnSpc>
              <a:defRPr sz="2400">
                <a:solidFill>
                  <a:schemeClr val="bg1"/>
                </a:solidFill>
                <a:latin typeface="+mj-lt"/>
              </a:defRPr>
            </a:lvl1pPr>
          </a:lstStyle>
          <a:p>
            <a:pPr lvl="0"/>
            <a:r>
              <a:rPr lang="en-US" dirty="0"/>
              <a:t>Click to add text</a:t>
            </a:r>
          </a:p>
        </p:txBody>
      </p:sp>
      <p:sp>
        <p:nvSpPr>
          <p:cNvPr id="10" name="Footer Placeholder 1">
            <a:extLst>
              <a:ext uri="{FF2B5EF4-FFF2-40B4-BE49-F238E27FC236}">
                <a16:creationId xmlns:a16="http://schemas.microsoft.com/office/drawing/2014/main" id="{F69DB460-A9DE-450C-AA00-C237870B180B}"/>
              </a:ext>
            </a:extLst>
          </p:cNvPr>
          <p:cNvSpPr>
            <a:spLocks noGrp="1"/>
          </p:cNvSpPr>
          <p:nvPr>
            <p:ph type="ftr" sz="quarter" idx="10"/>
          </p:nvPr>
        </p:nvSpPr>
        <p:spPr>
          <a:xfrm>
            <a:off x="155448" y="4891695"/>
            <a:ext cx="1298448" cy="118872"/>
          </a:xfrm>
        </p:spPr>
        <p:txBody>
          <a:bodyPr>
            <a:noAutofit/>
          </a:bodyPr>
          <a:lstStyle/>
          <a:p>
            <a:r>
              <a:rPr lang="en-US" dirty="0"/>
              <a:t>© Euromonitor International</a:t>
            </a:r>
          </a:p>
        </p:txBody>
      </p:sp>
      <p:sp>
        <p:nvSpPr>
          <p:cNvPr id="14" name="Slide Number Placeholder 1">
            <a:extLst>
              <a:ext uri="{FF2B5EF4-FFF2-40B4-BE49-F238E27FC236}">
                <a16:creationId xmlns:a16="http://schemas.microsoft.com/office/drawing/2014/main" id="{0812D4EE-56DE-4776-92A9-DD313DCC63BB}"/>
              </a:ext>
            </a:extLst>
          </p:cNvPr>
          <p:cNvSpPr>
            <a:spLocks noGrp="1"/>
          </p:cNvSpPr>
          <p:nvPr>
            <p:ph type="sldNum" sz="quarter" idx="11"/>
          </p:nvPr>
        </p:nvSpPr>
        <p:spPr>
          <a:xfrm>
            <a:off x="8833104" y="48491"/>
            <a:ext cx="241623" cy="143533"/>
          </a:xfrm>
        </p:spPr>
        <p:txBody>
          <a:bodyPr>
            <a:noAutofit/>
          </a:bodyPr>
          <a:lstStyle/>
          <a:p>
            <a:fld id="{A7B9C364-902F-A048-87C3-DD7A523A6C86}" type="slidenum">
              <a:rPr lang="en-US" smtClean="0"/>
              <a:pPr/>
              <a:t>‹#›</a:t>
            </a:fld>
            <a:endParaRPr lang="en-US" dirty="0"/>
          </a:p>
        </p:txBody>
      </p:sp>
    </p:spTree>
    <p:extLst>
      <p:ext uri="{BB962C8B-B14F-4D97-AF65-F5344CB8AC3E}">
        <p14:creationId xmlns:p14="http://schemas.microsoft.com/office/powerpoint/2010/main" val="10573793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2:2 Text - Image w Overlay">
    <p:spTree>
      <p:nvGrpSpPr>
        <p:cNvPr id="1" name=""/>
        <p:cNvGrpSpPr/>
        <p:nvPr/>
      </p:nvGrpSpPr>
      <p:grpSpPr>
        <a:xfrm>
          <a:off x="0" y="0"/>
          <a:ext cx="0" cy="0"/>
          <a:chOff x="0" y="0"/>
          <a:chExt cx="0" cy="0"/>
        </a:xfrm>
      </p:grpSpPr>
      <p:pic>
        <p:nvPicPr>
          <p:cNvPr id="9" name="Picture 1">
            <a:extLst>
              <a:ext uri="{FF2B5EF4-FFF2-40B4-BE49-F238E27FC236}">
                <a16:creationId xmlns:a16="http://schemas.microsoft.com/office/drawing/2014/main" id="{7847F212-D897-2F48-B4B4-39E8B3F1CD3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136000" y="4882896"/>
            <a:ext cx="914408" cy="131533"/>
          </a:xfrm>
          <a:prstGeom prst="rect">
            <a:avLst/>
          </a:prstGeom>
        </p:spPr>
      </p:pic>
      <p:sp>
        <p:nvSpPr>
          <p:cNvPr id="11" name="Content Placeholder 2">
            <a:extLst>
              <a:ext uri="{FF2B5EF4-FFF2-40B4-BE49-F238E27FC236}">
                <a16:creationId xmlns:a16="http://schemas.microsoft.com/office/drawing/2014/main" id="{08D5C9ED-4150-774B-A1F6-9ADA75AB7798}"/>
              </a:ext>
            </a:extLst>
          </p:cNvPr>
          <p:cNvSpPr>
            <a:spLocks noGrp="1"/>
          </p:cNvSpPr>
          <p:nvPr>
            <p:ph sz="quarter" idx="13"/>
          </p:nvPr>
        </p:nvSpPr>
        <p:spPr>
          <a:xfrm>
            <a:off x="4887532" y="2920733"/>
            <a:ext cx="3959352" cy="18968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
            <a:extLst>
              <a:ext uri="{FF2B5EF4-FFF2-40B4-BE49-F238E27FC236}">
                <a16:creationId xmlns:a16="http://schemas.microsoft.com/office/drawing/2014/main" id="{E1CE79E1-AE1B-D643-A3DD-5E8243B2A8DF}"/>
              </a:ext>
            </a:extLst>
          </p:cNvPr>
          <p:cNvSpPr>
            <a:spLocks noGrp="1"/>
          </p:cNvSpPr>
          <p:nvPr>
            <p:ph type="body" sz="quarter" idx="22" hasCustomPrompt="1"/>
          </p:nvPr>
        </p:nvSpPr>
        <p:spPr>
          <a:xfrm>
            <a:off x="4572000" y="0"/>
            <a:ext cx="4572000" cy="2571750"/>
          </a:xfrm>
          <a:prstGeom prst="rect">
            <a:avLst/>
          </a:prstGeom>
          <a:solidFill>
            <a:schemeClr val="tx1">
              <a:alpha val="80000"/>
            </a:schemeClr>
          </a:solidFill>
        </p:spPr>
        <p:txBody>
          <a:bodyPr anchor="b">
            <a:noAutofit/>
          </a:bodyPr>
          <a:lstStyle>
            <a:lvl1pPr>
              <a:defRPr sz="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  </a:t>
            </a:r>
          </a:p>
        </p:txBody>
      </p:sp>
      <p:sp>
        <p:nvSpPr>
          <p:cNvPr id="14" name="Picture Placeholder 2">
            <a:extLst>
              <a:ext uri="{FF2B5EF4-FFF2-40B4-BE49-F238E27FC236}">
                <a16:creationId xmlns:a16="http://schemas.microsoft.com/office/drawing/2014/main" id="{0C79069B-33CE-2845-A918-CEEF3746DE0D}"/>
              </a:ext>
            </a:extLst>
          </p:cNvPr>
          <p:cNvSpPr>
            <a:spLocks noGrp="1"/>
          </p:cNvSpPr>
          <p:nvPr>
            <p:ph type="pic" sz="quarter" idx="19" hasCustomPrompt="1"/>
          </p:nvPr>
        </p:nvSpPr>
        <p:spPr>
          <a:xfrm>
            <a:off x="4572000" y="0"/>
            <a:ext cx="4572000" cy="2571750"/>
          </a:xfrm>
          <a:prstGeom prst="rect">
            <a:avLst/>
          </a:prstGeom>
        </p:spPr>
        <p:txBody>
          <a:bodyPr tIns="640080" anchor="t" anchorCtr="0">
            <a:noAutofit/>
          </a:bodyPr>
          <a:lstStyle>
            <a:lvl1pPr algn="ctr">
              <a:defRPr>
                <a:solidFill>
                  <a:schemeClr val="bg1"/>
                </a:solidFill>
              </a:defRPr>
            </a:lvl1pPr>
          </a:lstStyle>
          <a:p>
            <a:r>
              <a:rPr lang="en-US" dirty="0"/>
              <a:t>Click icon to insert an image, change to Black and White then right click image and “SEND TO BACK”</a:t>
            </a:r>
          </a:p>
        </p:txBody>
      </p:sp>
      <p:sp>
        <p:nvSpPr>
          <p:cNvPr id="12" name="Text Placeholder 1">
            <a:extLst>
              <a:ext uri="{FF2B5EF4-FFF2-40B4-BE49-F238E27FC236}">
                <a16:creationId xmlns:a16="http://schemas.microsoft.com/office/drawing/2014/main" id="{485C0AA0-D6D1-9842-9F68-9696E55E3721}"/>
              </a:ext>
            </a:extLst>
          </p:cNvPr>
          <p:cNvSpPr>
            <a:spLocks noGrp="1"/>
          </p:cNvSpPr>
          <p:nvPr>
            <p:ph type="body" sz="quarter" idx="21" hasCustomPrompt="1"/>
          </p:nvPr>
        </p:nvSpPr>
        <p:spPr>
          <a:xfrm>
            <a:off x="0" y="2571750"/>
            <a:ext cx="4572000" cy="2571750"/>
          </a:xfrm>
          <a:prstGeom prst="rect">
            <a:avLst/>
          </a:prstGeom>
          <a:solidFill>
            <a:schemeClr val="tx1">
              <a:alpha val="80000"/>
            </a:schemeClr>
          </a:solidFill>
        </p:spPr>
        <p:txBody>
          <a:bodyPr anchor="b">
            <a:noAutofit/>
          </a:bodyPr>
          <a:lstStyle>
            <a:lvl1pPr>
              <a:defRPr sz="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  </a:t>
            </a:r>
          </a:p>
        </p:txBody>
      </p:sp>
      <p:sp>
        <p:nvSpPr>
          <p:cNvPr id="15" name="Picture Placeholder 1">
            <a:extLst>
              <a:ext uri="{FF2B5EF4-FFF2-40B4-BE49-F238E27FC236}">
                <a16:creationId xmlns:a16="http://schemas.microsoft.com/office/drawing/2014/main" id="{D9FE5013-430D-9F49-8F98-7E8D6EBC6845}"/>
              </a:ext>
            </a:extLst>
          </p:cNvPr>
          <p:cNvSpPr>
            <a:spLocks noGrp="1"/>
          </p:cNvSpPr>
          <p:nvPr>
            <p:ph type="pic" sz="quarter" idx="20" hasCustomPrompt="1"/>
          </p:nvPr>
        </p:nvSpPr>
        <p:spPr>
          <a:xfrm>
            <a:off x="0" y="2571750"/>
            <a:ext cx="4572000" cy="2571750"/>
          </a:xfrm>
          <a:prstGeom prst="rect">
            <a:avLst/>
          </a:prstGeom>
        </p:spPr>
        <p:txBody>
          <a:bodyPr lIns="0" tIns="640080" rIns="0" anchor="t" anchorCtr="0">
            <a:noAutofit/>
          </a:bodyPr>
          <a:lstStyle>
            <a:lvl1pPr algn="ctr">
              <a:defRPr>
                <a:solidFill>
                  <a:schemeClr val="bg1"/>
                </a:solidFill>
              </a:defRPr>
            </a:lvl1pPr>
          </a:lstStyle>
          <a:p>
            <a:r>
              <a:rPr lang="en-US" dirty="0"/>
              <a:t>Click icon to insert an image, change to Black and White then right click image and “SEND TO BACK”</a:t>
            </a:r>
          </a:p>
        </p:txBody>
      </p:sp>
      <p:sp>
        <p:nvSpPr>
          <p:cNvPr id="6" name="Content Placeholder 1">
            <a:extLst>
              <a:ext uri="{FF2B5EF4-FFF2-40B4-BE49-F238E27FC236}">
                <a16:creationId xmlns:a16="http://schemas.microsoft.com/office/drawing/2014/main" id="{DE410451-7EB7-C643-BD22-43A0A175A4DB}"/>
              </a:ext>
            </a:extLst>
          </p:cNvPr>
          <p:cNvSpPr>
            <a:spLocks noGrp="1"/>
          </p:cNvSpPr>
          <p:nvPr>
            <p:ph sz="quarter" idx="12"/>
          </p:nvPr>
        </p:nvSpPr>
        <p:spPr>
          <a:xfrm>
            <a:off x="307848" y="361950"/>
            <a:ext cx="3959352" cy="18968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1">
            <a:extLst>
              <a:ext uri="{FF2B5EF4-FFF2-40B4-BE49-F238E27FC236}">
                <a16:creationId xmlns:a16="http://schemas.microsoft.com/office/drawing/2014/main" id="{219F2202-B5CA-4F81-8CE1-3553E928163D}"/>
              </a:ext>
            </a:extLst>
          </p:cNvPr>
          <p:cNvSpPr>
            <a:spLocks noGrp="1"/>
          </p:cNvSpPr>
          <p:nvPr>
            <p:ph type="ftr" sz="quarter" idx="10"/>
          </p:nvPr>
        </p:nvSpPr>
        <p:spPr>
          <a:xfrm>
            <a:off x="155448" y="4891695"/>
            <a:ext cx="1298448" cy="118872"/>
          </a:xfrm>
        </p:spPr>
        <p:txBody>
          <a:bodyPr>
            <a:noAutofit/>
          </a:bodyPr>
          <a:lstStyle/>
          <a:p>
            <a:r>
              <a:rPr lang="en-US" dirty="0"/>
              <a:t>© Euromonitor International</a:t>
            </a:r>
          </a:p>
        </p:txBody>
      </p:sp>
      <p:sp>
        <p:nvSpPr>
          <p:cNvPr id="16" name="Slide Number Placeholder 1">
            <a:extLst>
              <a:ext uri="{FF2B5EF4-FFF2-40B4-BE49-F238E27FC236}">
                <a16:creationId xmlns:a16="http://schemas.microsoft.com/office/drawing/2014/main" id="{4D6E1896-7875-4BBF-903D-DDC1DD4613C0}"/>
              </a:ext>
            </a:extLst>
          </p:cNvPr>
          <p:cNvSpPr>
            <a:spLocks noGrp="1"/>
          </p:cNvSpPr>
          <p:nvPr>
            <p:ph type="sldNum" sz="quarter" idx="11"/>
          </p:nvPr>
        </p:nvSpPr>
        <p:spPr>
          <a:xfrm>
            <a:off x="8833104" y="48491"/>
            <a:ext cx="241623" cy="143533"/>
          </a:xfrm>
        </p:spPr>
        <p:txBody>
          <a:bodyPr>
            <a:noAutofit/>
          </a:bodyPr>
          <a:lstStyle/>
          <a:p>
            <a:fld id="{A7B9C364-902F-A048-87C3-DD7A523A6C86}" type="slidenum">
              <a:rPr lang="en-US" smtClean="0"/>
              <a:pPr/>
              <a:t>‹#›</a:t>
            </a:fld>
            <a:endParaRPr lang="en-US" dirty="0"/>
          </a:p>
        </p:txBody>
      </p:sp>
    </p:spTree>
    <p:extLst>
      <p:ext uri="{BB962C8B-B14F-4D97-AF65-F5344CB8AC3E}">
        <p14:creationId xmlns:p14="http://schemas.microsoft.com/office/powerpoint/2010/main" val="1052481004"/>
      </p:ext>
    </p:extLst>
  </p:cSld>
  <p:clrMapOvr>
    <a:masterClrMapping/>
  </p:clrMapOvr>
  <p:extLst>
    <p:ext uri="{DCECCB84-F9BA-43D5-87BE-67443E8EF086}">
      <p15:sldGuideLst xmlns:p15="http://schemas.microsoft.com/office/powerpoint/2012/main">
        <p15:guide id="1" orient="horz" pos="1620">
          <p15:clr>
            <a:srgbClr val="9FCC3B"/>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Break - No Image">
    <p:bg>
      <p:bgPr>
        <a:gradFill>
          <a:gsLst>
            <a:gs pos="5000">
              <a:schemeClr val="accent3"/>
            </a:gs>
            <a:gs pos="99000">
              <a:schemeClr val="accent5"/>
            </a:gs>
          </a:gsLst>
          <a:lin ang="10800000" scaled="0"/>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0" y="0"/>
            <a:ext cx="9144000" cy="5143500"/>
          </a:xfrm>
          <a:prstGeom prst="rect">
            <a:avLst/>
          </a:prstGeom>
          <a:noFill/>
        </p:spPr>
        <p:txBody>
          <a:bodyPr lIns="310896" tIns="3383280" rIns="3017520" bIns="914400" anchor="t" anchorCtr="0">
            <a:noAutofit/>
          </a:bodyPr>
          <a:lstStyle>
            <a:lvl1pPr>
              <a:lnSpc>
                <a:spcPts val="3600"/>
              </a:lnSpc>
              <a:defRPr sz="3600">
                <a:solidFill>
                  <a:schemeClr val="bg1"/>
                </a:solidFill>
              </a:defRPr>
            </a:lvl1pPr>
          </a:lstStyle>
          <a:p>
            <a:r>
              <a:rPr lang="en-US" dirty="0"/>
              <a:t>Click to add section title</a:t>
            </a:r>
          </a:p>
        </p:txBody>
      </p:sp>
      <p:sp>
        <p:nvSpPr>
          <p:cNvPr id="8" name="Footer Placeholder 7">
            <a:extLst>
              <a:ext uri="{FF2B5EF4-FFF2-40B4-BE49-F238E27FC236}">
                <a16:creationId xmlns:a16="http://schemas.microsoft.com/office/drawing/2014/main" id="{90633BA0-E527-ED43-B204-73E6A879CF53}"/>
              </a:ext>
            </a:extLst>
          </p:cNvPr>
          <p:cNvSpPr>
            <a:spLocks noGrp="1"/>
          </p:cNvSpPr>
          <p:nvPr>
            <p:ph type="ftr" sz="quarter" idx="10"/>
          </p:nvPr>
        </p:nvSpPr>
        <p:spPr/>
        <p:txBody>
          <a:bodyPr>
            <a:noAutofit/>
          </a:bodyPr>
          <a:lstStyle/>
          <a:p>
            <a:r>
              <a:rPr lang="en-US" dirty="0"/>
              <a:t>© Euromonitor International</a:t>
            </a:r>
          </a:p>
        </p:txBody>
      </p:sp>
      <p:sp>
        <p:nvSpPr>
          <p:cNvPr id="9" name="Slide Number Placeholder 8">
            <a:extLst>
              <a:ext uri="{FF2B5EF4-FFF2-40B4-BE49-F238E27FC236}">
                <a16:creationId xmlns:a16="http://schemas.microsoft.com/office/drawing/2014/main" id="{5E9A6BBE-DDB9-964C-A1F6-3D49C3181DF7}"/>
              </a:ext>
            </a:extLst>
          </p:cNvPr>
          <p:cNvSpPr>
            <a:spLocks noGrp="1"/>
          </p:cNvSpPr>
          <p:nvPr>
            <p:ph type="sldNum" sz="quarter" idx="11"/>
          </p:nvPr>
        </p:nvSpPr>
        <p:spPr/>
        <p:txBody>
          <a:bodyPr>
            <a:noAutofit/>
          </a:bodyPr>
          <a:lstStyle/>
          <a:p>
            <a:fld id="{A7B9C364-902F-A048-87C3-DD7A523A6C86}" type="slidenum">
              <a:rPr lang="en-US" smtClean="0"/>
              <a:pPr/>
              <a:t>‹#›</a:t>
            </a:fld>
            <a:endParaRPr lang="en-US" dirty="0"/>
          </a:p>
        </p:txBody>
      </p:sp>
      <p:sp>
        <p:nvSpPr>
          <p:cNvPr id="11" name="SmartArt Placeholder 12">
            <a:extLst>
              <a:ext uri="{FF2B5EF4-FFF2-40B4-BE49-F238E27FC236}">
                <a16:creationId xmlns:a16="http://schemas.microsoft.com/office/drawing/2014/main" id="{817FEFF2-6C16-344C-9C25-5B310C595E35}"/>
              </a:ext>
            </a:extLst>
          </p:cNvPr>
          <p:cNvSpPr>
            <a:spLocks noGrp="1"/>
          </p:cNvSpPr>
          <p:nvPr>
            <p:ph type="dgm" sz="quarter" idx="14" hasCustomPrompt="1"/>
          </p:nvPr>
        </p:nvSpPr>
        <p:spPr>
          <a:xfrm>
            <a:off x="320040" y="3115437"/>
            <a:ext cx="731520" cy="45720"/>
          </a:xfrm>
          <a:prstGeom prst="rect">
            <a:avLst/>
          </a:prstGeom>
          <a:solidFill>
            <a:schemeClr val="bg1"/>
          </a:solidFill>
        </p:spPr>
        <p:txBody>
          <a:bodyPr>
            <a:noAutofit/>
          </a:bodyPr>
          <a:lstStyle>
            <a:lvl1pPr>
              <a:defRPr sz="400"/>
            </a:lvl1pPr>
          </a:lstStyle>
          <a:p>
            <a:r>
              <a:rPr lang="en-US" dirty="0"/>
              <a:t> </a:t>
            </a:r>
          </a:p>
        </p:txBody>
      </p:sp>
      <p:pic>
        <p:nvPicPr>
          <p:cNvPr id="10" name="Picture 9">
            <a:extLst>
              <a:ext uri="{FF2B5EF4-FFF2-40B4-BE49-F238E27FC236}">
                <a16:creationId xmlns:a16="http://schemas.microsoft.com/office/drawing/2014/main" id="{4B0793CB-1F38-8F4B-9E81-135FF5318C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4152" y="4882896"/>
            <a:ext cx="917448" cy="131971"/>
          </a:xfrm>
          <a:prstGeom prst="rect">
            <a:avLst/>
          </a:prstGeom>
        </p:spPr>
      </p:pic>
    </p:spTree>
    <p:extLst>
      <p:ext uri="{BB962C8B-B14F-4D97-AF65-F5344CB8AC3E}">
        <p14:creationId xmlns:p14="http://schemas.microsoft.com/office/powerpoint/2010/main" val="5596782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2 Text - Solid">
    <p:spTree>
      <p:nvGrpSpPr>
        <p:cNvPr id="1" name=""/>
        <p:cNvGrpSpPr/>
        <p:nvPr/>
      </p:nvGrpSpPr>
      <p:grpSpPr>
        <a:xfrm>
          <a:off x="0" y="0"/>
          <a:ext cx="0" cy="0"/>
          <a:chOff x="0" y="0"/>
          <a:chExt cx="0" cy="0"/>
        </a:xfrm>
      </p:grpSpPr>
      <p:pic>
        <p:nvPicPr>
          <p:cNvPr id="9" name="Picture 1">
            <a:extLst>
              <a:ext uri="{FF2B5EF4-FFF2-40B4-BE49-F238E27FC236}">
                <a16:creationId xmlns:a16="http://schemas.microsoft.com/office/drawing/2014/main" id="{7847F212-D897-2F48-B4B4-39E8B3F1CD3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136000" y="4882896"/>
            <a:ext cx="914408" cy="131533"/>
          </a:xfrm>
          <a:prstGeom prst="rect">
            <a:avLst/>
          </a:prstGeom>
        </p:spPr>
      </p:pic>
      <p:sp>
        <p:nvSpPr>
          <p:cNvPr id="11" name="Content Placeholder 2">
            <a:extLst>
              <a:ext uri="{FF2B5EF4-FFF2-40B4-BE49-F238E27FC236}">
                <a16:creationId xmlns:a16="http://schemas.microsoft.com/office/drawing/2014/main" id="{08D5C9ED-4150-774B-A1F6-9ADA75AB7798}"/>
              </a:ext>
            </a:extLst>
          </p:cNvPr>
          <p:cNvSpPr>
            <a:spLocks noGrp="1"/>
          </p:cNvSpPr>
          <p:nvPr>
            <p:ph sz="quarter" idx="13"/>
          </p:nvPr>
        </p:nvSpPr>
        <p:spPr>
          <a:xfrm>
            <a:off x="4887532" y="2920733"/>
            <a:ext cx="3959352" cy="1896836"/>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2">
            <a:extLst>
              <a:ext uri="{FF2B5EF4-FFF2-40B4-BE49-F238E27FC236}">
                <a16:creationId xmlns:a16="http://schemas.microsoft.com/office/drawing/2014/main" id="{14D070C6-AE84-AC42-B050-125B5F4C1F3E}"/>
              </a:ext>
            </a:extLst>
          </p:cNvPr>
          <p:cNvSpPr/>
          <p:nvPr/>
        </p:nvSpPr>
        <p:spPr>
          <a:xfrm>
            <a:off x="4572000" y="0"/>
            <a:ext cx="4572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8" name="Rectangle 1">
            <a:extLst>
              <a:ext uri="{FF2B5EF4-FFF2-40B4-BE49-F238E27FC236}">
                <a16:creationId xmlns:a16="http://schemas.microsoft.com/office/drawing/2014/main" id="{ABC888A6-A8EC-2F49-9C48-BDE521A65507}"/>
              </a:ext>
            </a:extLst>
          </p:cNvPr>
          <p:cNvSpPr/>
          <p:nvPr/>
        </p:nvSpPr>
        <p:spPr>
          <a:xfrm>
            <a:off x="0" y="2579914"/>
            <a:ext cx="4572000" cy="25635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 name="Content Placeholder 1">
            <a:extLst>
              <a:ext uri="{FF2B5EF4-FFF2-40B4-BE49-F238E27FC236}">
                <a16:creationId xmlns:a16="http://schemas.microsoft.com/office/drawing/2014/main" id="{DE410451-7EB7-C643-BD22-43A0A175A4DB}"/>
              </a:ext>
            </a:extLst>
          </p:cNvPr>
          <p:cNvSpPr>
            <a:spLocks noGrp="1"/>
          </p:cNvSpPr>
          <p:nvPr>
            <p:ph sz="quarter" idx="12"/>
          </p:nvPr>
        </p:nvSpPr>
        <p:spPr>
          <a:xfrm>
            <a:off x="307848" y="361950"/>
            <a:ext cx="3959352" cy="1896836"/>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1">
            <a:extLst>
              <a:ext uri="{FF2B5EF4-FFF2-40B4-BE49-F238E27FC236}">
                <a16:creationId xmlns:a16="http://schemas.microsoft.com/office/drawing/2014/main" id="{ED46E82C-9A66-46A4-9E6E-AC6D5FB8C3EE}"/>
              </a:ext>
            </a:extLst>
          </p:cNvPr>
          <p:cNvSpPr>
            <a:spLocks noGrp="1"/>
          </p:cNvSpPr>
          <p:nvPr>
            <p:ph type="ftr" sz="quarter" idx="10"/>
          </p:nvPr>
        </p:nvSpPr>
        <p:spPr>
          <a:xfrm>
            <a:off x="155448" y="4891695"/>
            <a:ext cx="1298448" cy="118872"/>
          </a:xfrm>
        </p:spPr>
        <p:txBody>
          <a:bodyPr>
            <a:noAutofit/>
          </a:bodyPr>
          <a:lstStyle/>
          <a:p>
            <a:r>
              <a:rPr lang="en-US" dirty="0"/>
              <a:t>© Euromonitor International</a:t>
            </a:r>
          </a:p>
        </p:txBody>
      </p:sp>
      <p:sp>
        <p:nvSpPr>
          <p:cNvPr id="12" name="Slide Number Placeholder 1">
            <a:extLst>
              <a:ext uri="{FF2B5EF4-FFF2-40B4-BE49-F238E27FC236}">
                <a16:creationId xmlns:a16="http://schemas.microsoft.com/office/drawing/2014/main" id="{FFE9542A-ED50-4F2A-8AF3-80D66625EEC5}"/>
              </a:ext>
            </a:extLst>
          </p:cNvPr>
          <p:cNvSpPr>
            <a:spLocks noGrp="1"/>
          </p:cNvSpPr>
          <p:nvPr>
            <p:ph type="sldNum" sz="quarter" idx="11"/>
          </p:nvPr>
        </p:nvSpPr>
        <p:spPr>
          <a:xfrm>
            <a:off x="8833104" y="48491"/>
            <a:ext cx="241623" cy="143533"/>
          </a:xfrm>
        </p:spPr>
        <p:txBody>
          <a:bodyPr>
            <a:noAutofit/>
          </a:bodyPr>
          <a:lstStyle/>
          <a:p>
            <a:fld id="{A7B9C364-902F-A048-87C3-DD7A523A6C86}" type="slidenum">
              <a:rPr lang="en-US" smtClean="0"/>
              <a:pPr/>
              <a:t>‹#›</a:t>
            </a:fld>
            <a:endParaRPr lang="en-US" dirty="0"/>
          </a:p>
        </p:txBody>
      </p:sp>
    </p:spTree>
    <p:extLst>
      <p:ext uri="{BB962C8B-B14F-4D97-AF65-F5344CB8AC3E}">
        <p14:creationId xmlns:p14="http://schemas.microsoft.com/office/powerpoint/2010/main" val="939378145"/>
      </p:ext>
    </p:extLst>
  </p:cSld>
  <p:clrMapOvr>
    <a:masterClrMapping/>
  </p:clrMapOvr>
  <p:extLst>
    <p:ext uri="{DCECCB84-F9BA-43D5-87BE-67443E8EF086}">
      <p15:sldGuideLst xmlns:p15="http://schemas.microsoft.com/office/powerpoint/2012/main">
        <p15:guide id="1" orient="horz" pos="1620">
          <p15:clr>
            <a:srgbClr val="9FCC3B"/>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2 Solid">
    <p:bg>
      <p:bgRef idx="1001">
        <a:schemeClr val="bg1"/>
      </p:bgRef>
    </p:bg>
    <p:spTree>
      <p:nvGrpSpPr>
        <p:cNvPr id="1" name=""/>
        <p:cNvGrpSpPr/>
        <p:nvPr/>
      </p:nvGrpSpPr>
      <p:grpSpPr>
        <a:xfrm>
          <a:off x="0" y="0"/>
          <a:ext cx="0" cy="0"/>
          <a:chOff x="0" y="0"/>
          <a:chExt cx="0" cy="0"/>
        </a:xfrm>
      </p:grpSpPr>
      <p:sp>
        <p:nvSpPr>
          <p:cNvPr id="20" name="Rectangle 4">
            <a:extLst>
              <a:ext uri="{FF2B5EF4-FFF2-40B4-BE49-F238E27FC236}">
                <a16:creationId xmlns:a16="http://schemas.microsoft.com/office/drawing/2014/main" id="{96996A23-C13B-174D-BEE3-457B481A6F92}"/>
              </a:ext>
            </a:extLst>
          </p:cNvPr>
          <p:cNvSpPr/>
          <p:nvPr/>
        </p:nvSpPr>
        <p:spPr>
          <a:xfrm rot="16200000">
            <a:off x="5572125" y="1571625"/>
            <a:ext cx="2571750" cy="457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3" name="Content Placeholder 4">
            <a:extLst>
              <a:ext uri="{FF2B5EF4-FFF2-40B4-BE49-F238E27FC236}">
                <a16:creationId xmlns:a16="http://schemas.microsoft.com/office/drawing/2014/main" id="{E7F22D48-A56D-FA49-986E-27BC2F75ABEF}"/>
              </a:ext>
            </a:extLst>
          </p:cNvPr>
          <p:cNvSpPr>
            <a:spLocks noGrp="1"/>
          </p:cNvSpPr>
          <p:nvPr>
            <p:ph idx="19" hasCustomPrompt="1"/>
          </p:nvPr>
        </p:nvSpPr>
        <p:spPr>
          <a:xfrm>
            <a:off x="4871167" y="3562350"/>
            <a:ext cx="3968496" cy="1125397"/>
          </a:xfrm>
          <a:prstGeom prst="rect">
            <a:avLst/>
          </a:prstGeom>
        </p:spPr>
        <p:txBody>
          <a:bodyPr>
            <a:noAutofit/>
          </a:bodyPr>
          <a:lstStyle>
            <a:lvl1pPr algn="l">
              <a:lnSpc>
                <a:spcPct val="100000"/>
              </a:lnSpc>
              <a:spcBef>
                <a:spcPts val="0"/>
              </a:spcBef>
              <a:defRPr sz="1600">
                <a:solidFill>
                  <a:schemeClr val="bg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dirty="0"/>
              <a:t>Click to add text</a:t>
            </a:r>
          </a:p>
        </p:txBody>
      </p:sp>
      <p:sp>
        <p:nvSpPr>
          <p:cNvPr id="14" name="Text Placeholder 4">
            <a:extLst>
              <a:ext uri="{FF2B5EF4-FFF2-40B4-BE49-F238E27FC236}">
                <a16:creationId xmlns:a16="http://schemas.microsoft.com/office/drawing/2014/main" id="{38B5C8CA-5E01-0645-8645-A4668EE7CF5A}"/>
              </a:ext>
            </a:extLst>
          </p:cNvPr>
          <p:cNvSpPr>
            <a:spLocks noGrp="1"/>
          </p:cNvSpPr>
          <p:nvPr>
            <p:ph type="body" sz="quarter" idx="20"/>
          </p:nvPr>
        </p:nvSpPr>
        <p:spPr>
          <a:xfrm>
            <a:off x="4871167" y="2930849"/>
            <a:ext cx="3968496" cy="609599"/>
          </a:xfrm>
          <a:prstGeom prst="rect">
            <a:avLst/>
          </a:prstGeom>
        </p:spPr>
        <p:txBody>
          <a:bodyPr anchor="b">
            <a:noAutofit/>
          </a:bodyPr>
          <a:lstStyle>
            <a:lvl1pPr algn="ctr">
              <a:lnSpc>
                <a:spcPct val="100000"/>
              </a:lnSpc>
              <a:defRPr sz="2400">
                <a:solidFill>
                  <a:schemeClr val="bg1"/>
                </a:solidFill>
                <a:latin typeface="+mj-lt"/>
              </a:defRPr>
            </a:lvl1pPr>
          </a:lstStyle>
          <a:p>
            <a:pPr lvl="0"/>
            <a:endParaRPr lang="en-US" dirty="0"/>
          </a:p>
        </p:txBody>
      </p:sp>
      <p:sp>
        <p:nvSpPr>
          <p:cNvPr id="21" name="Rectangle 3">
            <a:extLst>
              <a:ext uri="{FF2B5EF4-FFF2-40B4-BE49-F238E27FC236}">
                <a16:creationId xmlns:a16="http://schemas.microsoft.com/office/drawing/2014/main" id="{B918A2F9-EAF5-4029-837B-9F1227501DF3}"/>
              </a:ext>
            </a:extLst>
          </p:cNvPr>
          <p:cNvSpPr/>
          <p:nvPr userDrawn="1"/>
        </p:nvSpPr>
        <p:spPr>
          <a:xfrm rot="16200000">
            <a:off x="5572125" y="-1000123"/>
            <a:ext cx="257175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dirty="0"/>
          </a:p>
        </p:txBody>
      </p:sp>
      <p:sp>
        <p:nvSpPr>
          <p:cNvPr id="11" name="Content Placeholder 3">
            <a:extLst>
              <a:ext uri="{FF2B5EF4-FFF2-40B4-BE49-F238E27FC236}">
                <a16:creationId xmlns:a16="http://schemas.microsoft.com/office/drawing/2014/main" id="{14784CCF-5DC7-5B4E-838B-ADA841AB4BB5}"/>
              </a:ext>
            </a:extLst>
          </p:cNvPr>
          <p:cNvSpPr>
            <a:spLocks noGrp="1"/>
          </p:cNvSpPr>
          <p:nvPr>
            <p:ph idx="17" hasCustomPrompt="1"/>
          </p:nvPr>
        </p:nvSpPr>
        <p:spPr>
          <a:xfrm>
            <a:off x="4871167" y="1000519"/>
            <a:ext cx="3968496" cy="1125397"/>
          </a:xfrm>
          <a:prstGeom prst="rect">
            <a:avLst/>
          </a:prstGeom>
        </p:spPr>
        <p:txBody>
          <a:bodyPr>
            <a:noAutofit/>
          </a:bodyPr>
          <a:lstStyle>
            <a:lvl1pPr algn="l">
              <a:lnSpc>
                <a:spcPct val="100000"/>
              </a:lnSpc>
              <a:spcBef>
                <a:spcPts val="0"/>
              </a:spcBef>
              <a:defRPr sz="1600">
                <a:solidFill>
                  <a:schemeClr val="bg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dirty="0"/>
              <a:t>Click to add text</a:t>
            </a:r>
          </a:p>
        </p:txBody>
      </p:sp>
      <p:sp>
        <p:nvSpPr>
          <p:cNvPr id="12" name="Text Placeholder 3">
            <a:extLst>
              <a:ext uri="{FF2B5EF4-FFF2-40B4-BE49-F238E27FC236}">
                <a16:creationId xmlns:a16="http://schemas.microsoft.com/office/drawing/2014/main" id="{07C96A2A-EFAE-DA42-9110-C364349AA416}"/>
              </a:ext>
            </a:extLst>
          </p:cNvPr>
          <p:cNvSpPr>
            <a:spLocks noGrp="1"/>
          </p:cNvSpPr>
          <p:nvPr>
            <p:ph type="body" sz="quarter" idx="18"/>
          </p:nvPr>
        </p:nvSpPr>
        <p:spPr>
          <a:xfrm>
            <a:off x="4871167" y="369018"/>
            <a:ext cx="3968496" cy="609599"/>
          </a:xfrm>
          <a:prstGeom prst="rect">
            <a:avLst/>
          </a:prstGeom>
        </p:spPr>
        <p:txBody>
          <a:bodyPr anchor="b">
            <a:noAutofit/>
          </a:bodyPr>
          <a:lstStyle>
            <a:lvl1pPr algn="ctr">
              <a:lnSpc>
                <a:spcPct val="100000"/>
              </a:lnSpc>
              <a:defRPr sz="2400">
                <a:solidFill>
                  <a:schemeClr val="bg1"/>
                </a:solidFill>
                <a:latin typeface="+mj-lt"/>
              </a:defRPr>
            </a:lvl1pPr>
          </a:lstStyle>
          <a:p>
            <a:pPr lvl="0"/>
            <a:endParaRPr lang="en-US" dirty="0"/>
          </a:p>
        </p:txBody>
      </p:sp>
      <p:sp>
        <p:nvSpPr>
          <p:cNvPr id="19" name="Rectangle 2">
            <a:extLst>
              <a:ext uri="{FF2B5EF4-FFF2-40B4-BE49-F238E27FC236}">
                <a16:creationId xmlns:a16="http://schemas.microsoft.com/office/drawing/2014/main" id="{C980247E-5B87-5A45-9EE6-F0D5E0D35500}"/>
              </a:ext>
            </a:extLst>
          </p:cNvPr>
          <p:cNvSpPr/>
          <p:nvPr/>
        </p:nvSpPr>
        <p:spPr>
          <a:xfrm rot="16200000">
            <a:off x="1000127" y="1571626"/>
            <a:ext cx="2571749" cy="45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Content Placeholder 2">
            <a:extLst>
              <a:ext uri="{FF2B5EF4-FFF2-40B4-BE49-F238E27FC236}">
                <a16:creationId xmlns:a16="http://schemas.microsoft.com/office/drawing/2014/main" id="{D303673B-D4F4-0647-8335-73FEF12F457B}"/>
              </a:ext>
            </a:extLst>
          </p:cNvPr>
          <p:cNvSpPr>
            <a:spLocks noGrp="1"/>
          </p:cNvSpPr>
          <p:nvPr>
            <p:ph idx="15" hasCustomPrompt="1"/>
          </p:nvPr>
        </p:nvSpPr>
        <p:spPr>
          <a:xfrm>
            <a:off x="299169" y="3543299"/>
            <a:ext cx="3968496" cy="1154367"/>
          </a:xfrm>
          <a:prstGeom prst="rect">
            <a:avLst/>
          </a:prstGeom>
        </p:spPr>
        <p:txBody>
          <a:bodyPr>
            <a:noAutofit/>
          </a:bodyPr>
          <a:lstStyle>
            <a:lvl1pPr algn="l">
              <a:lnSpc>
                <a:spcPct val="100000"/>
              </a:lnSpc>
              <a:spcBef>
                <a:spcPts val="0"/>
              </a:spcBef>
              <a:defRPr sz="1600">
                <a:solidFill>
                  <a:schemeClr val="bg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dirty="0"/>
              <a:t>Click to add text</a:t>
            </a:r>
          </a:p>
        </p:txBody>
      </p:sp>
      <p:sp>
        <p:nvSpPr>
          <p:cNvPr id="10" name="Text Placeholder 2">
            <a:extLst>
              <a:ext uri="{FF2B5EF4-FFF2-40B4-BE49-F238E27FC236}">
                <a16:creationId xmlns:a16="http://schemas.microsoft.com/office/drawing/2014/main" id="{691251F6-297A-D64F-8D46-D872617F21D4}"/>
              </a:ext>
            </a:extLst>
          </p:cNvPr>
          <p:cNvSpPr>
            <a:spLocks noGrp="1"/>
          </p:cNvSpPr>
          <p:nvPr>
            <p:ph type="body" sz="quarter" idx="16"/>
          </p:nvPr>
        </p:nvSpPr>
        <p:spPr>
          <a:xfrm>
            <a:off x="299169" y="2946177"/>
            <a:ext cx="3968496" cy="603980"/>
          </a:xfrm>
          <a:prstGeom prst="rect">
            <a:avLst/>
          </a:prstGeom>
        </p:spPr>
        <p:txBody>
          <a:bodyPr anchor="b">
            <a:noAutofit/>
          </a:bodyPr>
          <a:lstStyle>
            <a:lvl1pPr algn="ctr">
              <a:lnSpc>
                <a:spcPct val="100000"/>
              </a:lnSpc>
              <a:defRPr sz="2400">
                <a:solidFill>
                  <a:schemeClr val="bg1"/>
                </a:solidFill>
                <a:latin typeface="+mj-lt"/>
              </a:defRPr>
            </a:lvl1pPr>
          </a:lstStyle>
          <a:p>
            <a:pPr lvl="0"/>
            <a:endParaRPr lang="en-US" dirty="0"/>
          </a:p>
        </p:txBody>
      </p:sp>
      <p:sp>
        <p:nvSpPr>
          <p:cNvPr id="17" name="Rectangle 1">
            <a:extLst>
              <a:ext uri="{FF2B5EF4-FFF2-40B4-BE49-F238E27FC236}">
                <a16:creationId xmlns:a16="http://schemas.microsoft.com/office/drawing/2014/main" id="{20313CEF-2ACE-AC4B-BF97-4E1B68F3F1A6}"/>
              </a:ext>
            </a:extLst>
          </p:cNvPr>
          <p:cNvSpPr/>
          <p:nvPr/>
        </p:nvSpPr>
        <p:spPr>
          <a:xfrm rot="16200000">
            <a:off x="1000126" y="-1000124"/>
            <a:ext cx="2571749"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Content Placeholder 1"/>
          <p:cNvSpPr>
            <a:spLocks noGrp="1"/>
          </p:cNvSpPr>
          <p:nvPr>
            <p:ph idx="1" hasCustomPrompt="1"/>
          </p:nvPr>
        </p:nvSpPr>
        <p:spPr>
          <a:xfrm>
            <a:off x="298704" y="971549"/>
            <a:ext cx="3968496" cy="1154367"/>
          </a:xfrm>
          <a:prstGeom prst="rect">
            <a:avLst/>
          </a:prstGeom>
        </p:spPr>
        <p:txBody>
          <a:bodyPr>
            <a:noAutofit/>
          </a:bodyPr>
          <a:lstStyle>
            <a:lvl1pPr algn="l">
              <a:lnSpc>
                <a:spcPct val="100000"/>
              </a:lnSpc>
              <a:spcBef>
                <a:spcPts val="0"/>
              </a:spcBef>
              <a:defRPr sz="1600">
                <a:solidFill>
                  <a:schemeClr val="bg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dirty="0"/>
              <a:t>Click to add text</a:t>
            </a:r>
          </a:p>
        </p:txBody>
      </p:sp>
      <p:sp>
        <p:nvSpPr>
          <p:cNvPr id="8" name="Text Placeholder 1">
            <a:extLst>
              <a:ext uri="{FF2B5EF4-FFF2-40B4-BE49-F238E27FC236}">
                <a16:creationId xmlns:a16="http://schemas.microsoft.com/office/drawing/2014/main" id="{9F94273F-F8C6-A34F-8FFF-291ECF891C6A}"/>
              </a:ext>
            </a:extLst>
          </p:cNvPr>
          <p:cNvSpPr>
            <a:spLocks noGrp="1"/>
          </p:cNvSpPr>
          <p:nvPr>
            <p:ph type="body" sz="quarter" idx="14"/>
          </p:nvPr>
        </p:nvSpPr>
        <p:spPr>
          <a:xfrm>
            <a:off x="298704" y="369018"/>
            <a:ext cx="3968496" cy="603980"/>
          </a:xfrm>
          <a:prstGeom prst="rect">
            <a:avLst/>
          </a:prstGeom>
        </p:spPr>
        <p:txBody>
          <a:bodyPr anchor="b">
            <a:noAutofit/>
          </a:bodyPr>
          <a:lstStyle>
            <a:lvl1pPr algn="ctr">
              <a:lnSpc>
                <a:spcPct val="100000"/>
              </a:lnSpc>
              <a:defRPr sz="2400">
                <a:solidFill>
                  <a:schemeClr val="bg1"/>
                </a:solidFill>
                <a:latin typeface="+mj-lt"/>
              </a:defRPr>
            </a:lvl1pPr>
          </a:lstStyle>
          <a:p>
            <a:pPr lvl="0"/>
            <a:endParaRPr lang="en-US" dirty="0"/>
          </a:p>
        </p:txBody>
      </p:sp>
      <p:sp>
        <p:nvSpPr>
          <p:cNvPr id="15" name="Footer Placeholder 1">
            <a:extLst>
              <a:ext uri="{FF2B5EF4-FFF2-40B4-BE49-F238E27FC236}">
                <a16:creationId xmlns:a16="http://schemas.microsoft.com/office/drawing/2014/main" id="{7C791B74-946C-45FA-A6BA-6FF6E280F00B}"/>
              </a:ext>
            </a:extLst>
          </p:cNvPr>
          <p:cNvSpPr>
            <a:spLocks noGrp="1"/>
          </p:cNvSpPr>
          <p:nvPr>
            <p:ph type="ftr" sz="quarter" idx="10"/>
          </p:nvPr>
        </p:nvSpPr>
        <p:spPr>
          <a:xfrm>
            <a:off x="155448" y="4891695"/>
            <a:ext cx="1298448" cy="118872"/>
          </a:xfrm>
        </p:spPr>
        <p:txBody>
          <a:bodyPr>
            <a:noAutofit/>
          </a:bodyPr>
          <a:lstStyle/>
          <a:p>
            <a:r>
              <a:rPr lang="en-US" dirty="0"/>
              <a:t>© Euromonitor International</a:t>
            </a:r>
          </a:p>
        </p:txBody>
      </p:sp>
      <p:sp>
        <p:nvSpPr>
          <p:cNvPr id="18" name="Slide Number Placeholder 1">
            <a:extLst>
              <a:ext uri="{FF2B5EF4-FFF2-40B4-BE49-F238E27FC236}">
                <a16:creationId xmlns:a16="http://schemas.microsoft.com/office/drawing/2014/main" id="{33C6E920-CA6F-4EF0-A2DD-883C9A166D90}"/>
              </a:ext>
            </a:extLst>
          </p:cNvPr>
          <p:cNvSpPr>
            <a:spLocks noGrp="1"/>
          </p:cNvSpPr>
          <p:nvPr>
            <p:ph type="sldNum" sz="quarter" idx="11"/>
          </p:nvPr>
        </p:nvSpPr>
        <p:spPr>
          <a:xfrm>
            <a:off x="8833104" y="48491"/>
            <a:ext cx="241623" cy="143533"/>
          </a:xfrm>
        </p:spPr>
        <p:txBody>
          <a:bodyPr>
            <a:noAutofit/>
          </a:bodyPr>
          <a:lstStyle/>
          <a:p>
            <a:fld id="{A7B9C364-902F-A048-87C3-DD7A523A6C86}" type="slidenum">
              <a:rPr lang="en-US" smtClean="0"/>
              <a:pPr/>
              <a:t>‹#›</a:t>
            </a:fld>
            <a:endParaRPr lang="en-US" dirty="0"/>
          </a:p>
        </p:txBody>
      </p:sp>
      <p:pic>
        <p:nvPicPr>
          <p:cNvPr id="23" name="Picture 22">
            <a:extLst>
              <a:ext uri="{FF2B5EF4-FFF2-40B4-BE49-F238E27FC236}">
                <a16:creationId xmlns:a16="http://schemas.microsoft.com/office/drawing/2014/main" id="{D32FF751-4379-BD49-8791-6CD2BACA71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4152" y="4882896"/>
            <a:ext cx="917448" cy="131971"/>
          </a:xfrm>
          <a:prstGeom prst="rect">
            <a:avLst/>
          </a:prstGeom>
        </p:spPr>
      </p:pic>
    </p:spTree>
    <p:extLst>
      <p:ext uri="{BB962C8B-B14F-4D97-AF65-F5344CB8AC3E}">
        <p14:creationId xmlns:p14="http://schemas.microsoft.com/office/powerpoint/2010/main" val="31503278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6up Image Short Text - Overlay">
    <p:bg>
      <p:bgRef idx="1001">
        <a:schemeClr val="bg1"/>
      </p:bgRef>
    </p:bg>
    <p:spTree>
      <p:nvGrpSpPr>
        <p:cNvPr id="1" name=""/>
        <p:cNvGrpSpPr/>
        <p:nvPr/>
      </p:nvGrpSpPr>
      <p:grpSpPr>
        <a:xfrm>
          <a:off x="0" y="0"/>
          <a:ext cx="0" cy="0"/>
          <a:chOff x="0" y="0"/>
          <a:chExt cx="0" cy="0"/>
        </a:xfrm>
      </p:grpSpPr>
      <p:sp>
        <p:nvSpPr>
          <p:cNvPr id="37" name="Text Placeholder 1">
            <a:extLst>
              <a:ext uri="{FF2B5EF4-FFF2-40B4-BE49-F238E27FC236}">
                <a16:creationId xmlns:a16="http://schemas.microsoft.com/office/drawing/2014/main" id="{1D8FE555-844B-664A-8850-882D43BF7F32}"/>
              </a:ext>
            </a:extLst>
          </p:cNvPr>
          <p:cNvSpPr>
            <a:spLocks noGrp="1"/>
          </p:cNvSpPr>
          <p:nvPr>
            <p:ph type="body" sz="quarter" idx="32" hasCustomPrompt="1"/>
          </p:nvPr>
        </p:nvSpPr>
        <p:spPr>
          <a:xfrm>
            <a:off x="0" y="0"/>
            <a:ext cx="9144000" cy="5143500"/>
          </a:xfrm>
          <a:prstGeom prst="rect">
            <a:avLst/>
          </a:prstGeom>
          <a:solidFill>
            <a:schemeClr val="tx1">
              <a:alpha val="80000"/>
            </a:schemeClr>
          </a:solidFill>
          <a:ln>
            <a:noFill/>
          </a:ln>
        </p:spPr>
        <p:txBody>
          <a:bodyPr anchor="b">
            <a:noAutofit/>
          </a:bodyPr>
          <a:lstStyle>
            <a:lvl1pPr>
              <a:defRPr sz="600">
                <a:solidFill>
                  <a:schemeClr val="bg1"/>
                </a:solidFill>
              </a:defRPr>
            </a:lvl1pPr>
            <a:lvl2pPr>
              <a:defRPr sz="600">
                <a:solidFill>
                  <a:schemeClr val="bg1"/>
                </a:solidFill>
              </a:defRPr>
            </a:lvl2pPr>
            <a:lvl3pPr>
              <a:defRPr sz="600">
                <a:solidFill>
                  <a:schemeClr val="bg1"/>
                </a:solidFill>
              </a:defRPr>
            </a:lvl3pPr>
            <a:lvl4pPr>
              <a:defRPr sz="600">
                <a:solidFill>
                  <a:schemeClr val="bg1"/>
                </a:solidFill>
              </a:defRPr>
            </a:lvl4pPr>
            <a:lvl5pPr>
              <a:defRPr sz="600">
                <a:solidFill>
                  <a:schemeClr val="bg1"/>
                </a:solidFill>
              </a:defRPr>
            </a:lvl5pPr>
          </a:lstStyle>
          <a:p>
            <a:pPr lvl="0"/>
            <a:r>
              <a:rPr lang="en-US" dirty="0"/>
              <a:t>  </a:t>
            </a:r>
          </a:p>
        </p:txBody>
      </p:sp>
      <p:sp>
        <p:nvSpPr>
          <p:cNvPr id="29" name="Content Placeholder 6">
            <a:extLst>
              <a:ext uri="{FF2B5EF4-FFF2-40B4-BE49-F238E27FC236}">
                <a16:creationId xmlns:a16="http://schemas.microsoft.com/office/drawing/2014/main" id="{26CABDD6-9970-8F4C-8FD7-EB152938E6E6}"/>
              </a:ext>
            </a:extLst>
          </p:cNvPr>
          <p:cNvSpPr>
            <a:spLocks noGrp="1"/>
          </p:cNvSpPr>
          <p:nvPr>
            <p:ph idx="24"/>
          </p:nvPr>
        </p:nvSpPr>
        <p:spPr>
          <a:xfrm>
            <a:off x="6405372" y="3669022"/>
            <a:ext cx="2423160" cy="786700"/>
          </a:xfrm>
          <a:prstGeom prst="rect">
            <a:avLst/>
          </a:prstGeom>
        </p:spPr>
        <p:txBody>
          <a:bodyPr>
            <a:noAutofit/>
          </a:bodyPr>
          <a:lstStyle>
            <a:lvl1pPr algn="ctr">
              <a:lnSpc>
                <a:spcPct val="100000"/>
              </a:lnSpc>
              <a:spcBef>
                <a:spcPts val="0"/>
              </a:spcBef>
              <a:defRPr sz="1600">
                <a:solidFill>
                  <a:schemeClr val="bg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a:t>Click to edit Master text styles</a:t>
            </a:r>
          </a:p>
        </p:txBody>
      </p:sp>
      <p:sp>
        <p:nvSpPr>
          <p:cNvPr id="30" name="Text Placeholder 6">
            <a:extLst>
              <a:ext uri="{FF2B5EF4-FFF2-40B4-BE49-F238E27FC236}">
                <a16:creationId xmlns:a16="http://schemas.microsoft.com/office/drawing/2014/main" id="{DF63D3DE-B948-8F4F-B1D9-A41399711F08}"/>
              </a:ext>
            </a:extLst>
          </p:cNvPr>
          <p:cNvSpPr>
            <a:spLocks noGrp="1"/>
          </p:cNvSpPr>
          <p:nvPr>
            <p:ph type="body" sz="quarter" idx="25" hasCustomPrompt="1"/>
          </p:nvPr>
        </p:nvSpPr>
        <p:spPr>
          <a:xfrm>
            <a:off x="6405372" y="3068449"/>
            <a:ext cx="2423160" cy="593715"/>
          </a:xfrm>
          <a:prstGeom prst="rect">
            <a:avLst/>
          </a:prstGeom>
        </p:spPr>
        <p:txBody>
          <a:bodyPr anchor="b">
            <a:noAutofit/>
          </a:bodyPr>
          <a:lstStyle>
            <a:lvl1pPr algn="ctr">
              <a:lnSpc>
                <a:spcPct val="100000"/>
              </a:lnSpc>
              <a:defRPr sz="2400">
                <a:solidFill>
                  <a:schemeClr val="bg1"/>
                </a:solidFill>
                <a:latin typeface="+mj-lt"/>
              </a:defRPr>
            </a:lvl1pPr>
          </a:lstStyle>
          <a:p>
            <a:pPr lvl="0"/>
            <a:r>
              <a:rPr lang="en-US" dirty="0"/>
              <a:t>Click to add text</a:t>
            </a:r>
          </a:p>
        </p:txBody>
      </p:sp>
      <p:sp>
        <p:nvSpPr>
          <p:cNvPr id="11" name="Content Placeholder 5">
            <a:extLst>
              <a:ext uri="{FF2B5EF4-FFF2-40B4-BE49-F238E27FC236}">
                <a16:creationId xmlns:a16="http://schemas.microsoft.com/office/drawing/2014/main" id="{14784CCF-5DC7-5B4E-838B-ADA841AB4BB5}"/>
              </a:ext>
            </a:extLst>
          </p:cNvPr>
          <p:cNvSpPr>
            <a:spLocks noGrp="1"/>
          </p:cNvSpPr>
          <p:nvPr>
            <p:ph idx="17"/>
          </p:nvPr>
        </p:nvSpPr>
        <p:spPr>
          <a:xfrm>
            <a:off x="6405372" y="1175470"/>
            <a:ext cx="2423160" cy="786700"/>
          </a:xfrm>
          <a:prstGeom prst="rect">
            <a:avLst/>
          </a:prstGeom>
        </p:spPr>
        <p:txBody>
          <a:bodyPr>
            <a:noAutofit/>
          </a:bodyPr>
          <a:lstStyle>
            <a:lvl1pPr algn="ctr">
              <a:lnSpc>
                <a:spcPct val="100000"/>
              </a:lnSpc>
              <a:spcBef>
                <a:spcPts val="0"/>
              </a:spcBef>
              <a:defRPr sz="1600">
                <a:solidFill>
                  <a:schemeClr val="bg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a:t>Click to edit Master text styles</a:t>
            </a:r>
          </a:p>
        </p:txBody>
      </p:sp>
      <p:sp>
        <p:nvSpPr>
          <p:cNvPr id="12" name="Text Placeholder 5">
            <a:extLst>
              <a:ext uri="{FF2B5EF4-FFF2-40B4-BE49-F238E27FC236}">
                <a16:creationId xmlns:a16="http://schemas.microsoft.com/office/drawing/2014/main" id="{07C96A2A-EFAE-DA42-9110-C364349AA416}"/>
              </a:ext>
            </a:extLst>
          </p:cNvPr>
          <p:cNvSpPr>
            <a:spLocks noGrp="1"/>
          </p:cNvSpPr>
          <p:nvPr>
            <p:ph type="body" sz="quarter" idx="18" hasCustomPrompt="1"/>
          </p:nvPr>
        </p:nvSpPr>
        <p:spPr>
          <a:xfrm>
            <a:off x="6405372" y="574897"/>
            <a:ext cx="2423160" cy="593715"/>
          </a:xfrm>
          <a:prstGeom prst="rect">
            <a:avLst/>
          </a:prstGeom>
        </p:spPr>
        <p:txBody>
          <a:bodyPr anchor="b">
            <a:noAutofit/>
          </a:bodyPr>
          <a:lstStyle>
            <a:lvl1pPr algn="ctr">
              <a:lnSpc>
                <a:spcPct val="100000"/>
              </a:lnSpc>
              <a:defRPr sz="2400">
                <a:solidFill>
                  <a:schemeClr val="bg1"/>
                </a:solidFill>
                <a:latin typeface="+mj-lt"/>
              </a:defRPr>
            </a:lvl1pPr>
          </a:lstStyle>
          <a:p>
            <a:pPr lvl="0"/>
            <a:r>
              <a:rPr lang="en-US" dirty="0"/>
              <a:t>Click to add text</a:t>
            </a:r>
          </a:p>
        </p:txBody>
      </p:sp>
      <p:sp>
        <p:nvSpPr>
          <p:cNvPr id="27" name="Content Placeholder 4">
            <a:extLst>
              <a:ext uri="{FF2B5EF4-FFF2-40B4-BE49-F238E27FC236}">
                <a16:creationId xmlns:a16="http://schemas.microsoft.com/office/drawing/2014/main" id="{7B5E5DA1-9677-8146-8D7C-F899FBACA0EA}"/>
              </a:ext>
            </a:extLst>
          </p:cNvPr>
          <p:cNvSpPr>
            <a:spLocks noGrp="1"/>
          </p:cNvSpPr>
          <p:nvPr>
            <p:ph idx="22"/>
          </p:nvPr>
        </p:nvSpPr>
        <p:spPr>
          <a:xfrm>
            <a:off x="3360420" y="3669022"/>
            <a:ext cx="2423160" cy="786700"/>
          </a:xfrm>
          <a:prstGeom prst="rect">
            <a:avLst/>
          </a:prstGeom>
        </p:spPr>
        <p:txBody>
          <a:bodyPr>
            <a:noAutofit/>
          </a:bodyPr>
          <a:lstStyle>
            <a:lvl1pPr algn="ctr">
              <a:lnSpc>
                <a:spcPct val="100000"/>
              </a:lnSpc>
              <a:spcBef>
                <a:spcPts val="0"/>
              </a:spcBef>
              <a:defRPr sz="1600">
                <a:solidFill>
                  <a:schemeClr val="bg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a:t>Click to edit Master text styles</a:t>
            </a:r>
          </a:p>
        </p:txBody>
      </p:sp>
      <p:sp>
        <p:nvSpPr>
          <p:cNvPr id="28" name="Text Placeholder 4">
            <a:extLst>
              <a:ext uri="{FF2B5EF4-FFF2-40B4-BE49-F238E27FC236}">
                <a16:creationId xmlns:a16="http://schemas.microsoft.com/office/drawing/2014/main" id="{59B49157-8B5B-4B4C-AA2C-D9389A7E4102}"/>
              </a:ext>
            </a:extLst>
          </p:cNvPr>
          <p:cNvSpPr>
            <a:spLocks noGrp="1"/>
          </p:cNvSpPr>
          <p:nvPr>
            <p:ph type="body" sz="quarter" idx="23" hasCustomPrompt="1"/>
          </p:nvPr>
        </p:nvSpPr>
        <p:spPr>
          <a:xfrm>
            <a:off x="3360420" y="3068449"/>
            <a:ext cx="2423160" cy="593715"/>
          </a:xfrm>
          <a:prstGeom prst="rect">
            <a:avLst/>
          </a:prstGeom>
        </p:spPr>
        <p:txBody>
          <a:bodyPr anchor="b">
            <a:noAutofit/>
          </a:bodyPr>
          <a:lstStyle>
            <a:lvl1pPr algn="ctr">
              <a:lnSpc>
                <a:spcPct val="100000"/>
              </a:lnSpc>
              <a:defRPr sz="2400">
                <a:solidFill>
                  <a:schemeClr val="bg1"/>
                </a:solidFill>
                <a:latin typeface="+mj-lt"/>
              </a:defRPr>
            </a:lvl1pPr>
          </a:lstStyle>
          <a:p>
            <a:pPr lvl="0"/>
            <a:r>
              <a:rPr lang="en-US" dirty="0"/>
              <a:t>Click to add text</a:t>
            </a:r>
          </a:p>
        </p:txBody>
      </p:sp>
      <p:sp>
        <p:nvSpPr>
          <p:cNvPr id="9" name="Content Placeholder 3">
            <a:extLst>
              <a:ext uri="{FF2B5EF4-FFF2-40B4-BE49-F238E27FC236}">
                <a16:creationId xmlns:a16="http://schemas.microsoft.com/office/drawing/2014/main" id="{D303673B-D4F4-0647-8335-73FEF12F457B}"/>
              </a:ext>
            </a:extLst>
          </p:cNvPr>
          <p:cNvSpPr>
            <a:spLocks noGrp="1"/>
          </p:cNvSpPr>
          <p:nvPr>
            <p:ph idx="15"/>
          </p:nvPr>
        </p:nvSpPr>
        <p:spPr>
          <a:xfrm>
            <a:off x="3360420" y="1168613"/>
            <a:ext cx="2423160" cy="786700"/>
          </a:xfrm>
          <a:prstGeom prst="rect">
            <a:avLst/>
          </a:prstGeom>
        </p:spPr>
        <p:txBody>
          <a:bodyPr>
            <a:noAutofit/>
          </a:bodyPr>
          <a:lstStyle>
            <a:lvl1pPr algn="ctr">
              <a:lnSpc>
                <a:spcPct val="100000"/>
              </a:lnSpc>
              <a:spcBef>
                <a:spcPts val="0"/>
              </a:spcBef>
              <a:defRPr sz="1600">
                <a:solidFill>
                  <a:schemeClr val="bg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a:t>Click to edit Master text styles</a:t>
            </a:r>
          </a:p>
        </p:txBody>
      </p:sp>
      <p:sp>
        <p:nvSpPr>
          <p:cNvPr id="10" name="Text Placeholder 3">
            <a:extLst>
              <a:ext uri="{FF2B5EF4-FFF2-40B4-BE49-F238E27FC236}">
                <a16:creationId xmlns:a16="http://schemas.microsoft.com/office/drawing/2014/main" id="{691251F6-297A-D64F-8D46-D872617F21D4}"/>
              </a:ext>
            </a:extLst>
          </p:cNvPr>
          <p:cNvSpPr>
            <a:spLocks noGrp="1"/>
          </p:cNvSpPr>
          <p:nvPr>
            <p:ph type="body" sz="quarter" idx="16" hasCustomPrompt="1"/>
          </p:nvPr>
        </p:nvSpPr>
        <p:spPr>
          <a:xfrm>
            <a:off x="3360420" y="574898"/>
            <a:ext cx="2423160" cy="593715"/>
          </a:xfrm>
          <a:prstGeom prst="rect">
            <a:avLst/>
          </a:prstGeom>
        </p:spPr>
        <p:txBody>
          <a:bodyPr anchor="b">
            <a:noAutofit/>
          </a:bodyPr>
          <a:lstStyle>
            <a:lvl1pPr algn="ctr">
              <a:lnSpc>
                <a:spcPct val="100000"/>
              </a:lnSpc>
              <a:defRPr sz="2400">
                <a:solidFill>
                  <a:schemeClr val="bg1"/>
                </a:solidFill>
                <a:latin typeface="+mj-lt"/>
              </a:defRPr>
            </a:lvl1pPr>
          </a:lstStyle>
          <a:p>
            <a:pPr lvl="0"/>
            <a:r>
              <a:rPr lang="en-US" dirty="0"/>
              <a:t>Click to add text</a:t>
            </a:r>
          </a:p>
        </p:txBody>
      </p:sp>
      <p:sp>
        <p:nvSpPr>
          <p:cNvPr id="13" name="Content Placeholder 2">
            <a:extLst>
              <a:ext uri="{FF2B5EF4-FFF2-40B4-BE49-F238E27FC236}">
                <a16:creationId xmlns:a16="http://schemas.microsoft.com/office/drawing/2014/main" id="{E7F22D48-A56D-FA49-986E-27BC2F75ABEF}"/>
              </a:ext>
            </a:extLst>
          </p:cNvPr>
          <p:cNvSpPr>
            <a:spLocks noGrp="1"/>
          </p:cNvSpPr>
          <p:nvPr>
            <p:ph idx="19"/>
          </p:nvPr>
        </p:nvSpPr>
        <p:spPr>
          <a:xfrm>
            <a:off x="315468" y="3669022"/>
            <a:ext cx="2423160" cy="786700"/>
          </a:xfrm>
          <a:prstGeom prst="rect">
            <a:avLst/>
          </a:prstGeom>
        </p:spPr>
        <p:txBody>
          <a:bodyPr>
            <a:noAutofit/>
          </a:bodyPr>
          <a:lstStyle>
            <a:lvl1pPr algn="ctr">
              <a:lnSpc>
                <a:spcPct val="100000"/>
              </a:lnSpc>
              <a:spcBef>
                <a:spcPts val="0"/>
              </a:spcBef>
              <a:defRPr sz="1600">
                <a:solidFill>
                  <a:schemeClr val="bg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a:t>Click to edit Master text styles</a:t>
            </a:r>
          </a:p>
        </p:txBody>
      </p:sp>
      <p:sp>
        <p:nvSpPr>
          <p:cNvPr id="14" name="Text Placeholder 2">
            <a:extLst>
              <a:ext uri="{FF2B5EF4-FFF2-40B4-BE49-F238E27FC236}">
                <a16:creationId xmlns:a16="http://schemas.microsoft.com/office/drawing/2014/main" id="{38B5C8CA-5E01-0645-8645-A4668EE7CF5A}"/>
              </a:ext>
            </a:extLst>
          </p:cNvPr>
          <p:cNvSpPr>
            <a:spLocks noGrp="1"/>
          </p:cNvSpPr>
          <p:nvPr>
            <p:ph type="body" sz="quarter" idx="20" hasCustomPrompt="1"/>
          </p:nvPr>
        </p:nvSpPr>
        <p:spPr>
          <a:xfrm>
            <a:off x="315468" y="3068449"/>
            <a:ext cx="2423160" cy="593715"/>
          </a:xfrm>
          <a:prstGeom prst="rect">
            <a:avLst/>
          </a:prstGeom>
        </p:spPr>
        <p:txBody>
          <a:bodyPr anchor="b">
            <a:noAutofit/>
          </a:bodyPr>
          <a:lstStyle>
            <a:lvl1pPr algn="ctr">
              <a:lnSpc>
                <a:spcPct val="100000"/>
              </a:lnSpc>
              <a:defRPr sz="2400">
                <a:solidFill>
                  <a:schemeClr val="bg1"/>
                </a:solidFill>
                <a:latin typeface="+mj-lt"/>
              </a:defRPr>
            </a:lvl1pPr>
          </a:lstStyle>
          <a:p>
            <a:pPr lvl="0"/>
            <a:r>
              <a:rPr lang="en-US" dirty="0"/>
              <a:t>Click to add text</a:t>
            </a:r>
          </a:p>
        </p:txBody>
      </p:sp>
      <p:sp>
        <p:nvSpPr>
          <p:cNvPr id="3" name="Content Placeholder 1"/>
          <p:cNvSpPr>
            <a:spLocks noGrp="1"/>
          </p:cNvSpPr>
          <p:nvPr>
            <p:ph idx="1"/>
          </p:nvPr>
        </p:nvSpPr>
        <p:spPr>
          <a:xfrm>
            <a:off x="298704" y="1168613"/>
            <a:ext cx="2423160" cy="786700"/>
          </a:xfrm>
          <a:prstGeom prst="rect">
            <a:avLst/>
          </a:prstGeom>
        </p:spPr>
        <p:txBody>
          <a:bodyPr>
            <a:noAutofit/>
          </a:bodyPr>
          <a:lstStyle>
            <a:lvl1pPr algn="ctr">
              <a:lnSpc>
                <a:spcPct val="100000"/>
              </a:lnSpc>
              <a:spcBef>
                <a:spcPts val="0"/>
              </a:spcBef>
              <a:defRPr sz="1600">
                <a:solidFill>
                  <a:schemeClr val="bg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dirty="0"/>
              <a:t>Click to edit Master text styles</a:t>
            </a:r>
          </a:p>
        </p:txBody>
      </p:sp>
      <p:sp>
        <p:nvSpPr>
          <p:cNvPr id="8" name="Text Placeholder 1">
            <a:extLst>
              <a:ext uri="{FF2B5EF4-FFF2-40B4-BE49-F238E27FC236}">
                <a16:creationId xmlns:a16="http://schemas.microsoft.com/office/drawing/2014/main" id="{9F94273F-F8C6-A34F-8FFF-291ECF891C6A}"/>
              </a:ext>
            </a:extLst>
          </p:cNvPr>
          <p:cNvSpPr>
            <a:spLocks noGrp="1"/>
          </p:cNvSpPr>
          <p:nvPr>
            <p:ph type="body" sz="quarter" idx="14" hasCustomPrompt="1"/>
          </p:nvPr>
        </p:nvSpPr>
        <p:spPr>
          <a:xfrm>
            <a:off x="298704" y="574898"/>
            <a:ext cx="2423160" cy="593715"/>
          </a:xfrm>
          <a:prstGeom prst="rect">
            <a:avLst/>
          </a:prstGeom>
        </p:spPr>
        <p:txBody>
          <a:bodyPr anchor="b">
            <a:noAutofit/>
          </a:bodyPr>
          <a:lstStyle>
            <a:lvl1pPr algn="ctr">
              <a:lnSpc>
                <a:spcPct val="100000"/>
              </a:lnSpc>
              <a:defRPr sz="2400">
                <a:solidFill>
                  <a:schemeClr val="bg1"/>
                </a:solidFill>
                <a:latin typeface="+mj-lt"/>
              </a:defRPr>
            </a:lvl1pPr>
          </a:lstStyle>
          <a:p>
            <a:pPr lvl="0"/>
            <a:r>
              <a:rPr lang="en-US" dirty="0"/>
              <a:t>Click to add text</a:t>
            </a:r>
          </a:p>
        </p:txBody>
      </p:sp>
      <p:sp>
        <p:nvSpPr>
          <p:cNvPr id="22" name="Footer Placeholder 1">
            <a:extLst>
              <a:ext uri="{FF2B5EF4-FFF2-40B4-BE49-F238E27FC236}">
                <a16:creationId xmlns:a16="http://schemas.microsoft.com/office/drawing/2014/main" id="{D824BD8B-5ECD-4571-A605-70CA96225CDC}"/>
              </a:ext>
            </a:extLst>
          </p:cNvPr>
          <p:cNvSpPr>
            <a:spLocks noGrp="1"/>
          </p:cNvSpPr>
          <p:nvPr>
            <p:ph type="ftr" sz="quarter" idx="10"/>
          </p:nvPr>
        </p:nvSpPr>
        <p:spPr>
          <a:xfrm>
            <a:off x="155448" y="4891695"/>
            <a:ext cx="1298448" cy="118872"/>
          </a:xfrm>
        </p:spPr>
        <p:txBody>
          <a:bodyPr>
            <a:noAutofit/>
          </a:bodyPr>
          <a:lstStyle/>
          <a:p>
            <a:r>
              <a:rPr lang="en-US" dirty="0"/>
              <a:t>© Euromonitor International</a:t>
            </a:r>
          </a:p>
        </p:txBody>
      </p:sp>
      <p:sp>
        <p:nvSpPr>
          <p:cNvPr id="23" name="Slide Number Placeholder 1">
            <a:extLst>
              <a:ext uri="{FF2B5EF4-FFF2-40B4-BE49-F238E27FC236}">
                <a16:creationId xmlns:a16="http://schemas.microsoft.com/office/drawing/2014/main" id="{35004316-7403-4312-8646-49F592593957}"/>
              </a:ext>
            </a:extLst>
          </p:cNvPr>
          <p:cNvSpPr>
            <a:spLocks noGrp="1"/>
          </p:cNvSpPr>
          <p:nvPr>
            <p:ph type="sldNum" sz="quarter" idx="11"/>
          </p:nvPr>
        </p:nvSpPr>
        <p:spPr>
          <a:xfrm>
            <a:off x="8833104" y="48491"/>
            <a:ext cx="241623" cy="143533"/>
          </a:xfrm>
        </p:spPr>
        <p:txBody>
          <a:bodyPr>
            <a:noAutofit/>
          </a:bodyPr>
          <a:lstStyle/>
          <a:p>
            <a:fld id="{A7B9C364-902F-A048-87C3-DD7A523A6C86}" type="slidenum">
              <a:rPr lang="en-US" smtClean="0"/>
              <a:pPr/>
              <a:t>‹#›</a:t>
            </a:fld>
            <a:endParaRPr lang="en-US" dirty="0"/>
          </a:p>
        </p:txBody>
      </p:sp>
      <p:sp>
        <p:nvSpPr>
          <p:cNvPr id="24" name="SmartArt Placeholder 4">
            <a:extLst>
              <a:ext uri="{FF2B5EF4-FFF2-40B4-BE49-F238E27FC236}">
                <a16:creationId xmlns:a16="http://schemas.microsoft.com/office/drawing/2014/main" id="{EF5CE300-EF4B-5540-9778-9B65F8536BEA}"/>
              </a:ext>
            </a:extLst>
          </p:cNvPr>
          <p:cNvSpPr>
            <a:spLocks noGrp="1"/>
          </p:cNvSpPr>
          <p:nvPr>
            <p:ph type="dgm" sz="quarter" idx="33" hasCustomPrompt="1"/>
          </p:nvPr>
        </p:nvSpPr>
        <p:spPr>
          <a:xfrm>
            <a:off x="8074025" y="4882896"/>
            <a:ext cx="917575" cy="131064"/>
          </a:xfrm>
          <a:blipFill>
            <a:blip r:embed="rId2" cstate="screen">
              <a:extLst>
                <a:ext uri="{28A0092B-C50C-407E-A947-70E740481C1C}">
                  <a14:useLocalDpi xmlns:a14="http://schemas.microsoft.com/office/drawing/2010/main"/>
                </a:ext>
              </a:extLst>
            </a:blip>
            <a:stretch>
              <a:fillRect/>
            </a:stretch>
          </a:blipFill>
        </p:spPr>
        <p:txBody>
          <a:bodyPr/>
          <a:lstStyle>
            <a:lvl1pPr>
              <a:defRPr sz="600"/>
            </a:lvl1pPr>
          </a:lstStyle>
          <a:p>
            <a:r>
              <a:rPr lang="en-US" dirty="0"/>
              <a:t> </a:t>
            </a:r>
          </a:p>
        </p:txBody>
      </p:sp>
      <p:sp>
        <p:nvSpPr>
          <p:cNvPr id="36" name="Picture Placeholder 6">
            <a:extLst>
              <a:ext uri="{FF2B5EF4-FFF2-40B4-BE49-F238E27FC236}">
                <a16:creationId xmlns:a16="http://schemas.microsoft.com/office/drawing/2014/main" id="{1FFC0670-F1D1-B74A-9E9A-3E8CC93063AF}"/>
              </a:ext>
            </a:extLst>
          </p:cNvPr>
          <p:cNvSpPr>
            <a:spLocks noGrp="1"/>
          </p:cNvSpPr>
          <p:nvPr>
            <p:ph type="pic" sz="quarter" idx="31" hasCustomPrompt="1"/>
          </p:nvPr>
        </p:nvSpPr>
        <p:spPr>
          <a:xfrm>
            <a:off x="6099048" y="2571750"/>
            <a:ext cx="3044952" cy="2571750"/>
          </a:xfrm>
          <a:prstGeom prst="rect">
            <a:avLst/>
          </a:prstGeom>
          <a:noFill/>
          <a:ln>
            <a:noFill/>
          </a:ln>
        </p:spPr>
        <p:txBody>
          <a:bodyPr lIns="182880" tIns="182880" rIns="182880" anchor="t" anchorCtr="0">
            <a:noAutofit/>
          </a:bodyPr>
          <a:lstStyle>
            <a:lvl1pPr marL="0" marR="0" indent="0" algn="ctr" defTabSz="914400" rtl="0" eaLnBrk="1" fontAlgn="auto" latinLnBrk="0" hangingPunct="1">
              <a:lnSpc>
                <a:spcPts val="1900"/>
              </a:lnSpc>
              <a:spcBef>
                <a:spcPts val="150"/>
              </a:spcBef>
              <a:spcAft>
                <a:spcPts val="150"/>
              </a:spcAft>
              <a:buClrTx/>
              <a:buSzPct val="100000"/>
              <a:buFont typeface="Wingdings" charset="2"/>
              <a:buNone/>
              <a:tabLst/>
              <a:defRPr>
                <a:solidFill>
                  <a:schemeClr val="tx2"/>
                </a:solidFill>
              </a:defRPr>
            </a:lvl1pPr>
          </a:lstStyle>
          <a:p>
            <a:r>
              <a:rPr lang="en-US" dirty="0"/>
              <a:t>Click icon to insert an image, change to Black and White then right click image and “SEND TO BACK”</a:t>
            </a:r>
          </a:p>
          <a:p>
            <a:endParaRPr lang="en-US" dirty="0"/>
          </a:p>
        </p:txBody>
      </p:sp>
      <p:sp>
        <p:nvSpPr>
          <p:cNvPr id="31" name="Picture Placeholder 5">
            <a:extLst>
              <a:ext uri="{FF2B5EF4-FFF2-40B4-BE49-F238E27FC236}">
                <a16:creationId xmlns:a16="http://schemas.microsoft.com/office/drawing/2014/main" id="{61007CA8-6E20-6643-B9CA-985C5D019AF9}"/>
              </a:ext>
            </a:extLst>
          </p:cNvPr>
          <p:cNvSpPr>
            <a:spLocks noGrp="1"/>
          </p:cNvSpPr>
          <p:nvPr>
            <p:ph type="pic" sz="quarter" idx="26" hasCustomPrompt="1"/>
          </p:nvPr>
        </p:nvSpPr>
        <p:spPr>
          <a:xfrm>
            <a:off x="6099048" y="0"/>
            <a:ext cx="3044952" cy="2571750"/>
          </a:xfrm>
          <a:prstGeom prst="rect">
            <a:avLst/>
          </a:prstGeom>
          <a:noFill/>
          <a:ln>
            <a:noFill/>
          </a:ln>
        </p:spPr>
        <p:txBody>
          <a:bodyPr lIns="182880" tIns="182880" rIns="182880" anchor="t" anchorCtr="0">
            <a:noAutofit/>
          </a:bodyPr>
          <a:lstStyle>
            <a:lvl1pPr marL="0" marR="0" indent="0" algn="ctr" defTabSz="914400" rtl="0" eaLnBrk="1" fontAlgn="auto" latinLnBrk="0" hangingPunct="1">
              <a:lnSpc>
                <a:spcPts val="1900"/>
              </a:lnSpc>
              <a:spcBef>
                <a:spcPts val="150"/>
              </a:spcBef>
              <a:spcAft>
                <a:spcPts val="150"/>
              </a:spcAft>
              <a:buClrTx/>
              <a:buSzPct val="100000"/>
              <a:buFont typeface="Wingdings" charset="2"/>
              <a:buNone/>
              <a:tabLst/>
              <a:defRPr>
                <a:solidFill>
                  <a:schemeClr val="tx2"/>
                </a:solidFill>
              </a:defRPr>
            </a:lvl1pPr>
          </a:lstStyle>
          <a:p>
            <a:r>
              <a:rPr lang="en-US" dirty="0"/>
              <a:t>Click icon to insert an image, change to Black and White then right click image and “SEND TO BACK”</a:t>
            </a:r>
          </a:p>
          <a:p>
            <a:endParaRPr lang="en-US" dirty="0"/>
          </a:p>
        </p:txBody>
      </p:sp>
      <p:sp>
        <p:nvSpPr>
          <p:cNvPr id="35" name="Picture Placeholder 4">
            <a:extLst>
              <a:ext uri="{FF2B5EF4-FFF2-40B4-BE49-F238E27FC236}">
                <a16:creationId xmlns:a16="http://schemas.microsoft.com/office/drawing/2014/main" id="{887D4ABC-0C54-0F4D-9A32-C6650028DC96}"/>
              </a:ext>
            </a:extLst>
          </p:cNvPr>
          <p:cNvSpPr>
            <a:spLocks noGrp="1"/>
          </p:cNvSpPr>
          <p:nvPr>
            <p:ph type="pic" sz="quarter" idx="30" hasCustomPrompt="1"/>
          </p:nvPr>
        </p:nvSpPr>
        <p:spPr>
          <a:xfrm>
            <a:off x="3049524" y="2571750"/>
            <a:ext cx="3044952" cy="2571750"/>
          </a:xfrm>
          <a:prstGeom prst="rect">
            <a:avLst/>
          </a:prstGeom>
          <a:noFill/>
          <a:ln>
            <a:noFill/>
          </a:ln>
        </p:spPr>
        <p:txBody>
          <a:bodyPr lIns="182880" tIns="182880" rIns="182880" anchor="t" anchorCtr="0">
            <a:noAutofit/>
          </a:bodyPr>
          <a:lstStyle>
            <a:lvl1pPr marL="0" marR="0" indent="0" algn="ctr" defTabSz="914400" rtl="0" eaLnBrk="1" fontAlgn="auto" latinLnBrk="0" hangingPunct="1">
              <a:lnSpc>
                <a:spcPts val="1900"/>
              </a:lnSpc>
              <a:spcBef>
                <a:spcPts val="150"/>
              </a:spcBef>
              <a:spcAft>
                <a:spcPts val="150"/>
              </a:spcAft>
              <a:buClrTx/>
              <a:buSzPct val="100000"/>
              <a:buFont typeface="Wingdings" charset="2"/>
              <a:buNone/>
              <a:tabLst/>
              <a:defRPr>
                <a:solidFill>
                  <a:schemeClr val="tx2"/>
                </a:solidFill>
              </a:defRPr>
            </a:lvl1pPr>
          </a:lstStyle>
          <a:p>
            <a:r>
              <a:rPr lang="en-US" dirty="0"/>
              <a:t>Click icon to insert an image, change to Black and White then right click image and “SEND TO BACK”</a:t>
            </a:r>
          </a:p>
          <a:p>
            <a:endParaRPr lang="en-US" dirty="0"/>
          </a:p>
        </p:txBody>
      </p:sp>
      <p:sp>
        <p:nvSpPr>
          <p:cNvPr id="34" name="Picture Placeholder 3">
            <a:extLst>
              <a:ext uri="{FF2B5EF4-FFF2-40B4-BE49-F238E27FC236}">
                <a16:creationId xmlns:a16="http://schemas.microsoft.com/office/drawing/2014/main" id="{C639A6D1-069D-9942-93C2-88EAA39922B7}"/>
              </a:ext>
            </a:extLst>
          </p:cNvPr>
          <p:cNvSpPr>
            <a:spLocks noGrp="1"/>
          </p:cNvSpPr>
          <p:nvPr>
            <p:ph type="pic" sz="quarter" idx="29" hasCustomPrompt="1"/>
          </p:nvPr>
        </p:nvSpPr>
        <p:spPr>
          <a:xfrm>
            <a:off x="3049524" y="0"/>
            <a:ext cx="3044952" cy="2571750"/>
          </a:xfrm>
          <a:prstGeom prst="rect">
            <a:avLst/>
          </a:prstGeom>
          <a:noFill/>
          <a:ln>
            <a:noFill/>
          </a:ln>
        </p:spPr>
        <p:txBody>
          <a:bodyPr lIns="182880" tIns="182880" rIns="182880" anchor="t" anchorCtr="0">
            <a:noAutofit/>
          </a:bodyPr>
          <a:lstStyle>
            <a:lvl1pPr marL="0" marR="0" indent="0" algn="ctr" defTabSz="914400" rtl="0" eaLnBrk="1" fontAlgn="auto" latinLnBrk="0" hangingPunct="1">
              <a:lnSpc>
                <a:spcPts val="1900"/>
              </a:lnSpc>
              <a:spcBef>
                <a:spcPts val="150"/>
              </a:spcBef>
              <a:spcAft>
                <a:spcPts val="150"/>
              </a:spcAft>
              <a:buClrTx/>
              <a:buSzPct val="100000"/>
              <a:buFont typeface="Wingdings" charset="2"/>
              <a:buNone/>
              <a:tabLst/>
              <a:defRPr>
                <a:solidFill>
                  <a:schemeClr val="tx2"/>
                </a:solidFill>
              </a:defRPr>
            </a:lvl1pPr>
          </a:lstStyle>
          <a:p>
            <a:r>
              <a:rPr lang="en-US" dirty="0"/>
              <a:t>Click icon to insert an image, change to Black and White then right click image and “SEND TO BACK”</a:t>
            </a:r>
          </a:p>
          <a:p>
            <a:endParaRPr lang="en-US" dirty="0"/>
          </a:p>
        </p:txBody>
      </p:sp>
      <p:sp>
        <p:nvSpPr>
          <p:cNvPr id="32" name="Picture Placeholder 2">
            <a:extLst>
              <a:ext uri="{FF2B5EF4-FFF2-40B4-BE49-F238E27FC236}">
                <a16:creationId xmlns:a16="http://schemas.microsoft.com/office/drawing/2014/main" id="{A2BAFBF5-6B8D-404A-AA02-A43153632B5B}"/>
              </a:ext>
            </a:extLst>
          </p:cNvPr>
          <p:cNvSpPr>
            <a:spLocks noGrp="1"/>
          </p:cNvSpPr>
          <p:nvPr>
            <p:ph type="pic" sz="quarter" idx="27" hasCustomPrompt="1"/>
          </p:nvPr>
        </p:nvSpPr>
        <p:spPr>
          <a:xfrm>
            <a:off x="0" y="2571750"/>
            <a:ext cx="3044952" cy="2571750"/>
          </a:xfrm>
          <a:prstGeom prst="rect">
            <a:avLst/>
          </a:prstGeom>
          <a:noFill/>
          <a:ln>
            <a:noFill/>
          </a:ln>
        </p:spPr>
        <p:txBody>
          <a:bodyPr lIns="182880" tIns="182880" rIns="182880" anchor="t" anchorCtr="0">
            <a:noAutofit/>
          </a:bodyPr>
          <a:lstStyle>
            <a:lvl1pPr marL="0" marR="0" indent="0" algn="ctr" defTabSz="914400" rtl="0" eaLnBrk="1" fontAlgn="auto" latinLnBrk="0" hangingPunct="1">
              <a:lnSpc>
                <a:spcPts val="1900"/>
              </a:lnSpc>
              <a:spcBef>
                <a:spcPts val="150"/>
              </a:spcBef>
              <a:spcAft>
                <a:spcPts val="150"/>
              </a:spcAft>
              <a:buClrTx/>
              <a:buSzPct val="100000"/>
              <a:buFont typeface="Wingdings" charset="2"/>
              <a:buNone/>
              <a:tabLst/>
              <a:defRPr>
                <a:solidFill>
                  <a:schemeClr val="tx2"/>
                </a:solidFill>
              </a:defRPr>
            </a:lvl1pPr>
          </a:lstStyle>
          <a:p>
            <a:r>
              <a:rPr lang="en-US" dirty="0"/>
              <a:t>Click icon to insert an image, change to Black and White then right click image and “SEND TO BACK”</a:t>
            </a:r>
          </a:p>
          <a:p>
            <a:endParaRPr lang="en-US" dirty="0"/>
          </a:p>
        </p:txBody>
      </p:sp>
      <p:sp>
        <p:nvSpPr>
          <p:cNvPr id="33" name="Picture Placeholder 1">
            <a:extLst>
              <a:ext uri="{FF2B5EF4-FFF2-40B4-BE49-F238E27FC236}">
                <a16:creationId xmlns:a16="http://schemas.microsoft.com/office/drawing/2014/main" id="{C5B67934-70A2-224D-A570-D01FBE8CA2E8}"/>
              </a:ext>
            </a:extLst>
          </p:cNvPr>
          <p:cNvSpPr>
            <a:spLocks noGrp="1"/>
          </p:cNvSpPr>
          <p:nvPr>
            <p:ph type="pic" sz="quarter" idx="28" hasCustomPrompt="1"/>
          </p:nvPr>
        </p:nvSpPr>
        <p:spPr>
          <a:xfrm>
            <a:off x="0" y="0"/>
            <a:ext cx="3044952" cy="2571750"/>
          </a:xfrm>
          <a:prstGeom prst="rect">
            <a:avLst/>
          </a:prstGeom>
          <a:noFill/>
          <a:ln>
            <a:noFill/>
          </a:ln>
        </p:spPr>
        <p:txBody>
          <a:bodyPr lIns="182880" tIns="182880" rIns="182880" anchor="t" anchorCtr="0">
            <a:noAutofit/>
          </a:bodyPr>
          <a:lstStyle>
            <a:lvl1pPr marL="0" marR="0" indent="0" algn="ctr" defTabSz="914400" rtl="0" eaLnBrk="1" fontAlgn="auto" latinLnBrk="0" hangingPunct="1">
              <a:lnSpc>
                <a:spcPts val="1900"/>
              </a:lnSpc>
              <a:spcBef>
                <a:spcPts val="150"/>
              </a:spcBef>
              <a:spcAft>
                <a:spcPts val="150"/>
              </a:spcAft>
              <a:buClrTx/>
              <a:buSzPct val="100000"/>
              <a:buFont typeface="Wingdings" charset="2"/>
              <a:buNone/>
              <a:tabLst/>
              <a:defRPr>
                <a:solidFill>
                  <a:schemeClr val="tx2"/>
                </a:solidFill>
              </a:defRPr>
            </a:lvl1pPr>
          </a:lstStyle>
          <a:p>
            <a:r>
              <a:rPr lang="en-US" dirty="0"/>
              <a:t>Click icon to insert an image, change to Black and White then right click image and “SEND TO BACK”</a:t>
            </a:r>
          </a:p>
          <a:p>
            <a:endParaRPr lang="en-US" dirty="0"/>
          </a:p>
        </p:txBody>
      </p:sp>
    </p:spTree>
    <p:extLst>
      <p:ext uri="{BB962C8B-B14F-4D97-AF65-F5344CB8AC3E}">
        <p14:creationId xmlns:p14="http://schemas.microsoft.com/office/powerpoint/2010/main" val="327329765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6up Content 1 Color">
    <p:bg>
      <p:bgRef idx="1001">
        <a:schemeClr val="bg1"/>
      </p:bgRef>
    </p:bg>
    <p:spTree>
      <p:nvGrpSpPr>
        <p:cNvPr id="1" name=""/>
        <p:cNvGrpSpPr/>
        <p:nvPr/>
      </p:nvGrpSpPr>
      <p:grpSpPr>
        <a:xfrm>
          <a:off x="0" y="0"/>
          <a:ext cx="0" cy="0"/>
          <a:chOff x="0" y="0"/>
          <a:chExt cx="0" cy="0"/>
        </a:xfrm>
      </p:grpSpPr>
      <p:sp>
        <p:nvSpPr>
          <p:cNvPr id="29" name="Content Placeholder 6">
            <a:extLst>
              <a:ext uri="{FF2B5EF4-FFF2-40B4-BE49-F238E27FC236}">
                <a16:creationId xmlns:a16="http://schemas.microsoft.com/office/drawing/2014/main" id="{26CABDD6-9970-8F4C-8FD7-EB152938E6E6}"/>
              </a:ext>
            </a:extLst>
          </p:cNvPr>
          <p:cNvSpPr>
            <a:spLocks noGrp="1"/>
          </p:cNvSpPr>
          <p:nvPr>
            <p:ph idx="24"/>
          </p:nvPr>
        </p:nvSpPr>
        <p:spPr>
          <a:xfrm>
            <a:off x="6405372" y="3562350"/>
            <a:ext cx="2423160" cy="1164631"/>
          </a:xfrm>
          <a:prstGeom prst="rect">
            <a:avLst/>
          </a:prstGeom>
        </p:spPr>
        <p:txBody>
          <a:bodyPr>
            <a:noAutofit/>
          </a:bodyPr>
          <a:lstStyle>
            <a:lvl1pPr algn="ctr">
              <a:lnSpc>
                <a:spcPct val="100000"/>
              </a:lnSpc>
              <a:spcBef>
                <a:spcPts val="0"/>
              </a:spcBef>
              <a:defRPr sz="1600">
                <a:solidFill>
                  <a:schemeClr val="tx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a:t>Click to edit Master text styles</a:t>
            </a:r>
          </a:p>
        </p:txBody>
      </p:sp>
      <p:sp>
        <p:nvSpPr>
          <p:cNvPr id="30" name="Text Placeholder 6">
            <a:extLst>
              <a:ext uri="{FF2B5EF4-FFF2-40B4-BE49-F238E27FC236}">
                <a16:creationId xmlns:a16="http://schemas.microsoft.com/office/drawing/2014/main" id="{DF63D3DE-B948-8F4F-B1D9-A41399711F08}"/>
              </a:ext>
            </a:extLst>
          </p:cNvPr>
          <p:cNvSpPr>
            <a:spLocks noGrp="1"/>
          </p:cNvSpPr>
          <p:nvPr>
            <p:ph type="body" sz="quarter" idx="25" hasCustomPrompt="1"/>
          </p:nvPr>
        </p:nvSpPr>
        <p:spPr>
          <a:xfrm>
            <a:off x="6405372" y="2930849"/>
            <a:ext cx="2423160" cy="609043"/>
          </a:xfrm>
          <a:prstGeom prst="rect">
            <a:avLst/>
          </a:prstGeom>
        </p:spPr>
        <p:txBody>
          <a:bodyPr anchor="b">
            <a:noAutofit/>
          </a:bodyPr>
          <a:lstStyle>
            <a:lvl1pPr algn="ctr">
              <a:lnSpc>
                <a:spcPct val="100000"/>
              </a:lnSpc>
              <a:defRPr sz="2400">
                <a:solidFill>
                  <a:schemeClr val="tx1"/>
                </a:solidFill>
                <a:latin typeface="+mj-lt"/>
              </a:defRPr>
            </a:lvl1pPr>
          </a:lstStyle>
          <a:p>
            <a:pPr lvl="0"/>
            <a:r>
              <a:rPr lang="en-US" dirty="0"/>
              <a:t>Click to add text</a:t>
            </a:r>
          </a:p>
        </p:txBody>
      </p:sp>
      <p:sp>
        <p:nvSpPr>
          <p:cNvPr id="11" name="Content Placeholder 5">
            <a:extLst>
              <a:ext uri="{FF2B5EF4-FFF2-40B4-BE49-F238E27FC236}">
                <a16:creationId xmlns:a16="http://schemas.microsoft.com/office/drawing/2014/main" id="{14784CCF-5DC7-5B4E-838B-ADA841AB4BB5}"/>
              </a:ext>
            </a:extLst>
          </p:cNvPr>
          <p:cNvSpPr>
            <a:spLocks noGrp="1"/>
          </p:cNvSpPr>
          <p:nvPr>
            <p:ph idx="17"/>
          </p:nvPr>
        </p:nvSpPr>
        <p:spPr>
          <a:xfrm>
            <a:off x="6405372" y="974998"/>
            <a:ext cx="2423160" cy="1157775"/>
          </a:xfrm>
          <a:prstGeom prst="rect">
            <a:avLst/>
          </a:prstGeom>
        </p:spPr>
        <p:txBody>
          <a:bodyPr>
            <a:noAutofit/>
          </a:bodyPr>
          <a:lstStyle>
            <a:lvl1pPr algn="ctr">
              <a:lnSpc>
                <a:spcPct val="100000"/>
              </a:lnSpc>
              <a:spcBef>
                <a:spcPts val="0"/>
              </a:spcBef>
              <a:defRPr sz="1600">
                <a:solidFill>
                  <a:schemeClr val="tx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a:t>Click to edit Master text styles</a:t>
            </a:r>
          </a:p>
        </p:txBody>
      </p:sp>
      <p:sp>
        <p:nvSpPr>
          <p:cNvPr id="12" name="Text Placeholder 5">
            <a:extLst>
              <a:ext uri="{FF2B5EF4-FFF2-40B4-BE49-F238E27FC236}">
                <a16:creationId xmlns:a16="http://schemas.microsoft.com/office/drawing/2014/main" id="{07C96A2A-EFAE-DA42-9110-C364349AA416}"/>
              </a:ext>
            </a:extLst>
          </p:cNvPr>
          <p:cNvSpPr>
            <a:spLocks noGrp="1"/>
          </p:cNvSpPr>
          <p:nvPr>
            <p:ph type="body" sz="quarter" idx="18" hasCustomPrompt="1"/>
          </p:nvPr>
        </p:nvSpPr>
        <p:spPr>
          <a:xfrm>
            <a:off x="6405372" y="374426"/>
            <a:ext cx="2423160" cy="593715"/>
          </a:xfrm>
          <a:prstGeom prst="rect">
            <a:avLst/>
          </a:prstGeom>
        </p:spPr>
        <p:txBody>
          <a:bodyPr anchor="b">
            <a:noAutofit/>
          </a:bodyPr>
          <a:lstStyle>
            <a:lvl1pPr algn="ctr">
              <a:lnSpc>
                <a:spcPct val="100000"/>
              </a:lnSpc>
              <a:defRPr sz="2400">
                <a:solidFill>
                  <a:schemeClr val="tx1"/>
                </a:solidFill>
                <a:latin typeface="+mj-lt"/>
              </a:defRPr>
            </a:lvl1pPr>
          </a:lstStyle>
          <a:p>
            <a:pPr lvl="0"/>
            <a:r>
              <a:rPr lang="en-US" dirty="0"/>
              <a:t>Click to add text</a:t>
            </a:r>
          </a:p>
        </p:txBody>
      </p:sp>
      <p:sp>
        <p:nvSpPr>
          <p:cNvPr id="27" name="Content Placeholder 4">
            <a:extLst>
              <a:ext uri="{FF2B5EF4-FFF2-40B4-BE49-F238E27FC236}">
                <a16:creationId xmlns:a16="http://schemas.microsoft.com/office/drawing/2014/main" id="{7B5E5DA1-9677-8146-8D7C-F899FBACA0EA}"/>
              </a:ext>
            </a:extLst>
          </p:cNvPr>
          <p:cNvSpPr>
            <a:spLocks noGrp="1"/>
          </p:cNvSpPr>
          <p:nvPr>
            <p:ph idx="22"/>
          </p:nvPr>
        </p:nvSpPr>
        <p:spPr>
          <a:xfrm>
            <a:off x="3360420" y="3562350"/>
            <a:ext cx="2423160" cy="1164631"/>
          </a:xfrm>
          <a:prstGeom prst="rect">
            <a:avLst/>
          </a:prstGeom>
        </p:spPr>
        <p:txBody>
          <a:bodyPr>
            <a:noAutofit/>
          </a:bodyPr>
          <a:lstStyle>
            <a:lvl1pPr algn="ctr">
              <a:lnSpc>
                <a:spcPct val="100000"/>
              </a:lnSpc>
              <a:spcBef>
                <a:spcPts val="0"/>
              </a:spcBef>
              <a:defRPr sz="1600">
                <a:solidFill>
                  <a:schemeClr val="tx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a:t>Click to edit Master text styles</a:t>
            </a:r>
          </a:p>
        </p:txBody>
      </p:sp>
      <p:sp>
        <p:nvSpPr>
          <p:cNvPr id="28" name="Text Placeholder 4">
            <a:extLst>
              <a:ext uri="{FF2B5EF4-FFF2-40B4-BE49-F238E27FC236}">
                <a16:creationId xmlns:a16="http://schemas.microsoft.com/office/drawing/2014/main" id="{59B49157-8B5B-4B4C-AA2C-D9389A7E4102}"/>
              </a:ext>
            </a:extLst>
          </p:cNvPr>
          <p:cNvSpPr>
            <a:spLocks noGrp="1"/>
          </p:cNvSpPr>
          <p:nvPr>
            <p:ph type="body" sz="quarter" idx="23" hasCustomPrompt="1"/>
          </p:nvPr>
        </p:nvSpPr>
        <p:spPr>
          <a:xfrm>
            <a:off x="3360420" y="2930849"/>
            <a:ext cx="2423160" cy="609043"/>
          </a:xfrm>
          <a:prstGeom prst="rect">
            <a:avLst/>
          </a:prstGeom>
        </p:spPr>
        <p:txBody>
          <a:bodyPr anchor="b">
            <a:noAutofit/>
          </a:bodyPr>
          <a:lstStyle>
            <a:lvl1pPr algn="ctr">
              <a:lnSpc>
                <a:spcPct val="100000"/>
              </a:lnSpc>
              <a:defRPr sz="2400">
                <a:solidFill>
                  <a:schemeClr val="tx1"/>
                </a:solidFill>
                <a:latin typeface="+mj-lt"/>
              </a:defRPr>
            </a:lvl1pPr>
          </a:lstStyle>
          <a:p>
            <a:pPr lvl="0"/>
            <a:r>
              <a:rPr lang="en-US" dirty="0"/>
              <a:t>Click to add text</a:t>
            </a:r>
          </a:p>
        </p:txBody>
      </p:sp>
      <p:sp>
        <p:nvSpPr>
          <p:cNvPr id="9" name="Content Placeholder 3">
            <a:extLst>
              <a:ext uri="{FF2B5EF4-FFF2-40B4-BE49-F238E27FC236}">
                <a16:creationId xmlns:a16="http://schemas.microsoft.com/office/drawing/2014/main" id="{D303673B-D4F4-0647-8335-73FEF12F457B}"/>
              </a:ext>
            </a:extLst>
          </p:cNvPr>
          <p:cNvSpPr>
            <a:spLocks noGrp="1"/>
          </p:cNvSpPr>
          <p:nvPr>
            <p:ph idx="15"/>
          </p:nvPr>
        </p:nvSpPr>
        <p:spPr>
          <a:xfrm>
            <a:off x="3360420" y="968141"/>
            <a:ext cx="2423160" cy="1157775"/>
          </a:xfrm>
          <a:prstGeom prst="rect">
            <a:avLst/>
          </a:prstGeom>
        </p:spPr>
        <p:txBody>
          <a:bodyPr>
            <a:noAutofit/>
          </a:bodyPr>
          <a:lstStyle>
            <a:lvl1pPr algn="ctr">
              <a:lnSpc>
                <a:spcPct val="100000"/>
              </a:lnSpc>
              <a:spcBef>
                <a:spcPts val="0"/>
              </a:spcBef>
              <a:defRPr sz="1600">
                <a:solidFill>
                  <a:schemeClr val="tx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a:t>Click to edit Master text styles</a:t>
            </a:r>
          </a:p>
        </p:txBody>
      </p:sp>
      <p:sp>
        <p:nvSpPr>
          <p:cNvPr id="10" name="Text Placeholder 3">
            <a:extLst>
              <a:ext uri="{FF2B5EF4-FFF2-40B4-BE49-F238E27FC236}">
                <a16:creationId xmlns:a16="http://schemas.microsoft.com/office/drawing/2014/main" id="{691251F6-297A-D64F-8D46-D872617F21D4}"/>
              </a:ext>
            </a:extLst>
          </p:cNvPr>
          <p:cNvSpPr>
            <a:spLocks noGrp="1"/>
          </p:cNvSpPr>
          <p:nvPr>
            <p:ph type="body" sz="quarter" idx="16" hasCustomPrompt="1"/>
          </p:nvPr>
        </p:nvSpPr>
        <p:spPr>
          <a:xfrm>
            <a:off x="3360420" y="374427"/>
            <a:ext cx="2423160" cy="593715"/>
          </a:xfrm>
          <a:prstGeom prst="rect">
            <a:avLst/>
          </a:prstGeom>
        </p:spPr>
        <p:txBody>
          <a:bodyPr anchor="b">
            <a:noAutofit/>
          </a:bodyPr>
          <a:lstStyle>
            <a:lvl1pPr algn="ctr">
              <a:lnSpc>
                <a:spcPct val="100000"/>
              </a:lnSpc>
              <a:defRPr sz="2400">
                <a:solidFill>
                  <a:schemeClr val="tx1"/>
                </a:solidFill>
                <a:latin typeface="+mj-lt"/>
              </a:defRPr>
            </a:lvl1pPr>
          </a:lstStyle>
          <a:p>
            <a:pPr lvl="0"/>
            <a:r>
              <a:rPr lang="en-US" dirty="0"/>
              <a:t>Click to add text</a:t>
            </a:r>
          </a:p>
        </p:txBody>
      </p:sp>
      <p:sp>
        <p:nvSpPr>
          <p:cNvPr id="13" name="Content Placeholder 2">
            <a:extLst>
              <a:ext uri="{FF2B5EF4-FFF2-40B4-BE49-F238E27FC236}">
                <a16:creationId xmlns:a16="http://schemas.microsoft.com/office/drawing/2014/main" id="{E7F22D48-A56D-FA49-986E-27BC2F75ABEF}"/>
              </a:ext>
            </a:extLst>
          </p:cNvPr>
          <p:cNvSpPr>
            <a:spLocks noGrp="1"/>
          </p:cNvSpPr>
          <p:nvPr>
            <p:ph idx="19"/>
          </p:nvPr>
        </p:nvSpPr>
        <p:spPr>
          <a:xfrm>
            <a:off x="315468" y="3562350"/>
            <a:ext cx="2423160" cy="1164631"/>
          </a:xfrm>
          <a:prstGeom prst="rect">
            <a:avLst/>
          </a:prstGeom>
        </p:spPr>
        <p:txBody>
          <a:bodyPr>
            <a:noAutofit/>
          </a:bodyPr>
          <a:lstStyle>
            <a:lvl1pPr algn="ctr">
              <a:lnSpc>
                <a:spcPct val="100000"/>
              </a:lnSpc>
              <a:spcBef>
                <a:spcPts val="0"/>
              </a:spcBef>
              <a:defRPr sz="1600">
                <a:solidFill>
                  <a:schemeClr val="tx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a:t>Click to edit Master text styles</a:t>
            </a:r>
          </a:p>
        </p:txBody>
      </p:sp>
      <p:sp>
        <p:nvSpPr>
          <p:cNvPr id="14" name="Text Placeholder 2">
            <a:extLst>
              <a:ext uri="{FF2B5EF4-FFF2-40B4-BE49-F238E27FC236}">
                <a16:creationId xmlns:a16="http://schemas.microsoft.com/office/drawing/2014/main" id="{38B5C8CA-5E01-0645-8645-A4668EE7CF5A}"/>
              </a:ext>
            </a:extLst>
          </p:cNvPr>
          <p:cNvSpPr>
            <a:spLocks noGrp="1"/>
          </p:cNvSpPr>
          <p:nvPr>
            <p:ph type="body" sz="quarter" idx="20" hasCustomPrompt="1"/>
          </p:nvPr>
        </p:nvSpPr>
        <p:spPr>
          <a:xfrm>
            <a:off x="315468" y="2930849"/>
            <a:ext cx="2423160" cy="609043"/>
          </a:xfrm>
          <a:prstGeom prst="rect">
            <a:avLst/>
          </a:prstGeom>
        </p:spPr>
        <p:txBody>
          <a:bodyPr anchor="b">
            <a:noAutofit/>
          </a:bodyPr>
          <a:lstStyle>
            <a:lvl1pPr algn="ctr">
              <a:lnSpc>
                <a:spcPct val="100000"/>
              </a:lnSpc>
              <a:defRPr sz="2400">
                <a:solidFill>
                  <a:schemeClr val="tx1"/>
                </a:solidFill>
                <a:latin typeface="+mj-lt"/>
              </a:defRPr>
            </a:lvl1pPr>
          </a:lstStyle>
          <a:p>
            <a:pPr lvl="0"/>
            <a:r>
              <a:rPr lang="en-US" dirty="0"/>
              <a:t>Click to add text</a:t>
            </a:r>
          </a:p>
        </p:txBody>
      </p:sp>
      <p:sp>
        <p:nvSpPr>
          <p:cNvPr id="3" name="Content Placeholder 1"/>
          <p:cNvSpPr>
            <a:spLocks noGrp="1"/>
          </p:cNvSpPr>
          <p:nvPr>
            <p:ph idx="1"/>
          </p:nvPr>
        </p:nvSpPr>
        <p:spPr>
          <a:xfrm>
            <a:off x="298704" y="968141"/>
            <a:ext cx="2423160" cy="1157775"/>
          </a:xfrm>
          <a:prstGeom prst="rect">
            <a:avLst/>
          </a:prstGeom>
        </p:spPr>
        <p:txBody>
          <a:bodyPr>
            <a:noAutofit/>
          </a:bodyPr>
          <a:lstStyle>
            <a:lvl1pPr algn="ctr">
              <a:lnSpc>
                <a:spcPct val="100000"/>
              </a:lnSpc>
              <a:spcBef>
                <a:spcPts val="0"/>
              </a:spcBef>
              <a:defRPr sz="1600">
                <a:solidFill>
                  <a:schemeClr val="tx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dirty="0"/>
              <a:t>Click to edit Master text styles</a:t>
            </a:r>
          </a:p>
        </p:txBody>
      </p:sp>
      <p:sp>
        <p:nvSpPr>
          <p:cNvPr id="8" name="Text Placeholder 1">
            <a:extLst>
              <a:ext uri="{FF2B5EF4-FFF2-40B4-BE49-F238E27FC236}">
                <a16:creationId xmlns:a16="http://schemas.microsoft.com/office/drawing/2014/main" id="{9F94273F-F8C6-A34F-8FFF-291ECF891C6A}"/>
              </a:ext>
            </a:extLst>
          </p:cNvPr>
          <p:cNvSpPr>
            <a:spLocks noGrp="1"/>
          </p:cNvSpPr>
          <p:nvPr>
            <p:ph type="body" sz="quarter" idx="14" hasCustomPrompt="1"/>
          </p:nvPr>
        </p:nvSpPr>
        <p:spPr>
          <a:xfrm>
            <a:off x="298704" y="374427"/>
            <a:ext cx="2423160" cy="593715"/>
          </a:xfrm>
          <a:prstGeom prst="rect">
            <a:avLst/>
          </a:prstGeom>
        </p:spPr>
        <p:txBody>
          <a:bodyPr anchor="b">
            <a:noAutofit/>
          </a:bodyPr>
          <a:lstStyle>
            <a:lvl1pPr algn="ctr">
              <a:lnSpc>
                <a:spcPct val="100000"/>
              </a:lnSpc>
              <a:defRPr sz="2400">
                <a:solidFill>
                  <a:schemeClr val="tx1"/>
                </a:solidFill>
                <a:latin typeface="+mj-lt"/>
              </a:defRPr>
            </a:lvl1pPr>
          </a:lstStyle>
          <a:p>
            <a:pPr lvl="0"/>
            <a:r>
              <a:rPr lang="en-US" dirty="0"/>
              <a:t>Click to add text</a:t>
            </a:r>
          </a:p>
        </p:txBody>
      </p:sp>
      <p:sp>
        <p:nvSpPr>
          <p:cNvPr id="15" name="Footer Placeholder 1">
            <a:extLst>
              <a:ext uri="{FF2B5EF4-FFF2-40B4-BE49-F238E27FC236}">
                <a16:creationId xmlns:a16="http://schemas.microsoft.com/office/drawing/2014/main" id="{EC8EE0A7-3F40-4B1D-9325-06F2A407525C}"/>
              </a:ext>
            </a:extLst>
          </p:cNvPr>
          <p:cNvSpPr>
            <a:spLocks noGrp="1"/>
          </p:cNvSpPr>
          <p:nvPr>
            <p:ph type="ftr" sz="quarter" idx="10"/>
          </p:nvPr>
        </p:nvSpPr>
        <p:spPr>
          <a:xfrm>
            <a:off x="155448" y="4891695"/>
            <a:ext cx="1298448" cy="118872"/>
          </a:xfrm>
        </p:spPr>
        <p:txBody>
          <a:bodyPr>
            <a:noAutofit/>
          </a:bodyPr>
          <a:lstStyle/>
          <a:p>
            <a:r>
              <a:rPr lang="en-US" dirty="0"/>
              <a:t>© Euromonitor International</a:t>
            </a:r>
          </a:p>
        </p:txBody>
      </p:sp>
      <p:sp>
        <p:nvSpPr>
          <p:cNvPr id="16" name="Slide Number Placeholder 1">
            <a:extLst>
              <a:ext uri="{FF2B5EF4-FFF2-40B4-BE49-F238E27FC236}">
                <a16:creationId xmlns:a16="http://schemas.microsoft.com/office/drawing/2014/main" id="{EA8807C4-4505-4FD9-9047-DF0EFB38EE1E}"/>
              </a:ext>
            </a:extLst>
          </p:cNvPr>
          <p:cNvSpPr>
            <a:spLocks noGrp="1"/>
          </p:cNvSpPr>
          <p:nvPr>
            <p:ph type="sldNum" sz="quarter" idx="11"/>
          </p:nvPr>
        </p:nvSpPr>
        <p:spPr>
          <a:xfrm>
            <a:off x="8833104" y="48491"/>
            <a:ext cx="241623" cy="143533"/>
          </a:xfrm>
        </p:spPr>
        <p:txBody>
          <a:bodyPr>
            <a:noAutofit/>
          </a:bodyPr>
          <a:lstStyle/>
          <a:p>
            <a:fld id="{A7B9C364-902F-A048-87C3-DD7A523A6C86}" type="slidenum">
              <a:rPr lang="en-US" smtClean="0"/>
              <a:pPr/>
              <a:t>‹#›</a:t>
            </a:fld>
            <a:endParaRPr lang="en-US" dirty="0"/>
          </a:p>
        </p:txBody>
      </p:sp>
      <p:pic>
        <p:nvPicPr>
          <p:cNvPr id="17" name="Picture 16">
            <a:extLst>
              <a:ext uri="{FF2B5EF4-FFF2-40B4-BE49-F238E27FC236}">
                <a16:creationId xmlns:a16="http://schemas.microsoft.com/office/drawing/2014/main" id="{88C44162-AB6C-084F-A405-3BBC446356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4152" y="4882896"/>
            <a:ext cx="917448" cy="131971"/>
          </a:xfrm>
          <a:prstGeom prst="rect">
            <a:avLst/>
          </a:prstGeom>
        </p:spPr>
      </p:pic>
    </p:spTree>
    <p:extLst>
      <p:ext uri="{BB962C8B-B14F-4D97-AF65-F5344CB8AC3E}">
        <p14:creationId xmlns:p14="http://schemas.microsoft.com/office/powerpoint/2010/main" val="23160941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6up Content Multi">
    <p:bg>
      <p:bgRef idx="1001">
        <a:schemeClr val="bg1"/>
      </p:bgRef>
    </p:bg>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A361FDEB-8024-614E-8DB0-5BCDF40DAA33}"/>
              </a:ext>
            </a:extLst>
          </p:cNvPr>
          <p:cNvSpPr/>
          <p:nvPr/>
        </p:nvSpPr>
        <p:spPr>
          <a:xfrm>
            <a:off x="6089904" y="2571750"/>
            <a:ext cx="3054096"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31" name="Content Placeholder 6">
            <a:extLst>
              <a:ext uri="{FF2B5EF4-FFF2-40B4-BE49-F238E27FC236}">
                <a16:creationId xmlns:a16="http://schemas.microsoft.com/office/drawing/2014/main" id="{18830C2C-36DA-42E1-BE70-244050CA1F8C}"/>
              </a:ext>
            </a:extLst>
          </p:cNvPr>
          <p:cNvSpPr>
            <a:spLocks noGrp="1"/>
          </p:cNvSpPr>
          <p:nvPr>
            <p:ph idx="24"/>
          </p:nvPr>
        </p:nvSpPr>
        <p:spPr>
          <a:xfrm>
            <a:off x="6405372" y="3562350"/>
            <a:ext cx="2423160" cy="1164631"/>
          </a:xfrm>
          <a:prstGeom prst="rect">
            <a:avLst/>
          </a:prstGeom>
        </p:spPr>
        <p:txBody>
          <a:bodyPr>
            <a:noAutofit/>
          </a:bodyPr>
          <a:lstStyle>
            <a:lvl1pPr algn="ctr">
              <a:lnSpc>
                <a:spcPct val="100000"/>
              </a:lnSpc>
              <a:spcBef>
                <a:spcPts val="0"/>
              </a:spcBef>
              <a:defRPr sz="1600">
                <a:solidFill>
                  <a:schemeClr val="bg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a:t>Click to edit Master text styles</a:t>
            </a:r>
          </a:p>
        </p:txBody>
      </p:sp>
      <p:sp>
        <p:nvSpPr>
          <p:cNvPr id="33" name="Text Placeholder 6">
            <a:extLst>
              <a:ext uri="{FF2B5EF4-FFF2-40B4-BE49-F238E27FC236}">
                <a16:creationId xmlns:a16="http://schemas.microsoft.com/office/drawing/2014/main" id="{BADD14A8-4A8D-4228-93A9-FF6D16E99A70}"/>
              </a:ext>
            </a:extLst>
          </p:cNvPr>
          <p:cNvSpPr>
            <a:spLocks noGrp="1"/>
          </p:cNvSpPr>
          <p:nvPr>
            <p:ph type="body" sz="quarter" idx="25" hasCustomPrompt="1"/>
          </p:nvPr>
        </p:nvSpPr>
        <p:spPr>
          <a:xfrm>
            <a:off x="6405372" y="2930849"/>
            <a:ext cx="2423160" cy="609043"/>
          </a:xfrm>
          <a:prstGeom prst="rect">
            <a:avLst/>
          </a:prstGeom>
        </p:spPr>
        <p:txBody>
          <a:bodyPr anchor="b">
            <a:noAutofit/>
          </a:bodyPr>
          <a:lstStyle>
            <a:lvl1pPr algn="ctr">
              <a:lnSpc>
                <a:spcPct val="100000"/>
              </a:lnSpc>
              <a:defRPr sz="2400">
                <a:solidFill>
                  <a:schemeClr val="bg1"/>
                </a:solidFill>
                <a:latin typeface="+mj-lt"/>
              </a:defRPr>
            </a:lvl1pPr>
          </a:lstStyle>
          <a:p>
            <a:pPr lvl="0"/>
            <a:r>
              <a:rPr lang="en-US" dirty="0"/>
              <a:t>Click to add text</a:t>
            </a:r>
          </a:p>
        </p:txBody>
      </p:sp>
      <p:sp>
        <p:nvSpPr>
          <p:cNvPr id="24" name="Rectangle 5">
            <a:extLst>
              <a:ext uri="{FF2B5EF4-FFF2-40B4-BE49-F238E27FC236}">
                <a16:creationId xmlns:a16="http://schemas.microsoft.com/office/drawing/2014/main" id="{B29D814F-9AE7-9145-A988-1C708C33CDD0}"/>
              </a:ext>
            </a:extLst>
          </p:cNvPr>
          <p:cNvSpPr/>
          <p:nvPr/>
        </p:nvSpPr>
        <p:spPr>
          <a:xfrm>
            <a:off x="6089904" y="0"/>
            <a:ext cx="3054096" cy="2571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35" name="Content Placeholder 5">
            <a:extLst>
              <a:ext uri="{FF2B5EF4-FFF2-40B4-BE49-F238E27FC236}">
                <a16:creationId xmlns:a16="http://schemas.microsoft.com/office/drawing/2014/main" id="{73CD3549-107D-4FC3-8F23-9F59B079F8AA}"/>
              </a:ext>
            </a:extLst>
          </p:cNvPr>
          <p:cNvSpPr>
            <a:spLocks noGrp="1"/>
          </p:cNvSpPr>
          <p:nvPr>
            <p:ph idx="17"/>
          </p:nvPr>
        </p:nvSpPr>
        <p:spPr>
          <a:xfrm>
            <a:off x="6405372" y="974998"/>
            <a:ext cx="2423160" cy="1157775"/>
          </a:xfrm>
          <a:prstGeom prst="rect">
            <a:avLst/>
          </a:prstGeom>
        </p:spPr>
        <p:txBody>
          <a:bodyPr>
            <a:noAutofit/>
          </a:bodyPr>
          <a:lstStyle>
            <a:lvl1pPr algn="ctr">
              <a:lnSpc>
                <a:spcPct val="100000"/>
              </a:lnSpc>
              <a:spcBef>
                <a:spcPts val="0"/>
              </a:spcBef>
              <a:defRPr sz="1600">
                <a:solidFill>
                  <a:schemeClr val="bg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dirty="0"/>
              <a:t>Click to edit Master text styles</a:t>
            </a:r>
          </a:p>
        </p:txBody>
      </p:sp>
      <p:sp>
        <p:nvSpPr>
          <p:cNvPr id="36" name="Text Placeholder 5">
            <a:extLst>
              <a:ext uri="{FF2B5EF4-FFF2-40B4-BE49-F238E27FC236}">
                <a16:creationId xmlns:a16="http://schemas.microsoft.com/office/drawing/2014/main" id="{A2926A7C-AE25-4C63-9FAF-D57C570CCA50}"/>
              </a:ext>
            </a:extLst>
          </p:cNvPr>
          <p:cNvSpPr>
            <a:spLocks noGrp="1"/>
          </p:cNvSpPr>
          <p:nvPr>
            <p:ph type="body" sz="quarter" idx="18" hasCustomPrompt="1"/>
          </p:nvPr>
        </p:nvSpPr>
        <p:spPr>
          <a:xfrm>
            <a:off x="6405372" y="374426"/>
            <a:ext cx="2423160" cy="593715"/>
          </a:xfrm>
          <a:prstGeom prst="rect">
            <a:avLst/>
          </a:prstGeom>
        </p:spPr>
        <p:txBody>
          <a:bodyPr anchor="b">
            <a:noAutofit/>
          </a:bodyPr>
          <a:lstStyle>
            <a:lvl1pPr algn="ctr">
              <a:lnSpc>
                <a:spcPct val="100000"/>
              </a:lnSpc>
              <a:defRPr sz="2400">
                <a:solidFill>
                  <a:schemeClr val="bg1"/>
                </a:solidFill>
                <a:latin typeface="+mj-lt"/>
              </a:defRPr>
            </a:lvl1pPr>
          </a:lstStyle>
          <a:p>
            <a:pPr lvl="0"/>
            <a:r>
              <a:rPr lang="en-US" dirty="0"/>
              <a:t>Click to add text</a:t>
            </a:r>
          </a:p>
        </p:txBody>
      </p:sp>
      <p:sp>
        <p:nvSpPr>
          <p:cNvPr id="25" name="Rectangle 4">
            <a:extLst>
              <a:ext uri="{FF2B5EF4-FFF2-40B4-BE49-F238E27FC236}">
                <a16:creationId xmlns:a16="http://schemas.microsoft.com/office/drawing/2014/main" id="{C3005675-C900-614C-A056-C31ECEE9218A}"/>
              </a:ext>
            </a:extLst>
          </p:cNvPr>
          <p:cNvSpPr/>
          <p:nvPr/>
        </p:nvSpPr>
        <p:spPr>
          <a:xfrm>
            <a:off x="3044952" y="2571750"/>
            <a:ext cx="3054096" cy="257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37" name="Content Placeholder 4">
            <a:extLst>
              <a:ext uri="{FF2B5EF4-FFF2-40B4-BE49-F238E27FC236}">
                <a16:creationId xmlns:a16="http://schemas.microsoft.com/office/drawing/2014/main" id="{E46950BC-357B-4EAE-8937-7C10A4E975AD}"/>
              </a:ext>
            </a:extLst>
          </p:cNvPr>
          <p:cNvSpPr>
            <a:spLocks noGrp="1"/>
          </p:cNvSpPr>
          <p:nvPr>
            <p:ph idx="22"/>
          </p:nvPr>
        </p:nvSpPr>
        <p:spPr>
          <a:xfrm>
            <a:off x="3360420" y="3562350"/>
            <a:ext cx="2423160" cy="1164631"/>
          </a:xfrm>
          <a:prstGeom prst="rect">
            <a:avLst/>
          </a:prstGeom>
        </p:spPr>
        <p:txBody>
          <a:bodyPr>
            <a:noAutofit/>
          </a:bodyPr>
          <a:lstStyle>
            <a:lvl1pPr algn="ctr">
              <a:lnSpc>
                <a:spcPct val="100000"/>
              </a:lnSpc>
              <a:spcBef>
                <a:spcPts val="0"/>
              </a:spcBef>
              <a:defRPr sz="1600">
                <a:solidFill>
                  <a:schemeClr val="bg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a:t>Click to edit Master text styles</a:t>
            </a:r>
          </a:p>
        </p:txBody>
      </p:sp>
      <p:sp>
        <p:nvSpPr>
          <p:cNvPr id="38" name="Text Placeholder 4">
            <a:extLst>
              <a:ext uri="{FF2B5EF4-FFF2-40B4-BE49-F238E27FC236}">
                <a16:creationId xmlns:a16="http://schemas.microsoft.com/office/drawing/2014/main" id="{2545BFB0-F105-4BF7-8035-85F31259BF26}"/>
              </a:ext>
            </a:extLst>
          </p:cNvPr>
          <p:cNvSpPr>
            <a:spLocks noGrp="1"/>
          </p:cNvSpPr>
          <p:nvPr>
            <p:ph type="body" sz="quarter" idx="23" hasCustomPrompt="1"/>
          </p:nvPr>
        </p:nvSpPr>
        <p:spPr>
          <a:xfrm>
            <a:off x="3360420" y="2930849"/>
            <a:ext cx="2423160" cy="609043"/>
          </a:xfrm>
          <a:prstGeom prst="rect">
            <a:avLst/>
          </a:prstGeom>
        </p:spPr>
        <p:txBody>
          <a:bodyPr anchor="b">
            <a:noAutofit/>
          </a:bodyPr>
          <a:lstStyle>
            <a:lvl1pPr algn="ctr">
              <a:lnSpc>
                <a:spcPct val="100000"/>
              </a:lnSpc>
              <a:defRPr sz="2400">
                <a:solidFill>
                  <a:schemeClr val="bg1"/>
                </a:solidFill>
                <a:latin typeface="+mj-lt"/>
              </a:defRPr>
            </a:lvl1pPr>
          </a:lstStyle>
          <a:p>
            <a:pPr lvl="0"/>
            <a:r>
              <a:rPr lang="en-US" dirty="0"/>
              <a:t>Click to add text</a:t>
            </a:r>
          </a:p>
        </p:txBody>
      </p:sp>
      <p:sp>
        <p:nvSpPr>
          <p:cNvPr id="22" name="Rectangle 3">
            <a:extLst>
              <a:ext uri="{FF2B5EF4-FFF2-40B4-BE49-F238E27FC236}">
                <a16:creationId xmlns:a16="http://schemas.microsoft.com/office/drawing/2014/main" id="{CD62257F-C73F-F24E-A380-E8EA7CE1BB27}"/>
              </a:ext>
            </a:extLst>
          </p:cNvPr>
          <p:cNvSpPr/>
          <p:nvPr/>
        </p:nvSpPr>
        <p:spPr>
          <a:xfrm>
            <a:off x="3044952" y="0"/>
            <a:ext cx="3054096"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39" name="Content Placeholder 3">
            <a:extLst>
              <a:ext uri="{FF2B5EF4-FFF2-40B4-BE49-F238E27FC236}">
                <a16:creationId xmlns:a16="http://schemas.microsoft.com/office/drawing/2014/main" id="{5808FDB6-777F-4139-87F7-0CE7A2B77774}"/>
              </a:ext>
            </a:extLst>
          </p:cNvPr>
          <p:cNvSpPr>
            <a:spLocks noGrp="1"/>
          </p:cNvSpPr>
          <p:nvPr>
            <p:ph idx="15"/>
          </p:nvPr>
        </p:nvSpPr>
        <p:spPr>
          <a:xfrm>
            <a:off x="3360420" y="968141"/>
            <a:ext cx="2423160" cy="1157775"/>
          </a:xfrm>
          <a:prstGeom prst="rect">
            <a:avLst/>
          </a:prstGeom>
        </p:spPr>
        <p:txBody>
          <a:bodyPr>
            <a:noAutofit/>
          </a:bodyPr>
          <a:lstStyle>
            <a:lvl1pPr algn="ctr">
              <a:lnSpc>
                <a:spcPct val="100000"/>
              </a:lnSpc>
              <a:spcBef>
                <a:spcPts val="0"/>
              </a:spcBef>
              <a:defRPr sz="1600">
                <a:solidFill>
                  <a:schemeClr val="bg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a:t>Click to edit Master text styles</a:t>
            </a:r>
          </a:p>
        </p:txBody>
      </p:sp>
      <p:sp>
        <p:nvSpPr>
          <p:cNvPr id="40" name="Text Placeholder 3">
            <a:extLst>
              <a:ext uri="{FF2B5EF4-FFF2-40B4-BE49-F238E27FC236}">
                <a16:creationId xmlns:a16="http://schemas.microsoft.com/office/drawing/2014/main" id="{6CA78FC8-4623-4CC9-A5E1-DA7737BD9E01}"/>
              </a:ext>
            </a:extLst>
          </p:cNvPr>
          <p:cNvSpPr>
            <a:spLocks noGrp="1"/>
          </p:cNvSpPr>
          <p:nvPr>
            <p:ph type="body" sz="quarter" idx="16" hasCustomPrompt="1"/>
          </p:nvPr>
        </p:nvSpPr>
        <p:spPr>
          <a:xfrm>
            <a:off x="3360420" y="374427"/>
            <a:ext cx="2423160" cy="593715"/>
          </a:xfrm>
          <a:prstGeom prst="rect">
            <a:avLst/>
          </a:prstGeom>
        </p:spPr>
        <p:txBody>
          <a:bodyPr anchor="b">
            <a:noAutofit/>
          </a:bodyPr>
          <a:lstStyle>
            <a:lvl1pPr algn="ctr">
              <a:lnSpc>
                <a:spcPct val="100000"/>
              </a:lnSpc>
              <a:defRPr sz="2400">
                <a:solidFill>
                  <a:schemeClr val="bg1"/>
                </a:solidFill>
                <a:latin typeface="+mj-lt"/>
              </a:defRPr>
            </a:lvl1pPr>
          </a:lstStyle>
          <a:p>
            <a:pPr lvl="0"/>
            <a:r>
              <a:rPr lang="en-US" dirty="0"/>
              <a:t>Click to add text</a:t>
            </a:r>
          </a:p>
        </p:txBody>
      </p:sp>
      <p:sp>
        <p:nvSpPr>
          <p:cNvPr id="18" name="Rectangle 2">
            <a:extLst>
              <a:ext uri="{FF2B5EF4-FFF2-40B4-BE49-F238E27FC236}">
                <a16:creationId xmlns:a16="http://schemas.microsoft.com/office/drawing/2014/main" id="{9850FD5A-1B29-EC47-AB4B-C2CBB81E5BBA}"/>
              </a:ext>
            </a:extLst>
          </p:cNvPr>
          <p:cNvSpPr/>
          <p:nvPr/>
        </p:nvSpPr>
        <p:spPr>
          <a:xfrm>
            <a:off x="0" y="2571750"/>
            <a:ext cx="3054096" cy="2571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41" name="Content Placeholder 2">
            <a:extLst>
              <a:ext uri="{FF2B5EF4-FFF2-40B4-BE49-F238E27FC236}">
                <a16:creationId xmlns:a16="http://schemas.microsoft.com/office/drawing/2014/main" id="{C4F54CAE-62B6-4837-8FBA-F0F190D527F6}"/>
              </a:ext>
            </a:extLst>
          </p:cNvPr>
          <p:cNvSpPr>
            <a:spLocks noGrp="1"/>
          </p:cNvSpPr>
          <p:nvPr>
            <p:ph idx="19"/>
          </p:nvPr>
        </p:nvSpPr>
        <p:spPr>
          <a:xfrm>
            <a:off x="315468" y="3562350"/>
            <a:ext cx="2423160" cy="1164631"/>
          </a:xfrm>
          <a:prstGeom prst="rect">
            <a:avLst/>
          </a:prstGeom>
        </p:spPr>
        <p:txBody>
          <a:bodyPr>
            <a:noAutofit/>
          </a:bodyPr>
          <a:lstStyle>
            <a:lvl1pPr algn="ctr">
              <a:lnSpc>
                <a:spcPct val="100000"/>
              </a:lnSpc>
              <a:spcBef>
                <a:spcPts val="0"/>
              </a:spcBef>
              <a:defRPr sz="1600">
                <a:solidFill>
                  <a:schemeClr val="bg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a:t>Click to edit Master text styles</a:t>
            </a:r>
          </a:p>
        </p:txBody>
      </p:sp>
      <p:sp>
        <p:nvSpPr>
          <p:cNvPr id="42" name="Text Placeholder 2">
            <a:extLst>
              <a:ext uri="{FF2B5EF4-FFF2-40B4-BE49-F238E27FC236}">
                <a16:creationId xmlns:a16="http://schemas.microsoft.com/office/drawing/2014/main" id="{4B26B19C-365B-44CC-AB52-FFC4B6C7B7D4}"/>
              </a:ext>
            </a:extLst>
          </p:cNvPr>
          <p:cNvSpPr>
            <a:spLocks noGrp="1"/>
          </p:cNvSpPr>
          <p:nvPr>
            <p:ph type="body" sz="quarter" idx="20" hasCustomPrompt="1"/>
          </p:nvPr>
        </p:nvSpPr>
        <p:spPr>
          <a:xfrm>
            <a:off x="315468" y="2930849"/>
            <a:ext cx="2423160" cy="609043"/>
          </a:xfrm>
          <a:prstGeom prst="rect">
            <a:avLst/>
          </a:prstGeom>
        </p:spPr>
        <p:txBody>
          <a:bodyPr anchor="b">
            <a:noAutofit/>
          </a:bodyPr>
          <a:lstStyle>
            <a:lvl1pPr algn="ctr">
              <a:lnSpc>
                <a:spcPct val="100000"/>
              </a:lnSpc>
              <a:defRPr sz="2400">
                <a:solidFill>
                  <a:schemeClr val="bg1"/>
                </a:solidFill>
                <a:latin typeface="+mj-lt"/>
              </a:defRPr>
            </a:lvl1pPr>
          </a:lstStyle>
          <a:p>
            <a:pPr lvl="0"/>
            <a:r>
              <a:rPr lang="en-US" dirty="0"/>
              <a:t>Click to add text</a:t>
            </a:r>
          </a:p>
        </p:txBody>
      </p:sp>
      <p:sp>
        <p:nvSpPr>
          <p:cNvPr id="23" name="Rectangle 1">
            <a:extLst>
              <a:ext uri="{FF2B5EF4-FFF2-40B4-BE49-F238E27FC236}">
                <a16:creationId xmlns:a16="http://schemas.microsoft.com/office/drawing/2014/main" id="{17264816-AB5D-3244-9D8B-F4B9E17E6031}"/>
              </a:ext>
            </a:extLst>
          </p:cNvPr>
          <p:cNvSpPr/>
          <p:nvPr/>
        </p:nvSpPr>
        <p:spPr>
          <a:xfrm>
            <a:off x="0" y="0"/>
            <a:ext cx="3054096"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43" name="Content Placeholder 1">
            <a:extLst>
              <a:ext uri="{FF2B5EF4-FFF2-40B4-BE49-F238E27FC236}">
                <a16:creationId xmlns:a16="http://schemas.microsoft.com/office/drawing/2014/main" id="{52861EEA-70E7-4D17-B94F-A4C6BF9088A9}"/>
              </a:ext>
            </a:extLst>
          </p:cNvPr>
          <p:cNvSpPr>
            <a:spLocks noGrp="1"/>
          </p:cNvSpPr>
          <p:nvPr>
            <p:ph idx="1"/>
          </p:nvPr>
        </p:nvSpPr>
        <p:spPr>
          <a:xfrm>
            <a:off x="298704" y="968141"/>
            <a:ext cx="2423160" cy="1157775"/>
          </a:xfrm>
          <a:prstGeom prst="rect">
            <a:avLst/>
          </a:prstGeom>
        </p:spPr>
        <p:txBody>
          <a:bodyPr>
            <a:noAutofit/>
          </a:bodyPr>
          <a:lstStyle>
            <a:lvl1pPr algn="ctr">
              <a:lnSpc>
                <a:spcPct val="100000"/>
              </a:lnSpc>
              <a:spcBef>
                <a:spcPts val="0"/>
              </a:spcBef>
              <a:defRPr sz="1600">
                <a:solidFill>
                  <a:schemeClr val="bg1"/>
                </a:solidFill>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US" dirty="0"/>
              <a:t>Click to edit Master text styles</a:t>
            </a:r>
          </a:p>
        </p:txBody>
      </p:sp>
      <p:sp>
        <p:nvSpPr>
          <p:cNvPr id="44" name="Text Placeholder 1">
            <a:extLst>
              <a:ext uri="{FF2B5EF4-FFF2-40B4-BE49-F238E27FC236}">
                <a16:creationId xmlns:a16="http://schemas.microsoft.com/office/drawing/2014/main" id="{A7002DA7-846D-44D5-9447-13B83FB3FB5D}"/>
              </a:ext>
            </a:extLst>
          </p:cNvPr>
          <p:cNvSpPr>
            <a:spLocks noGrp="1"/>
          </p:cNvSpPr>
          <p:nvPr>
            <p:ph type="body" sz="quarter" idx="14" hasCustomPrompt="1"/>
          </p:nvPr>
        </p:nvSpPr>
        <p:spPr>
          <a:xfrm>
            <a:off x="298704" y="374427"/>
            <a:ext cx="2423160" cy="593715"/>
          </a:xfrm>
          <a:prstGeom prst="rect">
            <a:avLst/>
          </a:prstGeom>
        </p:spPr>
        <p:txBody>
          <a:bodyPr anchor="b">
            <a:noAutofit/>
          </a:bodyPr>
          <a:lstStyle>
            <a:lvl1pPr algn="ctr">
              <a:lnSpc>
                <a:spcPct val="100000"/>
              </a:lnSpc>
              <a:defRPr sz="2400">
                <a:solidFill>
                  <a:schemeClr val="bg1"/>
                </a:solidFill>
                <a:latin typeface="+mj-lt"/>
              </a:defRPr>
            </a:lvl1pPr>
          </a:lstStyle>
          <a:p>
            <a:pPr lvl="0"/>
            <a:r>
              <a:rPr lang="en-US" dirty="0"/>
              <a:t>Click to add text</a:t>
            </a:r>
          </a:p>
        </p:txBody>
      </p:sp>
      <p:sp>
        <p:nvSpPr>
          <p:cNvPr id="21" name="Footer Placeholder 1">
            <a:extLst>
              <a:ext uri="{FF2B5EF4-FFF2-40B4-BE49-F238E27FC236}">
                <a16:creationId xmlns:a16="http://schemas.microsoft.com/office/drawing/2014/main" id="{33D3B09F-F611-4EE3-9816-513636C71621}"/>
              </a:ext>
            </a:extLst>
          </p:cNvPr>
          <p:cNvSpPr>
            <a:spLocks noGrp="1"/>
          </p:cNvSpPr>
          <p:nvPr>
            <p:ph type="ftr" sz="quarter" idx="10"/>
          </p:nvPr>
        </p:nvSpPr>
        <p:spPr>
          <a:xfrm>
            <a:off x="155448" y="4891695"/>
            <a:ext cx="1298448" cy="118872"/>
          </a:xfrm>
        </p:spPr>
        <p:txBody>
          <a:bodyPr>
            <a:noAutofit/>
          </a:bodyPr>
          <a:lstStyle/>
          <a:p>
            <a:r>
              <a:rPr lang="en-US" dirty="0"/>
              <a:t>© Euromonitor International</a:t>
            </a:r>
          </a:p>
        </p:txBody>
      </p:sp>
      <p:sp>
        <p:nvSpPr>
          <p:cNvPr id="32" name="Slide Number Placeholder 1">
            <a:extLst>
              <a:ext uri="{FF2B5EF4-FFF2-40B4-BE49-F238E27FC236}">
                <a16:creationId xmlns:a16="http://schemas.microsoft.com/office/drawing/2014/main" id="{FAC3420C-1FA8-42A2-A99F-B9071C162504}"/>
              </a:ext>
            </a:extLst>
          </p:cNvPr>
          <p:cNvSpPr>
            <a:spLocks noGrp="1"/>
          </p:cNvSpPr>
          <p:nvPr>
            <p:ph type="sldNum" sz="quarter" idx="11"/>
          </p:nvPr>
        </p:nvSpPr>
        <p:spPr>
          <a:xfrm>
            <a:off x="8833104" y="48491"/>
            <a:ext cx="241623" cy="143533"/>
          </a:xfrm>
        </p:spPr>
        <p:txBody>
          <a:bodyPr>
            <a:noAutofit/>
          </a:bodyPr>
          <a:lstStyle/>
          <a:p>
            <a:fld id="{A7B9C364-902F-A048-87C3-DD7A523A6C86}" type="slidenum">
              <a:rPr lang="en-US" smtClean="0"/>
              <a:pPr/>
              <a:t>‹#›</a:t>
            </a:fld>
            <a:endParaRPr lang="en-US" dirty="0"/>
          </a:p>
        </p:txBody>
      </p:sp>
      <p:pic>
        <p:nvPicPr>
          <p:cNvPr id="27" name="Picture 26">
            <a:extLst>
              <a:ext uri="{FF2B5EF4-FFF2-40B4-BE49-F238E27FC236}">
                <a16:creationId xmlns:a16="http://schemas.microsoft.com/office/drawing/2014/main" id="{B0455271-3A3C-BF4D-947E-AFA38E12B3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4152" y="4882896"/>
            <a:ext cx="917448" cy="131971"/>
          </a:xfrm>
          <a:prstGeom prst="rect">
            <a:avLst/>
          </a:prstGeom>
        </p:spPr>
      </p:pic>
    </p:spTree>
    <p:extLst>
      <p:ext uri="{BB962C8B-B14F-4D97-AF65-F5344CB8AC3E}">
        <p14:creationId xmlns:p14="http://schemas.microsoft.com/office/powerpoint/2010/main" val="16520054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Overlay 3 Facts - Charcoal">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033B4A6B-2A16-448B-8918-CF3B98666858}"/>
              </a:ext>
            </a:extLst>
          </p:cNvPr>
          <p:cNvSpPr txBox="1">
            <a:spLocks/>
          </p:cNvSpPr>
          <p:nvPr userDrawn="1"/>
        </p:nvSpPr>
        <p:spPr>
          <a:xfrm>
            <a:off x="0" y="0"/>
            <a:ext cx="9144000" cy="5144400"/>
          </a:xfrm>
          <a:prstGeom prst="rect">
            <a:avLst/>
          </a:prstGeom>
          <a:solidFill>
            <a:schemeClr val="tx1">
              <a:alpha val="80000"/>
            </a:schemeClr>
          </a:solidFill>
        </p:spPr>
        <p:txBody>
          <a:bodyPr vert="horz" lIns="302400" tIns="310896" rIns="310896" bIns="2560320" rtlCol="0" anchor="b" anchorCtr="0">
            <a:noAutofit/>
          </a:bodyPr>
          <a:lstStyle>
            <a:lvl1pPr marL="0" indent="0" algn="l" defTabSz="685800" rtl="0" eaLnBrk="1" latinLnBrk="0" hangingPunct="1">
              <a:lnSpc>
                <a:spcPts val="2200"/>
              </a:lnSpc>
              <a:spcBef>
                <a:spcPts val="0"/>
              </a:spcBef>
              <a:spcAft>
                <a:spcPts val="600"/>
              </a:spcAft>
              <a:buFontTx/>
              <a:buNone/>
              <a:defRPr lang="en-GB" sz="3600" b="0" kern="1200" baseline="0" dirty="0">
                <a:solidFill>
                  <a:schemeClr val="bg1"/>
                </a:solidFill>
                <a:latin typeface="+mj-lt"/>
                <a:ea typeface="+mj-ea"/>
                <a:cs typeface="+mj-cs"/>
              </a:defRPr>
            </a:lvl1pPr>
            <a:lvl2pPr marL="457200" indent="0" algn="ctr" defTabSz="685800" rtl="0" eaLnBrk="1" latinLnBrk="0" hangingPunct="1">
              <a:lnSpc>
                <a:spcPts val="2200"/>
              </a:lnSpc>
              <a:spcBef>
                <a:spcPts val="600"/>
              </a:spcBef>
              <a:spcAft>
                <a:spcPts val="300"/>
              </a:spcAft>
              <a:buFontTx/>
              <a:buNone/>
              <a:defRPr lang="en-US" sz="2000" kern="0">
                <a:solidFill>
                  <a:schemeClr val="accent3"/>
                </a:solidFill>
                <a:latin typeface="+mn-lt"/>
                <a:ea typeface="+mn-ea"/>
                <a:cs typeface="+mn-cs"/>
              </a:defRPr>
            </a:lvl2pPr>
            <a:lvl3pPr marL="914400" indent="0" algn="ctr" defTabSz="685800" rtl="0" eaLnBrk="1" latinLnBrk="0" hangingPunct="1">
              <a:lnSpc>
                <a:spcPts val="2200"/>
              </a:lnSpc>
              <a:spcBef>
                <a:spcPts val="0"/>
              </a:spcBef>
              <a:spcAft>
                <a:spcPts val="300"/>
              </a:spcAft>
              <a:buFont typeface="Wingdings" pitchFamily="2" charset="2"/>
              <a:buNone/>
              <a:defRPr lang="en-US" sz="1800" kern="0">
                <a:solidFill>
                  <a:schemeClr val="tx1"/>
                </a:solidFill>
                <a:latin typeface="+mn-lt"/>
                <a:ea typeface="+mn-ea"/>
                <a:cs typeface="+mn-cs"/>
              </a:defRPr>
            </a:lvl3pPr>
            <a:lvl4pPr marL="1371600" indent="0" algn="ctr" defTabSz="685800" rtl="0" eaLnBrk="1" latinLnBrk="0" hangingPunct="1">
              <a:lnSpc>
                <a:spcPts val="2200"/>
              </a:lnSpc>
              <a:spcBef>
                <a:spcPts val="0"/>
              </a:spcBef>
              <a:spcAft>
                <a:spcPts val="300"/>
              </a:spcAft>
              <a:buFont typeface="Wingdings" pitchFamily="2" charset="2"/>
              <a:buNone/>
              <a:defRPr lang="en-US" sz="1600" kern="0">
                <a:solidFill>
                  <a:schemeClr val="tx1"/>
                </a:solidFill>
                <a:latin typeface="+mn-lt"/>
                <a:ea typeface="+mn-ea"/>
                <a:cs typeface="+mn-cs"/>
              </a:defRPr>
            </a:lvl4pPr>
            <a:lvl5pPr marL="1828800" marR="0" indent="0" algn="ctr" defTabSz="685800" rtl="0" eaLnBrk="1" fontAlgn="auto" latinLnBrk="0" hangingPunct="1">
              <a:lnSpc>
                <a:spcPts val="2200"/>
              </a:lnSpc>
              <a:spcBef>
                <a:spcPts val="0"/>
              </a:spcBef>
              <a:spcAft>
                <a:spcPts val="300"/>
              </a:spcAft>
              <a:buClrTx/>
              <a:buSzTx/>
              <a:buFont typeface="Wingdings" pitchFamily="2" charset="2"/>
              <a:buNone/>
              <a:tabLst/>
              <a:defRPr lang="en-US" sz="1600" kern="0">
                <a:solidFill>
                  <a:schemeClr val="tx1"/>
                </a:solidFill>
                <a:latin typeface="+mn-lt"/>
                <a:ea typeface="+mn-ea"/>
                <a:cs typeface="+mn-cs"/>
              </a:defRPr>
            </a:lvl5pPr>
            <a:lvl6pPr marL="2286000" indent="0" algn="ctr" defTabSz="685800" rtl="0" eaLnBrk="1" latinLnBrk="0" hangingPunct="1">
              <a:lnSpc>
                <a:spcPts val="2200"/>
              </a:lnSpc>
              <a:spcBef>
                <a:spcPts val="0"/>
              </a:spcBef>
              <a:spcAft>
                <a:spcPts val="300"/>
              </a:spcAft>
              <a:buFont typeface="Wingdings" pitchFamily="2" charset="2"/>
              <a:buNone/>
              <a:defRPr sz="1600" kern="1200">
                <a:solidFill>
                  <a:schemeClr val="tx1"/>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9pPr>
          </a:lstStyle>
          <a:p>
            <a:pPr>
              <a:lnSpc>
                <a:spcPts val="2800"/>
              </a:lnSpc>
              <a:spcBef>
                <a:spcPct val="0"/>
              </a:spcBef>
              <a:spcAft>
                <a:spcPts val="0"/>
              </a:spcAft>
            </a:pPr>
            <a:r>
              <a:rPr lang="en-GB"/>
              <a:t>Click to add slide title</a:t>
            </a:r>
          </a:p>
        </p:txBody>
      </p:sp>
      <p:sp>
        <p:nvSpPr>
          <p:cNvPr id="3" name="Picture Placeholder 1">
            <a:extLst>
              <a:ext uri="{FF2B5EF4-FFF2-40B4-BE49-F238E27FC236}">
                <a16:creationId xmlns:a16="http://schemas.microsoft.com/office/drawing/2014/main" id="{DCBAA821-4B6A-A440-A751-2C16C86B6944}"/>
              </a:ext>
            </a:extLst>
          </p:cNvPr>
          <p:cNvSpPr>
            <a:spLocks noGrp="1"/>
          </p:cNvSpPr>
          <p:nvPr>
            <p:ph type="pic" sz="quarter" idx="15" hasCustomPrompt="1"/>
          </p:nvPr>
        </p:nvSpPr>
        <p:spPr>
          <a:xfrm>
            <a:off x="0" y="0"/>
            <a:ext cx="9144000" cy="5143500"/>
          </a:xfrm>
          <a:prstGeom prst="rect">
            <a:avLst/>
          </a:prstGeom>
        </p:spPr>
        <p:txBody>
          <a:bodyPr lIns="914400" tIns="1828800" rIns="914400" bIns="1737360" anchor="t">
            <a:noAutofit/>
          </a:bodyPr>
          <a:lstStyle>
            <a:lvl1pPr algn="ctr">
              <a:defRPr sz="1800">
                <a:solidFill>
                  <a:schemeClr val="tx2"/>
                </a:solidFill>
              </a:defRPr>
            </a:lvl1pPr>
          </a:lstStyle>
          <a:p>
            <a:r>
              <a:rPr lang="en-US" dirty="0"/>
              <a:t>Click  icon to insert an image, change to Black and White, then right click  and “SEND TO BACK”</a:t>
            </a:r>
          </a:p>
        </p:txBody>
      </p:sp>
      <p:sp>
        <p:nvSpPr>
          <p:cNvPr id="8" name="Footer Placeholder 7">
            <a:extLst>
              <a:ext uri="{FF2B5EF4-FFF2-40B4-BE49-F238E27FC236}">
                <a16:creationId xmlns:a16="http://schemas.microsoft.com/office/drawing/2014/main" id="{90633BA0-E527-ED43-B204-73E6A879CF53}"/>
              </a:ext>
            </a:extLst>
          </p:cNvPr>
          <p:cNvSpPr>
            <a:spLocks noGrp="1"/>
          </p:cNvSpPr>
          <p:nvPr>
            <p:ph type="ftr" sz="quarter" idx="10"/>
          </p:nvPr>
        </p:nvSpPr>
        <p:spPr/>
        <p:txBody>
          <a:bodyPr>
            <a:noAutofit/>
          </a:bodyPr>
          <a:lstStyle/>
          <a:p>
            <a:r>
              <a:rPr lang="en-US"/>
              <a:t>© Euromonitor International</a:t>
            </a:r>
            <a:endParaRPr lang="en-US" dirty="0"/>
          </a:p>
        </p:txBody>
      </p:sp>
      <p:sp>
        <p:nvSpPr>
          <p:cNvPr id="9" name="Slide Number Placeholder 8">
            <a:extLst>
              <a:ext uri="{FF2B5EF4-FFF2-40B4-BE49-F238E27FC236}">
                <a16:creationId xmlns:a16="http://schemas.microsoft.com/office/drawing/2014/main" id="{5E9A6BBE-DDB9-964C-A1F6-3D49C3181DF7}"/>
              </a:ext>
            </a:extLst>
          </p:cNvPr>
          <p:cNvSpPr>
            <a:spLocks noGrp="1"/>
          </p:cNvSpPr>
          <p:nvPr>
            <p:ph type="sldNum" sz="quarter" idx="11"/>
          </p:nvPr>
        </p:nvSpPr>
        <p:spPr/>
        <p:txBody>
          <a:bodyPr>
            <a:noAutofit/>
          </a:bodyPr>
          <a:lstStyle/>
          <a:p>
            <a:fld id="{A7B9C364-902F-A048-87C3-DD7A523A6C86}" type="slidenum">
              <a:rPr lang="en-US" smtClean="0"/>
              <a:pPr/>
              <a:t>‹#›</a:t>
            </a:fld>
            <a:endParaRPr lang="en-US" dirty="0"/>
          </a:p>
        </p:txBody>
      </p:sp>
      <p:sp>
        <p:nvSpPr>
          <p:cNvPr id="15" name="Content Placeholder 2">
            <a:extLst>
              <a:ext uri="{FF2B5EF4-FFF2-40B4-BE49-F238E27FC236}">
                <a16:creationId xmlns:a16="http://schemas.microsoft.com/office/drawing/2014/main" id="{324F662C-E01C-3944-A1CD-B5B3A7F62279}"/>
              </a:ext>
            </a:extLst>
          </p:cNvPr>
          <p:cNvSpPr>
            <a:spLocks noGrp="1"/>
          </p:cNvSpPr>
          <p:nvPr>
            <p:ph idx="1"/>
          </p:nvPr>
        </p:nvSpPr>
        <p:spPr>
          <a:xfrm>
            <a:off x="301752" y="3486150"/>
            <a:ext cx="2743200" cy="1106364"/>
          </a:xfrm>
          <a:prstGeom prst="rect">
            <a:avLst/>
          </a:prstGeom>
        </p:spPr>
        <p:txBody>
          <a:bodyPr>
            <a:noAutofit/>
          </a:bodyPr>
          <a:lstStyle>
            <a:lvl1pPr>
              <a:lnSpc>
                <a:spcPct val="100000"/>
              </a:lnSpc>
              <a:defRPr>
                <a:solidFill>
                  <a:schemeClr val="bg1"/>
                </a:solidFill>
              </a:defRPr>
            </a:lvl1pPr>
          </a:lstStyle>
          <a:p>
            <a:pPr lvl="0"/>
            <a:r>
              <a:rPr lang="en-US" dirty="0"/>
              <a:t>Click to edit Master text styles</a:t>
            </a:r>
          </a:p>
        </p:txBody>
      </p:sp>
      <p:sp>
        <p:nvSpPr>
          <p:cNvPr id="16" name="Content Placeholder 9">
            <a:extLst>
              <a:ext uri="{FF2B5EF4-FFF2-40B4-BE49-F238E27FC236}">
                <a16:creationId xmlns:a16="http://schemas.microsoft.com/office/drawing/2014/main" id="{EBD44ADC-34A9-C144-BB6A-C64527039B4F}"/>
              </a:ext>
            </a:extLst>
          </p:cNvPr>
          <p:cNvSpPr>
            <a:spLocks noGrp="1"/>
          </p:cNvSpPr>
          <p:nvPr>
            <p:ph sz="quarter" idx="16"/>
          </p:nvPr>
        </p:nvSpPr>
        <p:spPr>
          <a:xfrm>
            <a:off x="3200400" y="3483247"/>
            <a:ext cx="2743200" cy="1107803"/>
          </a:xfrm>
          <a:prstGeom prst="rect">
            <a:avLst/>
          </a:prstGeom>
        </p:spPr>
        <p:txBody>
          <a:bodyPr>
            <a:noAutofit/>
          </a:bodyPr>
          <a:lstStyle>
            <a:lvl1pPr>
              <a:lnSpc>
                <a:spcPct val="100000"/>
              </a:lnSpc>
              <a:defRPr>
                <a:solidFill>
                  <a:schemeClr val="bg1"/>
                </a:solidFill>
              </a:defRPr>
            </a:lvl1pPr>
          </a:lstStyle>
          <a:p>
            <a:pPr lvl="0"/>
            <a:r>
              <a:rPr lang="en-US"/>
              <a:t>Click to edit Master text styles</a:t>
            </a:r>
          </a:p>
        </p:txBody>
      </p:sp>
      <p:sp>
        <p:nvSpPr>
          <p:cNvPr id="17" name="Content Placeholder 9">
            <a:extLst>
              <a:ext uri="{FF2B5EF4-FFF2-40B4-BE49-F238E27FC236}">
                <a16:creationId xmlns:a16="http://schemas.microsoft.com/office/drawing/2014/main" id="{A08853E0-51A2-EE40-AD5E-9B15D43F0C0C}"/>
              </a:ext>
            </a:extLst>
          </p:cNvPr>
          <p:cNvSpPr>
            <a:spLocks noGrp="1"/>
          </p:cNvSpPr>
          <p:nvPr>
            <p:ph sz="quarter" idx="17"/>
          </p:nvPr>
        </p:nvSpPr>
        <p:spPr>
          <a:xfrm>
            <a:off x="6096000" y="3483247"/>
            <a:ext cx="2743200" cy="1107803"/>
          </a:xfrm>
          <a:prstGeom prst="rect">
            <a:avLst/>
          </a:prstGeom>
        </p:spPr>
        <p:txBody>
          <a:bodyPr>
            <a:noAutofit/>
          </a:bodyPr>
          <a:lstStyle>
            <a:lvl1pPr>
              <a:lnSpc>
                <a:spcPct val="100000"/>
              </a:lnSpc>
              <a:defRPr>
                <a:solidFill>
                  <a:schemeClr val="bg1"/>
                </a:solidFill>
              </a:defRPr>
            </a:lvl1pPr>
          </a:lstStyle>
          <a:p>
            <a:pPr lvl="0"/>
            <a:r>
              <a:rPr lang="en-US"/>
              <a:t>Click to edit Master text styles</a:t>
            </a:r>
          </a:p>
        </p:txBody>
      </p:sp>
      <p:sp>
        <p:nvSpPr>
          <p:cNvPr id="18" name="Content Placeholder 9">
            <a:extLst>
              <a:ext uri="{FF2B5EF4-FFF2-40B4-BE49-F238E27FC236}">
                <a16:creationId xmlns:a16="http://schemas.microsoft.com/office/drawing/2014/main" id="{4FA18E44-27F9-AA46-B854-E801EDA41813}"/>
              </a:ext>
            </a:extLst>
          </p:cNvPr>
          <p:cNvSpPr>
            <a:spLocks noGrp="1"/>
          </p:cNvSpPr>
          <p:nvPr>
            <p:ph sz="quarter" idx="18" hasCustomPrompt="1"/>
          </p:nvPr>
        </p:nvSpPr>
        <p:spPr>
          <a:xfrm>
            <a:off x="309563" y="2921739"/>
            <a:ext cx="2743200" cy="488212"/>
          </a:xfrm>
          <a:prstGeom prst="rect">
            <a:avLst/>
          </a:prstGeom>
        </p:spPr>
        <p:txBody>
          <a:bodyPr anchor="ctr" anchorCtr="0">
            <a:noAutofit/>
          </a:bodyPr>
          <a:lstStyle>
            <a:lvl1pPr algn="ctr">
              <a:lnSpc>
                <a:spcPct val="100000"/>
              </a:lnSpc>
              <a:spcAft>
                <a:spcPts val="0"/>
              </a:spcAft>
              <a:defRPr sz="5400">
                <a:solidFill>
                  <a:schemeClr val="bg1"/>
                </a:solidFill>
                <a:latin typeface="+mj-lt"/>
              </a:defRPr>
            </a:lvl1pPr>
          </a:lstStyle>
          <a:p>
            <a:pPr lvl="0"/>
            <a:r>
              <a:rPr lang="en-US" dirty="0"/>
              <a:t>Fact</a:t>
            </a:r>
          </a:p>
        </p:txBody>
      </p:sp>
      <p:sp>
        <p:nvSpPr>
          <p:cNvPr id="19" name="Content Placeholder 9">
            <a:extLst>
              <a:ext uri="{FF2B5EF4-FFF2-40B4-BE49-F238E27FC236}">
                <a16:creationId xmlns:a16="http://schemas.microsoft.com/office/drawing/2014/main" id="{45F7015D-2613-3141-891D-B36A1E6E3CE1}"/>
              </a:ext>
            </a:extLst>
          </p:cNvPr>
          <p:cNvSpPr>
            <a:spLocks noGrp="1"/>
          </p:cNvSpPr>
          <p:nvPr>
            <p:ph sz="quarter" idx="19" hasCustomPrompt="1"/>
          </p:nvPr>
        </p:nvSpPr>
        <p:spPr>
          <a:xfrm>
            <a:off x="3202782" y="2921739"/>
            <a:ext cx="2743200" cy="488212"/>
          </a:xfrm>
          <a:prstGeom prst="rect">
            <a:avLst/>
          </a:prstGeom>
        </p:spPr>
        <p:txBody>
          <a:bodyPr anchor="ctr" anchorCtr="0">
            <a:noAutofit/>
          </a:bodyPr>
          <a:lstStyle>
            <a:lvl1pPr algn="ctr">
              <a:lnSpc>
                <a:spcPct val="100000"/>
              </a:lnSpc>
              <a:spcAft>
                <a:spcPts val="0"/>
              </a:spcAft>
              <a:defRPr sz="5400">
                <a:solidFill>
                  <a:schemeClr val="bg1"/>
                </a:solidFill>
                <a:latin typeface="+mj-lt"/>
              </a:defRPr>
            </a:lvl1pPr>
          </a:lstStyle>
          <a:p>
            <a:pPr lvl="0"/>
            <a:r>
              <a:rPr lang="en-US" dirty="0"/>
              <a:t>Fact</a:t>
            </a:r>
          </a:p>
        </p:txBody>
      </p:sp>
      <p:sp>
        <p:nvSpPr>
          <p:cNvPr id="20" name="Content Placeholder 9">
            <a:extLst>
              <a:ext uri="{FF2B5EF4-FFF2-40B4-BE49-F238E27FC236}">
                <a16:creationId xmlns:a16="http://schemas.microsoft.com/office/drawing/2014/main" id="{19D7D279-DD84-904E-946C-431B6FD052B6}"/>
              </a:ext>
            </a:extLst>
          </p:cNvPr>
          <p:cNvSpPr>
            <a:spLocks noGrp="1"/>
          </p:cNvSpPr>
          <p:nvPr>
            <p:ph sz="quarter" idx="20" hasCustomPrompt="1"/>
          </p:nvPr>
        </p:nvSpPr>
        <p:spPr>
          <a:xfrm>
            <a:off x="6110288" y="2921739"/>
            <a:ext cx="2728912" cy="488212"/>
          </a:xfrm>
          <a:prstGeom prst="rect">
            <a:avLst/>
          </a:prstGeom>
        </p:spPr>
        <p:txBody>
          <a:bodyPr anchor="ctr" anchorCtr="0">
            <a:noAutofit/>
          </a:bodyPr>
          <a:lstStyle>
            <a:lvl1pPr algn="ctr">
              <a:lnSpc>
                <a:spcPct val="100000"/>
              </a:lnSpc>
              <a:spcAft>
                <a:spcPts val="0"/>
              </a:spcAft>
              <a:defRPr sz="5400">
                <a:solidFill>
                  <a:schemeClr val="bg1"/>
                </a:solidFill>
                <a:latin typeface="+mj-lt"/>
              </a:defRPr>
            </a:lvl1pPr>
          </a:lstStyle>
          <a:p>
            <a:pPr lvl="0"/>
            <a:r>
              <a:rPr lang="en-US" dirty="0"/>
              <a:t>Fact</a:t>
            </a:r>
          </a:p>
        </p:txBody>
      </p:sp>
      <p:sp>
        <p:nvSpPr>
          <p:cNvPr id="21" name="SmartArt Placeholder 1">
            <a:extLst>
              <a:ext uri="{FF2B5EF4-FFF2-40B4-BE49-F238E27FC236}">
                <a16:creationId xmlns:a16="http://schemas.microsoft.com/office/drawing/2014/main" id="{C52245E9-81E1-6041-9B10-21E012349D0D}"/>
              </a:ext>
            </a:extLst>
          </p:cNvPr>
          <p:cNvSpPr>
            <a:spLocks noGrp="1"/>
          </p:cNvSpPr>
          <p:nvPr>
            <p:ph type="dgm" sz="quarter" idx="21" hasCustomPrompt="1"/>
          </p:nvPr>
        </p:nvSpPr>
        <p:spPr>
          <a:xfrm>
            <a:off x="320040" y="2698242"/>
            <a:ext cx="731520" cy="45719"/>
          </a:xfrm>
          <a:prstGeom prst="rect">
            <a:avLst/>
          </a:prstGeom>
          <a:solidFill>
            <a:schemeClr val="bg1"/>
          </a:solidFill>
        </p:spPr>
        <p:txBody>
          <a:bodyPr anchor="ctr" anchorCtr="0">
            <a:noAutofit/>
          </a:bodyPr>
          <a:lstStyle>
            <a:lvl1pPr>
              <a:lnSpc>
                <a:spcPct val="100000"/>
              </a:lnSpc>
              <a:spcAft>
                <a:spcPts val="0"/>
              </a:spcAft>
              <a:defRPr sz="400"/>
            </a:lvl1pPr>
          </a:lstStyle>
          <a:p>
            <a:r>
              <a:rPr lang="en-US" dirty="0"/>
              <a:t> </a:t>
            </a:r>
          </a:p>
        </p:txBody>
      </p:sp>
      <p:sp>
        <p:nvSpPr>
          <p:cNvPr id="14" name="SmartArt Placeholder 4">
            <a:extLst>
              <a:ext uri="{FF2B5EF4-FFF2-40B4-BE49-F238E27FC236}">
                <a16:creationId xmlns:a16="http://schemas.microsoft.com/office/drawing/2014/main" id="{98BB30D4-00BC-E145-BE5E-4674E08BD43E}"/>
              </a:ext>
            </a:extLst>
          </p:cNvPr>
          <p:cNvSpPr>
            <a:spLocks noGrp="1"/>
          </p:cNvSpPr>
          <p:nvPr>
            <p:ph type="dgm" sz="quarter" idx="22" hasCustomPrompt="1"/>
          </p:nvPr>
        </p:nvSpPr>
        <p:spPr>
          <a:xfrm>
            <a:off x="8074025" y="4882896"/>
            <a:ext cx="917575" cy="131064"/>
          </a:xfrm>
          <a:blipFill>
            <a:blip r:embed="rId2" cstate="screen">
              <a:extLst>
                <a:ext uri="{28A0092B-C50C-407E-A947-70E740481C1C}">
                  <a14:useLocalDpi xmlns:a14="http://schemas.microsoft.com/office/drawing/2010/main"/>
                </a:ext>
              </a:extLst>
            </a:blip>
            <a:stretch>
              <a:fillRect/>
            </a:stretch>
          </a:blipFill>
        </p:spPr>
        <p:txBody>
          <a:bodyPr/>
          <a:lstStyle>
            <a:lvl1pPr>
              <a:defRPr sz="600"/>
            </a:lvl1pPr>
          </a:lstStyle>
          <a:p>
            <a:r>
              <a:rPr lang="en-US" dirty="0"/>
              <a:t> </a:t>
            </a:r>
          </a:p>
        </p:txBody>
      </p:sp>
    </p:spTree>
    <p:extLst>
      <p:ext uri="{BB962C8B-B14F-4D97-AF65-F5344CB8AC3E}">
        <p14:creationId xmlns:p14="http://schemas.microsoft.com/office/powerpoint/2010/main" val="14389860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Content, 2 facts - Charcoal">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0EF1091A-4834-1143-9A17-7F5150C85951}"/>
              </a:ext>
            </a:extLst>
          </p:cNvPr>
          <p:cNvSpPr>
            <a:spLocks noGrp="1"/>
          </p:cNvSpPr>
          <p:nvPr>
            <p:ph sz="quarter" idx="19" hasCustomPrompt="1"/>
          </p:nvPr>
        </p:nvSpPr>
        <p:spPr>
          <a:xfrm>
            <a:off x="0" y="0"/>
            <a:ext cx="5943600" cy="5143500"/>
          </a:xfrm>
          <a:prstGeom prst="rect">
            <a:avLst/>
          </a:prstGeom>
          <a:noFill/>
        </p:spPr>
        <p:txBody>
          <a:bodyPr lIns="274320" tIns="274320">
            <a:noAutofit/>
          </a:bodyPr>
          <a:lstStyle/>
          <a:p>
            <a:pPr lvl="0"/>
            <a:r>
              <a:rPr lang="en-US" dirty="0"/>
              <a:t>Insert chart or Image</a:t>
            </a:r>
          </a:p>
        </p:txBody>
      </p:sp>
      <p:sp>
        <p:nvSpPr>
          <p:cNvPr id="4" name="Rectangle 3">
            <a:extLst>
              <a:ext uri="{FF2B5EF4-FFF2-40B4-BE49-F238E27FC236}">
                <a16:creationId xmlns:a16="http://schemas.microsoft.com/office/drawing/2014/main" id="{03B5FBD1-21A5-E646-A817-C7E756C6D70A}"/>
              </a:ext>
            </a:extLst>
          </p:cNvPr>
          <p:cNvSpPr/>
          <p:nvPr/>
        </p:nvSpPr>
        <p:spPr>
          <a:xfrm>
            <a:off x="5943600" y="0"/>
            <a:ext cx="32004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Content Placeholder 2"/>
          <p:cNvSpPr>
            <a:spLocks noGrp="1"/>
          </p:cNvSpPr>
          <p:nvPr>
            <p:ph idx="1"/>
          </p:nvPr>
        </p:nvSpPr>
        <p:spPr>
          <a:xfrm>
            <a:off x="6097130" y="1490472"/>
            <a:ext cx="2743200" cy="499411"/>
          </a:xfrm>
          <a:prstGeom prst="rect">
            <a:avLst/>
          </a:prstGeom>
        </p:spPr>
        <p:txBody>
          <a:bodyPr>
            <a:noAutofit/>
          </a:bodyPr>
          <a:lstStyle>
            <a:lvl1pPr>
              <a:lnSpc>
                <a:spcPct val="100000"/>
              </a:lnSpc>
              <a:defRPr>
                <a:solidFill>
                  <a:schemeClr val="bg1"/>
                </a:solidFill>
              </a:defRPr>
            </a:lvl1pPr>
          </a:lstStyle>
          <a:p>
            <a:pPr lvl="0"/>
            <a:r>
              <a:rPr lang="en-US" dirty="0"/>
              <a:t>Click to edit Master text styles</a:t>
            </a:r>
          </a:p>
        </p:txBody>
      </p:sp>
      <p:sp>
        <p:nvSpPr>
          <p:cNvPr id="10" name="Content Placeholder 9">
            <a:extLst>
              <a:ext uri="{FF2B5EF4-FFF2-40B4-BE49-F238E27FC236}">
                <a16:creationId xmlns:a16="http://schemas.microsoft.com/office/drawing/2014/main" id="{F6820A6E-4A26-844E-BDFE-CF6DB7C973DA}"/>
              </a:ext>
            </a:extLst>
          </p:cNvPr>
          <p:cNvSpPr>
            <a:spLocks noGrp="1"/>
          </p:cNvSpPr>
          <p:nvPr>
            <p:ph sz="quarter" idx="14"/>
          </p:nvPr>
        </p:nvSpPr>
        <p:spPr>
          <a:xfrm>
            <a:off x="6097130" y="2778431"/>
            <a:ext cx="2743200" cy="500061"/>
          </a:xfrm>
          <a:prstGeom prst="rect">
            <a:avLst/>
          </a:prstGeom>
        </p:spPr>
        <p:txBody>
          <a:bodyPr>
            <a:noAutofit/>
          </a:bodyPr>
          <a:lstStyle>
            <a:lvl1pPr>
              <a:lnSpc>
                <a:spcPct val="100000"/>
              </a:lnSpc>
              <a:defRPr>
                <a:solidFill>
                  <a:schemeClr val="bg1"/>
                </a:solidFill>
              </a:defRPr>
            </a:lvl1pPr>
          </a:lstStyle>
          <a:p>
            <a:pPr lvl="0"/>
            <a:r>
              <a:rPr lang="en-US"/>
              <a:t>Click to edit Master text styles</a:t>
            </a:r>
          </a:p>
        </p:txBody>
      </p:sp>
      <p:sp>
        <p:nvSpPr>
          <p:cNvPr id="9" name="Content Placeholder 9">
            <a:extLst>
              <a:ext uri="{FF2B5EF4-FFF2-40B4-BE49-F238E27FC236}">
                <a16:creationId xmlns:a16="http://schemas.microsoft.com/office/drawing/2014/main" id="{94CFE8C2-51F8-6C4B-8399-2C512DC4CD63}"/>
              </a:ext>
            </a:extLst>
          </p:cNvPr>
          <p:cNvSpPr>
            <a:spLocks noGrp="1"/>
          </p:cNvSpPr>
          <p:nvPr>
            <p:ph sz="quarter" idx="16" hasCustomPrompt="1"/>
          </p:nvPr>
        </p:nvSpPr>
        <p:spPr>
          <a:xfrm>
            <a:off x="6097130" y="978408"/>
            <a:ext cx="2743200" cy="500061"/>
          </a:xfrm>
          <a:prstGeom prst="rect">
            <a:avLst/>
          </a:prstGeom>
        </p:spPr>
        <p:txBody>
          <a:bodyPr anchor="ctr" anchorCtr="0">
            <a:noAutofit/>
          </a:bodyPr>
          <a:lstStyle>
            <a:lvl1pPr algn="ctr">
              <a:lnSpc>
                <a:spcPct val="100000"/>
              </a:lnSpc>
              <a:spcAft>
                <a:spcPts val="0"/>
              </a:spcAft>
              <a:defRPr sz="5400">
                <a:solidFill>
                  <a:schemeClr val="bg1"/>
                </a:solidFill>
                <a:latin typeface="+mj-lt"/>
              </a:defRPr>
            </a:lvl1pPr>
          </a:lstStyle>
          <a:p>
            <a:pPr lvl="0"/>
            <a:r>
              <a:rPr lang="en-US" dirty="0"/>
              <a:t>Fact</a:t>
            </a:r>
          </a:p>
        </p:txBody>
      </p:sp>
      <p:sp>
        <p:nvSpPr>
          <p:cNvPr id="11" name="Content Placeholder 9">
            <a:extLst>
              <a:ext uri="{FF2B5EF4-FFF2-40B4-BE49-F238E27FC236}">
                <a16:creationId xmlns:a16="http://schemas.microsoft.com/office/drawing/2014/main" id="{A82A4289-A36E-EC47-B327-4C0EA4B15B10}"/>
              </a:ext>
            </a:extLst>
          </p:cNvPr>
          <p:cNvSpPr>
            <a:spLocks noGrp="1"/>
          </p:cNvSpPr>
          <p:nvPr>
            <p:ph sz="quarter" idx="17" hasCustomPrompt="1"/>
          </p:nvPr>
        </p:nvSpPr>
        <p:spPr>
          <a:xfrm>
            <a:off x="6097130" y="2271974"/>
            <a:ext cx="2743200" cy="500061"/>
          </a:xfrm>
          <a:prstGeom prst="rect">
            <a:avLst/>
          </a:prstGeom>
        </p:spPr>
        <p:txBody>
          <a:bodyPr anchor="ctr" anchorCtr="0">
            <a:noAutofit/>
          </a:bodyPr>
          <a:lstStyle>
            <a:lvl1pPr algn="ctr">
              <a:lnSpc>
                <a:spcPct val="100000"/>
              </a:lnSpc>
              <a:spcAft>
                <a:spcPts val="0"/>
              </a:spcAft>
              <a:defRPr sz="5400">
                <a:solidFill>
                  <a:schemeClr val="bg1"/>
                </a:solidFill>
                <a:latin typeface="+mj-lt"/>
              </a:defRPr>
            </a:lvl1pPr>
          </a:lstStyle>
          <a:p>
            <a:pPr lvl="0"/>
            <a:r>
              <a:rPr lang="en-US" dirty="0"/>
              <a:t>Fact</a:t>
            </a:r>
          </a:p>
        </p:txBody>
      </p:sp>
      <p:sp>
        <p:nvSpPr>
          <p:cNvPr id="14" name="Footer Placeholder 7">
            <a:extLst>
              <a:ext uri="{FF2B5EF4-FFF2-40B4-BE49-F238E27FC236}">
                <a16:creationId xmlns:a16="http://schemas.microsoft.com/office/drawing/2014/main" id="{C9DB720F-E7B4-4FA0-A0BE-AE0B92D2352D}"/>
              </a:ext>
            </a:extLst>
          </p:cNvPr>
          <p:cNvSpPr>
            <a:spLocks noGrp="1"/>
          </p:cNvSpPr>
          <p:nvPr>
            <p:ph type="ftr" sz="quarter" idx="10"/>
          </p:nvPr>
        </p:nvSpPr>
        <p:spPr>
          <a:xfrm>
            <a:off x="155448" y="4891695"/>
            <a:ext cx="1298448" cy="118872"/>
          </a:xfrm>
        </p:spPr>
        <p:txBody>
          <a:bodyPr>
            <a:noAutofit/>
          </a:bodyPr>
          <a:lstStyle/>
          <a:p>
            <a:r>
              <a:rPr lang="en-US" dirty="0"/>
              <a:t>© Euromonitor International</a:t>
            </a:r>
          </a:p>
        </p:txBody>
      </p:sp>
      <p:sp>
        <p:nvSpPr>
          <p:cNvPr id="16" name="Slide Number Placeholder 8">
            <a:extLst>
              <a:ext uri="{FF2B5EF4-FFF2-40B4-BE49-F238E27FC236}">
                <a16:creationId xmlns:a16="http://schemas.microsoft.com/office/drawing/2014/main" id="{F1BDF47B-5827-4F2D-BCFE-CAAC3EEF92A5}"/>
              </a:ext>
            </a:extLst>
          </p:cNvPr>
          <p:cNvSpPr>
            <a:spLocks noGrp="1"/>
          </p:cNvSpPr>
          <p:nvPr>
            <p:ph type="sldNum" sz="quarter" idx="11"/>
          </p:nvPr>
        </p:nvSpPr>
        <p:spPr>
          <a:xfrm>
            <a:off x="8833104" y="48491"/>
            <a:ext cx="241623" cy="143533"/>
          </a:xfrm>
        </p:spPr>
        <p:txBody>
          <a:bodyPr>
            <a:noAutofit/>
          </a:bodyPr>
          <a:lstStyle/>
          <a:p>
            <a:fld id="{A7B9C364-902F-A048-87C3-DD7A523A6C86}" type="slidenum">
              <a:rPr lang="en-US" smtClean="0"/>
              <a:pPr/>
              <a:t>‹#›</a:t>
            </a:fld>
            <a:endParaRPr lang="en-US" dirty="0"/>
          </a:p>
        </p:txBody>
      </p:sp>
      <p:pic>
        <p:nvPicPr>
          <p:cNvPr id="13" name="Picture 12">
            <a:extLst>
              <a:ext uri="{FF2B5EF4-FFF2-40B4-BE49-F238E27FC236}">
                <a16:creationId xmlns:a16="http://schemas.microsoft.com/office/drawing/2014/main" id="{84EF5426-91BA-5844-B071-9D8095061E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4152" y="4882896"/>
            <a:ext cx="917448" cy="131971"/>
          </a:xfrm>
          <a:prstGeom prst="rect">
            <a:avLst/>
          </a:prstGeom>
        </p:spPr>
      </p:pic>
    </p:spTree>
    <p:extLst>
      <p:ext uri="{BB962C8B-B14F-4D97-AF65-F5344CB8AC3E}">
        <p14:creationId xmlns:p14="http://schemas.microsoft.com/office/powerpoint/2010/main" val="5312595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ontent, 3 facts - Charcoal">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0EF1091A-4834-1143-9A17-7F5150C85951}"/>
              </a:ext>
            </a:extLst>
          </p:cNvPr>
          <p:cNvSpPr>
            <a:spLocks noGrp="1"/>
          </p:cNvSpPr>
          <p:nvPr>
            <p:ph sz="quarter" idx="19" hasCustomPrompt="1"/>
          </p:nvPr>
        </p:nvSpPr>
        <p:spPr>
          <a:xfrm>
            <a:off x="0" y="0"/>
            <a:ext cx="5943600" cy="5143500"/>
          </a:xfrm>
          <a:prstGeom prst="rect">
            <a:avLst/>
          </a:prstGeom>
        </p:spPr>
        <p:txBody>
          <a:bodyPr lIns="274320" tIns="274320">
            <a:noAutofit/>
          </a:bodyPr>
          <a:lstStyle/>
          <a:p>
            <a:pPr lvl="0"/>
            <a:r>
              <a:rPr lang="en-US" dirty="0"/>
              <a:t>Insert chart or Image</a:t>
            </a:r>
          </a:p>
        </p:txBody>
      </p:sp>
      <p:sp>
        <p:nvSpPr>
          <p:cNvPr id="13" name="Rectangle 12">
            <a:extLst>
              <a:ext uri="{FF2B5EF4-FFF2-40B4-BE49-F238E27FC236}">
                <a16:creationId xmlns:a16="http://schemas.microsoft.com/office/drawing/2014/main" id="{D0923352-4670-5E41-B8AF-753D8CB80EF1}"/>
              </a:ext>
            </a:extLst>
          </p:cNvPr>
          <p:cNvSpPr/>
          <p:nvPr/>
        </p:nvSpPr>
        <p:spPr>
          <a:xfrm>
            <a:off x="5943600" y="0"/>
            <a:ext cx="32004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Content Placeholder 2"/>
          <p:cNvSpPr>
            <a:spLocks noGrp="1"/>
          </p:cNvSpPr>
          <p:nvPr>
            <p:ph idx="1"/>
          </p:nvPr>
        </p:nvSpPr>
        <p:spPr>
          <a:xfrm>
            <a:off x="6097130" y="1491222"/>
            <a:ext cx="2743200" cy="499411"/>
          </a:xfrm>
          <a:prstGeom prst="rect">
            <a:avLst/>
          </a:prstGeom>
        </p:spPr>
        <p:txBody>
          <a:bodyPr>
            <a:noAutofit/>
          </a:bodyPr>
          <a:lstStyle>
            <a:lvl1pPr>
              <a:lnSpc>
                <a:spcPct val="100000"/>
              </a:lnSpc>
              <a:defRPr>
                <a:solidFill>
                  <a:schemeClr val="bg1"/>
                </a:solidFill>
              </a:defRPr>
            </a:lvl1pPr>
          </a:lstStyle>
          <a:p>
            <a:pPr lvl="0"/>
            <a:r>
              <a:rPr lang="en-US" dirty="0"/>
              <a:t>Click to edit Master text styles</a:t>
            </a:r>
          </a:p>
        </p:txBody>
      </p:sp>
      <p:sp>
        <p:nvSpPr>
          <p:cNvPr id="10" name="Content Placeholder 9">
            <a:extLst>
              <a:ext uri="{FF2B5EF4-FFF2-40B4-BE49-F238E27FC236}">
                <a16:creationId xmlns:a16="http://schemas.microsoft.com/office/drawing/2014/main" id="{F6820A6E-4A26-844E-BDFE-CF6DB7C973DA}"/>
              </a:ext>
            </a:extLst>
          </p:cNvPr>
          <p:cNvSpPr>
            <a:spLocks noGrp="1"/>
          </p:cNvSpPr>
          <p:nvPr>
            <p:ph sz="quarter" idx="14"/>
          </p:nvPr>
        </p:nvSpPr>
        <p:spPr>
          <a:xfrm>
            <a:off x="6097130" y="2781447"/>
            <a:ext cx="2743200" cy="500061"/>
          </a:xfrm>
          <a:prstGeom prst="rect">
            <a:avLst/>
          </a:prstGeom>
        </p:spPr>
        <p:txBody>
          <a:bodyPr>
            <a:noAutofit/>
          </a:bodyPr>
          <a:lstStyle>
            <a:lvl1pPr>
              <a:lnSpc>
                <a:spcPct val="100000"/>
              </a:lnSpc>
              <a:defRPr>
                <a:solidFill>
                  <a:schemeClr val="bg1"/>
                </a:solidFill>
              </a:defRPr>
            </a:lvl1pPr>
          </a:lstStyle>
          <a:p>
            <a:pPr lvl="0"/>
            <a:r>
              <a:rPr lang="en-US"/>
              <a:t>Click to edit Master text styles</a:t>
            </a:r>
          </a:p>
        </p:txBody>
      </p:sp>
      <p:sp>
        <p:nvSpPr>
          <p:cNvPr id="8" name="Content Placeholder 9">
            <a:extLst>
              <a:ext uri="{FF2B5EF4-FFF2-40B4-BE49-F238E27FC236}">
                <a16:creationId xmlns:a16="http://schemas.microsoft.com/office/drawing/2014/main" id="{B3B87C38-0E05-7B40-BAD1-AB7BBDDB0B31}"/>
              </a:ext>
            </a:extLst>
          </p:cNvPr>
          <p:cNvSpPr>
            <a:spLocks noGrp="1"/>
          </p:cNvSpPr>
          <p:nvPr>
            <p:ph sz="quarter" idx="15"/>
          </p:nvPr>
        </p:nvSpPr>
        <p:spPr>
          <a:xfrm>
            <a:off x="6097130" y="4071314"/>
            <a:ext cx="2743200" cy="500061"/>
          </a:xfrm>
          <a:prstGeom prst="rect">
            <a:avLst/>
          </a:prstGeom>
        </p:spPr>
        <p:txBody>
          <a:bodyPr>
            <a:noAutofit/>
          </a:bodyPr>
          <a:lstStyle>
            <a:lvl1pPr>
              <a:lnSpc>
                <a:spcPct val="100000"/>
              </a:lnSpc>
              <a:defRPr>
                <a:solidFill>
                  <a:schemeClr val="bg1"/>
                </a:solidFill>
              </a:defRPr>
            </a:lvl1pPr>
          </a:lstStyle>
          <a:p>
            <a:pPr lvl="0"/>
            <a:r>
              <a:rPr lang="en-US"/>
              <a:t>Click to edit Master text styles</a:t>
            </a:r>
          </a:p>
        </p:txBody>
      </p:sp>
      <p:sp>
        <p:nvSpPr>
          <p:cNvPr id="9" name="Content Placeholder 9">
            <a:extLst>
              <a:ext uri="{FF2B5EF4-FFF2-40B4-BE49-F238E27FC236}">
                <a16:creationId xmlns:a16="http://schemas.microsoft.com/office/drawing/2014/main" id="{94CFE8C2-51F8-6C4B-8399-2C512DC4CD63}"/>
              </a:ext>
            </a:extLst>
          </p:cNvPr>
          <p:cNvSpPr>
            <a:spLocks noGrp="1"/>
          </p:cNvSpPr>
          <p:nvPr>
            <p:ph sz="quarter" idx="16" hasCustomPrompt="1"/>
          </p:nvPr>
        </p:nvSpPr>
        <p:spPr>
          <a:xfrm>
            <a:off x="6097130" y="981829"/>
            <a:ext cx="2743200" cy="500061"/>
          </a:xfrm>
          <a:prstGeom prst="rect">
            <a:avLst/>
          </a:prstGeom>
        </p:spPr>
        <p:txBody>
          <a:bodyPr anchor="ctr" anchorCtr="0">
            <a:noAutofit/>
          </a:bodyPr>
          <a:lstStyle>
            <a:lvl1pPr algn="ctr">
              <a:lnSpc>
                <a:spcPct val="100000"/>
              </a:lnSpc>
              <a:spcAft>
                <a:spcPts val="0"/>
              </a:spcAft>
              <a:defRPr sz="5400">
                <a:solidFill>
                  <a:schemeClr val="bg1"/>
                </a:solidFill>
                <a:latin typeface="+mj-lt"/>
              </a:defRPr>
            </a:lvl1pPr>
          </a:lstStyle>
          <a:p>
            <a:pPr lvl="0"/>
            <a:r>
              <a:rPr lang="en-US" dirty="0"/>
              <a:t>Fact</a:t>
            </a:r>
          </a:p>
        </p:txBody>
      </p:sp>
      <p:sp>
        <p:nvSpPr>
          <p:cNvPr id="11" name="Content Placeholder 9">
            <a:extLst>
              <a:ext uri="{FF2B5EF4-FFF2-40B4-BE49-F238E27FC236}">
                <a16:creationId xmlns:a16="http://schemas.microsoft.com/office/drawing/2014/main" id="{A82A4289-A36E-EC47-B327-4C0EA4B15B10}"/>
              </a:ext>
            </a:extLst>
          </p:cNvPr>
          <p:cNvSpPr>
            <a:spLocks noGrp="1"/>
          </p:cNvSpPr>
          <p:nvPr>
            <p:ph sz="quarter" idx="17" hasCustomPrompt="1"/>
          </p:nvPr>
        </p:nvSpPr>
        <p:spPr>
          <a:xfrm>
            <a:off x="6097130" y="2274990"/>
            <a:ext cx="2743200" cy="500061"/>
          </a:xfrm>
          <a:prstGeom prst="rect">
            <a:avLst/>
          </a:prstGeom>
        </p:spPr>
        <p:txBody>
          <a:bodyPr anchor="ctr" anchorCtr="0">
            <a:noAutofit/>
          </a:bodyPr>
          <a:lstStyle>
            <a:lvl1pPr algn="ctr">
              <a:lnSpc>
                <a:spcPct val="100000"/>
              </a:lnSpc>
              <a:spcAft>
                <a:spcPts val="0"/>
              </a:spcAft>
              <a:defRPr sz="5400">
                <a:solidFill>
                  <a:schemeClr val="bg1"/>
                </a:solidFill>
                <a:latin typeface="+mj-lt"/>
              </a:defRPr>
            </a:lvl1pPr>
          </a:lstStyle>
          <a:p>
            <a:pPr lvl="0"/>
            <a:r>
              <a:rPr lang="en-US" dirty="0"/>
              <a:t>Fact</a:t>
            </a:r>
          </a:p>
        </p:txBody>
      </p:sp>
      <p:sp>
        <p:nvSpPr>
          <p:cNvPr id="12" name="Content Placeholder 9">
            <a:extLst>
              <a:ext uri="{FF2B5EF4-FFF2-40B4-BE49-F238E27FC236}">
                <a16:creationId xmlns:a16="http://schemas.microsoft.com/office/drawing/2014/main" id="{48FA6A71-E8ED-DC44-8AAE-4BAFF134E6CE}"/>
              </a:ext>
            </a:extLst>
          </p:cNvPr>
          <p:cNvSpPr>
            <a:spLocks noGrp="1"/>
          </p:cNvSpPr>
          <p:nvPr>
            <p:ph sz="quarter" idx="18" hasCustomPrompt="1"/>
          </p:nvPr>
        </p:nvSpPr>
        <p:spPr>
          <a:xfrm>
            <a:off x="6097130" y="3564857"/>
            <a:ext cx="2743200" cy="500061"/>
          </a:xfrm>
          <a:prstGeom prst="rect">
            <a:avLst/>
          </a:prstGeom>
        </p:spPr>
        <p:txBody>
          <a:bodyPr anchor="ctr" anchorCtr="0">
            <a:noAutofit/>
          </a:bodyPr>
          <a:lstStyle>
            <a:lvl1pPr algn="ctr">
              <a:lnSpc>
                <a:spcPct val="100000"/>
              </a:lnSpc>
              <a:spcAft>
                <a:spcPts val="0"/>
              </a:spcAft>
              <a:defRPr sz="5400">
                <a:solidFill>
                  <a:schemeClr val="bg1"/>
                </a:solidFill>
                <a:latin typeface="+mj-lt"/>
              </a:defRPr>
            </a:lvl1pPr>
          </a:lstStyle>
          <a:p>
            <a:pPr lvl="0"/>
            <a:r>
              <a:rPr lang="en-US" dirty="0"/>
              <a:t>Fact</a:t>
            </a:r>
          </a:p>
        </p:txBody>
      </p:sp>
      <p:sp>
        <p:nvSpPr>
          <p:cNvPr id="17" name="Footer Placeholder 7">
            <a:extLst>
              <a:ext uri="{FF2B5EF4-FFF2-40B4-BE49-F238E27FC236}">
                <a16:creationId xmlns:a16="http://schemas.microsoft.com/office/drawing/2014/main" id="{34B208D9-FAC6-4141-98EE-547878B2A421}"/>
              </a:ext>
            </a:extLst>
          </p:cNvPr>
          <p:cNvSpPr>
            <a:spLocks noGrp="1"/>
          </p:cNvSpPr>
          <p:nvPr>
            <p:ph type="ftr" sz="quarter" idx="10"/>
          </p:nvPr>
        </p:nvSpPr>
        <p:spPr>
          <a:xfrm>
            <a:off x="155448" y="4891695"/>
            <a:ext cx="1298448" cy="118872"/>
          </a:xfrm>
        </p:spPr>
        <p:txBody>
          <a:bodyPr>
            <a:noAutofit/>
          </a:bodyPr>
          <a:lstStyle/>
          <a:p>
            <a:r>
              <a:rPr lang="en-US" dirty="0"/>
              <a:t>© Euromonitor International</a:t>
            </a:r>
          </a:p>
        </p:txBody>
      </p:sp>
      <p:sp>
        <p:nvSpPr>
          <p:cNvPr id="18" name="Slide Number Placeholder 8">
            <a:extLst>
              <a:ext uri="{FF2B5EF4-FFF2-40B4-BE49-F238E27FC236}">
                <a16:creationId xmlns:a16="http://schemas.microsoft.com/office/drawing/2014/main" id="{4D2D08EC-CA7B-4C80-98FB-ABC8E8E9C678}"/>
              </a:ext>
            </a:extLst>
          </p:cNvPr>
          <p:cNvSpPr>
            <a:spLocks noGrp="1"/>
          </p:cNvSpPr>
          <p:nvPr>
            <p:ph type="sldNum" sz="quarter" idx="11"/>
          </p:nvPr>
        </p:nvSpPr>
        <p:spPr>
          <a:xfrm>
            <a:off x="8833104" y="48491"/>
            <a:ext cx="241623" cy="143533"/>
          </a:xfrm>
        </p:spPr>
        <p:txBody>
          <a:bodyPr>
            <a:noAutofit/>
          </a:bodyPr>
          <a:lstStyle/>
          <a:p>
            <a:fld id="{A7B9C364-902F-A048-87C3-DD7A523A6C86}" type="slidenum">
              <a:rPr lang="en-US" smtClean="0"/>
              <a:pPr/>
              <a:t>‹#›</a:t>
            </a:fld>
            <a:endParaRPr lang="en-US" dirty="0"/>
          </a:p>
        </p:txBody>
      </p:sp>
      <p:pic>
        <p:nvPicPr>
          <p:cNvPr id="16" name="Picture 15">
            <a:extLst>
              <a:ext uri="{FF2B5EF4-FFF2-40B4-BE49-F238E27FC236}">
                <a16:creationId xmlns:a16="http://schemas.microsoft.com/office/drawing/2014/main" id="{B0F8225C-F1D8-9E47-942B-58CC0DF649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4152" y="4882896"/>
            <a:ext cx="917448" cy="131971"/>
          </a:xfrm>
          <a:prstGeom prst="rect">
            <a:avLst/>
          </a:prstGeom>
        </p:spPr>
      </p:pic>
    </p:spTree>
    <p:extLst>
      <p:ext uri="{BB962C8B-B14F-4D97-AF65-F5344CB8AC3E}">
        <p14:creationId xmlns:p14="http://schemas.microsoft.com/office/powerpoint/2010/main" val="30778151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3 Facts Overlay (b) - Charcoal">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58AD698-DB0A-6747-A852-899B3B066C93}"/>
              </a:ext>
            </a:extLst>
          </p:cNvPr>
          <p:cNvSpPr>
            <a:spLocks noGrp="1"/>
          </p:cNvSpPr>
          <p:nvPr>
            <p:ph type="pic" sz="quarter" idx="19" hasCustomPrompt="1"/>
          </p:nvPr>
        </p:nvSpPr>
        <p:spPr>
          <a:xfrm>
            <a:off x="0" y="0"/>
            <a:ext cx="9144000" cy="5143500"/>
          </a:xfrm>
          <a:prstGeom prst="rect">
            <a:avLst/>
          </a:prstGeom>
        </p:spPr>
        <p:txBody>
          <a:bodyPr lIns="274320" tIns="274320"/>
          <a:lstStyle/>
          <a:p>
            <a:r>
              <a:rPr lang="en-US" dirty="0"/>
              <a:t>Click icon to insert an image, then right click image and “SEND TO BACK”</a:t>
            </a:r>
          </a:p>
        </p:txBody>
      </p:sp>
      <p:sp>
        <p:nvSpPr>
          <p:cNvPr id="14" name="Text Placeholder 9">
            <a:extLst>
              <a:ext uri="{FF2B5EF4-FFF2-40B4-BE49-F238E27FC236}">
                <a16:creationId xmlns:a16="http://schemas.microsoft.com/office/drawing/2014/main" id="{63DFB4A1-8F59-D34D-99E6-4312DF9ADC4F}"/>
              </a:ext>
            </a:extLst>
          </p:cNvPr>
          <p:cNvSpPr>
            <a:spLocks noGrp="1"/>
          </p:cNvSpPr>
          <p:nvPr>
            <p:ph type="body" sz="quarter" idx="25" hasCustomPrompt="1"/>
          </p:nvPr>
        </p:nvSpPr>
        <p:spPr>
          <a:xfrm>
            <a:off x="0" y="3409950"/>
            <a:ext cx="9144000" cy="1733550"/>
          </a:xfrm>
          <a:prstGeom prst="rect">
            <a:avLst/>
          </a:prstGeom>
          <a:solidFill>
            <a:schemeClr val="tx1">
              <a:alpha val="80000"/>
            </a:schemeClr>
          </a:solidFill>
        </p:spPr>
        <p:txBody>
          <a:bodyPr anchor="b">
            <a:noAutofit/>
          </a:bodyPr>
          <a:lstStyle>
            <a:lvl1pPr>
              <a:defRPr sz="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  </a:t>
            </a:r>
          </a:p>
        </p:txBody>
      </p:sp>
      <p:sp>
        <p:nvSpPr>
          <p:cNvPr id="3" name="Content Placeholder 2"/>
          <p:cNvSpPr>
            <a:spLocks noGrp="1"/>
          </p:cNvSpPr>
          <p:nvPr>
            <p:ph idx="1"/>
          </p:nvPr>
        </p:nvSpPr>
        <p:spPr>
          <a:xfrm>
            <a:off x="313090" y="4078871"/>
            <a:ext cx="2743200" cy="663715"/>
          </a:xfrm>
          <a:prstGeom prst="rect">
            <a:avLst/>
          </a:prstGeom>
        </p:spPr>
        <p:txBody>
          <a:bodyPr>
            <a:noAutofit/>
          </a:bodyPr>
          <a:lstStyle>
            <a:lvl1pPr>
              <a:lnSpc>
                <a:spcPct val="100000"/>
              </a:lnSpc>
              <a:defRPr>
                <a:solidFill>
                  <a:schemeClr val="bg1"/>
                </a:solidFill>
              </a:defRPr>
            </a:lvl1pPr>
          </a:lstStyle>
          <a:p>
            <a:pPr lvl="0"/>
            <a:r>
              <a:rPr lang="en-US" dirty="0"/>
              <a:t>Click to edit Master text styles</a:t>
            </a:r>
          </a:p>
        </p:txBody>
      </p:sp>
      <p:sp>
        <p:nvSpPr>
          <p:cNvPr id="10" name="Content Placeholder 9">
            <a:extLst>
              <a:ext uri="{FF2B5EF4-FFF2-40B4-BE49-F238E27FC236}">
                <a16:creationId xmlns:a16="http://schemas.microsoft.com/office/drawing/2014/main" id="{F6820A6E-4A26-844E-BDFE-CF6DB7C973DA}"/>
              </a:ext>
            </a:extLst>
          </p:cNvPr>
          <p:cNvSpPr>
            <a:spLocks noGrp="1"/>
          </p:cNvSpPr>
          <p:nvPr>
            <p:ph sz="quarter" idx="14"/>
          </p:nvPr>
        </p:nvSpPr>
        <p:spPr>
          <a:xfrm>
            <a:off x="3200401" y="4078871"/>
            <a:ext cx="2743200" cy="664579"/>
          </a:xfrm>
          <a:prstGeom prst="rect">
            <a:avLst/>
          </a:prstGeom>
        </p:spPr>
        <p:txBody>
          <a:bodyPr>
            <a:noAutofit/>
          </a:bodyPr>
          <a:lstStyle>
            <a:lvl1pPr>
              <a:lnSpc>
                <a:spcPct val="100000"/>
              </a:lnSpc>
              <a:defRPr>
                <a:solidFill>
                  <a:schemeClr val="bg1"/>
                </a:solidFill>
              </a:defRPr>
            </a:lvl1pPr>
          </a:lstStyle>
          <a:p>
            <a:pPr lvl="0"/>
            <a:r>
              <a:rPr lang="en-US"/>
              <a:t>Click to edit Master text styles</a:t>
            </a:r>
          </a:p>
        </p:txBody>
      </p:sp>
      <p:sp>
        <p:nvSpPr>
          <p:cNvPr id="8" name="Content Placeholder 9">
            <a:extLst>
              <a:ext uri="{FF2B5EF4-FFF2-40B4-BE49-F238E27FC236}">
                <a16:creationId xmlns:a16="http://schemas.microsoft.com/office/drawing/2014/main" id="{B3B87C38-0E05-7B40-BAD1-AB7BBDDB0B31}"/>
              </a:ext>
            </a:extLst>
          </p:cNvPr>
          <p:cNvSpPr>
            <a:spLocks noGrp="1"/>
          </p:cNvSpPr>
          <p:nvPr>
            <p:ph sz="quarter" idx="15"/>
          </p:nvPr>
        </p:nvSpPr>
        <p:spPr>
          <a:xfrm>
            <a:off x="6097130" y="4078871"/>
            <a:ext cx="2743200" cy="664579"/>
          </a:xfrm>
          <a:prstGeom prst="rect">
            <a:avLst/>
          </a:prstGeom>
        </p:spPr>
        <p:txBody>
          <a:bodyPr>
            <a:noAutofit/>
          </a:bodyPr>
          <a:lstStyle>
            <a:lvl1pPr>
              <a:lnSpc>
                <a:spcPct val="100000"/>
              </a:lnSpc>
              <a:defRPr>
                <a:solidFill>
                  <a:schemeClr val="bg1"/>
                </a:solidFill>
              </a:defRPr>
            </a:lvl1pPr>
          </a:lstStyle>
          <a:p>
            <a:pPr lvl="0"/>
            <a:r>
              <a:rPr lang="en-US"/>
              <a:t>Click to edit Master text styles</a:t>
            </a:r>
          </a:p>
        </p:txBody>
      </p:sp>
      <p:sp>
        <p:nvSpPr>
          <p:cNvPr id="9" name="Content Placeholder 9">
            <a:extLst>
              <a:ext uri="{FF2B5EF4-FFF2-40B4-BE49-F238E27FC236}">
                <a16:creationId xmlns:a16="http://schemas.microsoft.com/office/drawing/2014/main" id="{94CFE8C2-51F8-6C4B-8399-2C512DC4CD63}"/>
              </a:ext>
            </a:extLst>
          </p:cNvPr>
          <p:cNvSpPr>
            <a:spLocks noGrp="1"/>
          </p:cNvSpPr>
          <p:nvPr>
            <p:ph sz="quarter" idx="16" hasCustomPrompt="1"/>
          </p:nvPr>
        </p:nvSpPr>
        <p:spPr>
          <a:xfrm>
            <a:off x="313090" y="3572414"/>
            <a:ext cx="2743200" cy="500061"/>
          </a:xfrm>
          <a:prstGeom prst="rect">
            <a:avLst/>
          </a:prstGeom>
        </p:spPr>
        <p:txBody>
          <a:bodyPr anchor="ctr" anchorCtr="0">
            <a:noAutofit/>
          </a:bodyPr>
          <a:lstStyle>
            <a:lvl1pPr algn="ctr">
              <a:lnSpc>
                <a:spcPct val="100000"/>
              </a:lnSpc>
              <a:spcAft>
                <a:spcPts val="0"/>
              </a:spcAft>
              <a:defRPr sz="5400">
                <a:solidFill>
                  <a:schemeClr val="bg1"/>
                </a:solidFill>
                <a:latin typeface="+mj-lt"/>
              </a:defRPr>
            </a:lvl1pPr>
          </a:lstStyle>
          <a:p>
            <a:pPr lvl="0"/>
            <a:r>
              <a:rPr lang="en-US" dirty="0"/>
              <a:t>Fact</a:t>
            </a:r>
          </a:p>
        </p:txBody>
      </p:sp>
      <p:sp>
        <p:nvSpPr>
          <p:cNvPr id="11" name="Content Placeholder 9">
            <a:extLst>
              <a:ext uri="{FF2B5EF4-FFF2-40B4-BE49-F238E27FC236}">
                <a16:creationId xmlns:a16="http://schemas.microsoft.com/office/drawing/2014/main" id="{A82A4289-A36E-EC47-B327-4C0EA4B15B10}"/>
              </a:ext>
            </a:extLst>
          </p:cNvPr>
          <p:cNvSpPr>
            <a:spLocks noGrp="1"/>
          </p:cNvSpPr>
          <p:nvPr>
            <p:ph sz="quarter" idx="17" hasCustomPrompt="1"/>
          </p:nvPr>
        </p:nvSpPr>
        <p:spPr>
          <a:xfrm>
            <a:off x="3200401" y="3572414"/>
            <a:ext cx="2743200" cy="500061"/>
          </a:xfrm>
          <a:prstGeom prst="rect">
            <a:avLst/>
          </a:prstGeom>
        </p:spPr>
        <p:txBody>
          <a:bodyPr anchor="ctr" anchorCtr="0">
            <a:noAutofit/>
          </a:bodyPr>
          <a:lstStyle>
            <a:lvl1pPr algn="ctr">
              <a:lnSpc>
                <a:spcPct val="100000"/>
              </a:lnSpc>
              <a:spcAft>
                <a:spcPts val="0"/>
              </a:spcAft>
              <a:defRPr sz="5400">
                <a:solidFill>
                  <a:schemeClr val="bg1"/>
                </a:solidFill>
                <a:latin typeface="+mj-lt"/>
              </a:defRPr>
            </a:lvl1pPr>
          </a:lstStyle>
          <a:p>
            <a:pPr lvl="0"/>
            <a:r>
              <a:rPr lang="en-US" dirty="0"/>
              <a:t>Fact</a:t>
            </a:r>
          </a:p>
        </p:txBody>
      </p:sp>
      <p:sp>
        <p:nvSpPr>
          <p:cNvPr id="12" name="Content Placeholder 9">
            <a:extLst>
              <a:ext uri="{FF2B5EF4-FFF2-40B4-BE49-F238E27FC236}">
                <a16:creationId xmlns:a16="http://schemas.microsoft.com/office/drawing/2014/main" id="{48FA6A71-E8ED-DC44-8AAE-4BAFF134E6CE}"/>
              </a:ext>
            </a:extLst>
          </p:cNvPr>
          <p:cNvSpPr>
            <a:spLocks noGrp="1"/>
          </p:cNvSpPr>
          <p:nvPr>
            <p:ph sz="quarter" idx="18" hasCustomPrompt="1"/>
          </p:nvPr>
        </p:nvSpPr>
        <p:spPr>
          <a:xfrm>
            <a:off x="6097130" y="3572414"/>
            <a:ext cx="2743200" cy="500061"/>
          </a:xfrm>
          <a:prstGeom prst="rect">
            <a:avLst/>
          </a:prstGeom>
        </p:spPr>
        <p:txBody>
          <a:bodyPr anchor="ctr" anchorCtr="0">
            <a:noAutofit/>
          </a:bodyPr>
          <a:lstStyle>
            <a:lvl1pPr algn="ctr">
              <a:lnSpc>
                <a:spcPct val="100000"/>
              </a:lnSpc>
              <a:spcAft>
                <a:spcPts val="0"/>
              </a:spcAft>
              <a:defRPr sz="5400">
                <a:solidFill>
                  <a:schemeClr val="bg1"/>
                </a:solidFill>
                <a:latin typeface="+mj-lt"/>
              </a:defRPr>
            </a:lvl1pPr>
          </a:lstStyle>
          <a:p>
            <a:pPr lvl="0"/>
            <a:r>
              <a:rPr lang="en-US" dirty="0"/>
              <a:t>Fact</a:t>
            </a:r>
          </a:p>
        </p:txBody>
      </p:sp>
      <p:sp>
        <p:nvSpPr>
          <p:cNvPr id="15" name="Footer Placeholder 7">
            <a:extLst>
              <a:ext uri="{FF2B5EF4-FFF2-40B4-BE49-F238E27FC236}">
                <a16:creationId xmlns:a16="http://schemas.microsoft.com/office/drawing/2014/main" id="{8CB0867A-8E3B-4C11-8FB0-1B5DD22DDAE4}"/>
              </a:ext>
            </a:extLst>
          </p:cNvPr>
          <p:cNvSpPr>
            <a:spLocks noGrp="1"/>
          </p:cNvSpPr>
          <p:nvPr>
            <p:ph type="ftr" sz="quarter" idx="10"/>
          </p:nvPr>
        </p:nvSpPr>
        <p:spPr>
          <a:xfrm>
            <a:off x="155448" y="4891695"/>
            <a:ext cx="1298448" cy="118872"/>
          </a:xfrm>
        </p:spPr>
        <p:txBody>
          <a:bodyPr>
            <a:noAutofit/>
          </a:bodyPr>
          <a:lstStyle/>
          <a:p>
            <a:r>
              <a:rPr lang="en-US" dirty="0"/>
              <a:t>© Euromonitor International</a:t>
            </a:r>
          </a:p>
        </p:txBody>
      </p:sp>
      <p:sp>
        <p:nvSpPr>
          <p:cNvPr id="16" name="Slide Number Placeholder 8">
            <a:extLst>
              <a:ext uri="{FF2B5EF4-FFF2-40B4-BE49-F238E27FC236}">
                <a16:creationId xmlns:a16="http://schemas.microsoft.com/office/drawing/2014/main" id="{8AFE9EAC-9584-43FB-8945-964E264F9CBC}"/>
              </a:ext>
            </a:extLst>
          </p:cNvPr>
          <p:cNvSpPr>
            <a:spLocks noGrp="1"/>
          </p:cNvSpPr>
          <p:nvPr>
            <p:ph type="sldNum" sz="quarter" idx="11"/>
          </p:nvPr>
        </p:nvSpPr>
        <p:spPr>
          <a:xfrm>
            <a:off x="8833104" y="48491"/>
            <a:ext cx="241623" cy="143533"/>
          </a:xfrm>
        </p:spPr>
        <p:txBody>
          <a:bodyPr>
            <a:noAutofit/>
          </a:bodyPr>
          <a:lstStyle/>
          <a:p>
            <a:fld id="{A7B9C364-902F-A048-87C3-DD7A523A6C86}" type="slidenum">
              <a:rPr lang="en-US" smtClean="0"/>
              <a:pPr/>
              <a:t>‹#›</a:t>
            </a:fld>
            <a:endParaRPr lang="en-US" dirty="0"/>
          </a:p>
        </p:txBody>
      </p:sp>
      <p:sp>
        <p:nvSpPr>
          <p:cNvPr id="13" name="SmartArt Placeholder 4">
            <a:extLst>
              <a:ext uri="{FF2B5EF4-FFF2-40B4-BE49-F238E27FC236}">
                <a16:creationId xmlns:a16="http://schemas.microsoft.com/office/drawing/2014/main" id="{5A53EBBB-3CF7-4D4D-B991-87A2E8BE3830}"/>
              </a:ext>
            </a:extLst>
          </p:cNvPr>
          <p:cNvSpPr>
            <a:spLocks noGrp="1"/>
          </p:cNvSpPr>
          <p:nvPr>
            <p:ph type="dgm" sz="quarter" idx="22" hasCustomPrompt="1"/>
          </p:nvPr>
        </p:nvSpPr>
        <p:spPr>
          <a:xfrm>
            <a:off x="8074025" y="4882896"/>
            <a:ext cx="917575" cy="131064"/>
          </a:xfrm>
          <a:blipFill>
            <a:blip r:embed="rId2" cstate="screen">
              <a:extLst>
                <a:ext uri="{28A0092B-C50C-407E-A947-70E740481C1C}">
                  <a14:useLocalDpi xmlns:a14="http://schemas.microsoft.com/office/drawing/2010/main"/>
                </a:ext>
              </a:extLst>
            </a:blip>
            <a:stretch>
              <a:fillRect/>
            </a:stretch>
          </a:blipFill>
        </p:spPr>
        <p:txBody>
          <a:bodyPr/>
          <a:lstStyle>
            <a:lvl1pPr>
              <a:defRPr sz="600"/>
            </a:lvl1pPr>
          </a:lstStyle>
          <a:p>
            <a:r>
              <a:rPr lang="en-US" dirty="0"/>
              <a:t> </a:t>
            </a:r>
          </a:p>
        </p:txBody>
      </p:sp>
    </p:spTree>
    <p:extLst>
      <p:ext uri="{BB962C8B-B14F-4D97-AF65-F5344CB8AC3E}">
        <p14:creationId xmlns:p14="http://schemas.microsoft.com/office/powerpoint/2010/main" val="32470792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ontent, 3 facts (b) - Charcoa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923352-4670-5E41-B8AF-753D8CB80EF1}"/>
              </a:ext>
            </a:extLst>
          </p:cNvPr>
          <p:cNvSpPr/>
          <p:nvPr/>
        </p:nvSpPr>
        <p:spPr>
          <a:xfrm>
            <a:off x="0" y="3409950"/>
            <a:ext cx="9144000" cy="1733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Content Placeholder 2"/>
          <p:cNvSpPr>
            <a:spLocks noGrp="1"/>
          </p:cNvSpPr>
          <p:nvPr>
            <p:ph idx="1"/>
          </p:nvPr>
        </p:nvSpPr>
        <p:spPr>
          <a:xfrm>
            <a:off x="313090" y="4078871"/>
            <a:ext cx="2743200" cy="663715"/>
          </a:xfrm>
          <a:prstGeom prst="rect">
            <a:avLst/>
          </a:prstGeom>
        </p:spPr>
        <p:txBody>
          <a:bodyPr>
            <a:noAutofit/>
          </a:bodyPr>
          <a:lstStyle>
            <a:lvl1pPr>
              <a:lnSpc>
                <a:spcPct val="100000"/>
              </a:lnSpc>
              <a:defRPr>
                <a:solidFill>
                  <a:schemeClr val="bg1"/>
                </a:solidFill>
              </a:defRPr>
            </a:lvl1pPr>
          </a:lstStyle>
          <a:p>
            <a:pPr lvl="0"/>
            <a:r>
              <a:rPr lang="en-US"/>
              <a:t>Click to edit Master text styles</a:t>
            </a:r>
          </a:p>
        </p:txBody>
      </p:sp>
      <p:sp>
        <p:nvSpPr>
          <p:cNvPr id="10" name="Content Placeholder 9">
            <a:extLst>
              <a:ext uri="{FF2B5EF4-FFF2-40B4-BE49-F238E27FC236}">
                <a16:creationId xmlns:a16="http://schemas.microsoft.com/office/drawing/2014/main" id="{F6820A6E-4A26-844E-BDFE-CF6DB7C973DA}"/>
              </a:ext>
            </a:extLst>
          </p:cNvPr>
          <p:cNvSpPr>
            <a:spLocks noGrp="1"/>
          </p:cNvSpPr>
          <p:nvPr>
            <p:ph sz="quarter" idx="14"/>
          </p:nvPr>
        </p:nvSpPr>
        <p:spPr>
          <a:xfrm>
            <a:off x="3200401" y="4078871"/>
            <a:ext cx="2743200" cy="664579"/>
          </a:xfrm>
          <a:prstGeom prst="rect">
            <a:avLst/>
          </a:prstGeom>
        </p:spPr>
        <p:txBody>
          <a:bodyPr>
            <a:noAutofit/>
          </a:bodyPr>
          <a:lstStyle>
            <a:lvl1pPr>
              <a:lnSpc>
                <a:spcPct val="100000"/>
              </a:lnSpc>
              <a:defRPr>
                <a:solidFill>
                  <a:schemeClr val="bg1"/>
                </a:solidFill>
              </a:defRPr>
            </a:lvl1pPr>
          </a:lstStyle>
          <a:p>
            <a:pPr lvl="0"/>
            <a:r>
              <a:rPr lang="en-US"/>
              <a:t>Click to edit Master text styles</a:t>
            </a:r>
          </a:p>
        </p:txBody>
      </p:sp>
      <p:sp>
        <p:nvSpPr>
          <p:cNvPr id="8" name="Content Placeholder 9">
            <a:extLst>
              <a:ext uri="{FF2B5EF4-FFF2-40B4-BE49-F238E27FC236}">
                <a16:creationId xmlns:a16="http://schemas.microsoft.com/office/drawing/2014/main" id="{B3B87C38-0E05-7B40-BAD1-AB7BBDDB0B31}"/>
              </a:ext>
            </a:extLst>
          </p:cNvPr>
          <p:cNvSpPr>
            <a:spLocks noGrp="1"/>
          </p:cNvSpPr>
          <p:nvPr>
            <p:ph sz="quarter" idx="15"/>
          </p:nvPr>
        </p:nvSpPr>
        <p:spPr>
          <a:xfrm>
            <a:off x="6097130" y="4078871"/>
            <a:ext cx="2743200" cy="664579"/>
          </a:xfrm>
          <a:prstGeom prst="rect">
            <a:avLst/>
          </a:prstGeom>
        </p:spPr>
        <p:txBody>
          <a:bodyPr>
            <a:noAutofit/>
          </a:bodyPr>
          <a:lstStyle>
            <a:lvl1pPr>
              <a:lnSpc>
                <a:spcPct val="100000"/>
              </a:lnSpc>
              <a:defRPr>
                <a:solidFill>
                  <a:schemeClr val="bg1"/>
                </a:solidFill>
              </a:defRPr>
            </a:lvl1pPr>
          </a:lstStyle>
          <a:p>
            <a:pPr lvl="0"/>
            <a:r>
              <a:rPr lang="en-US"/>
              <a:t>Click to edit Master text styles</a:t>
            </a:r>
          </a:p>
        </p:txBody>
      </p:sp>
      <p:sp>
        <p:nvSpPr>
          <p:cNvPr id="9" name="Content Placeholder 9">
            <a:extLst>
              <a:ext uri="{FF2B5EF4-FFF2-40B4-BE49-F238E27FC236}">
                <a16:creationId xmlns:a16="http://schemas.microsoft.com/office/drawing/2014/main" id="{94CFE8C2-51F8-6C4B-8399-2C512DC4CD63}"/>
              </a:ext>
            </a:extLst>
          </p:cNvPr>
          <p:cNvSpPr>
            <a:spLocks noGrp="1"/>
          </p:cNvSpPr>
          <p:nvPr>
            <p:ph sz="quarter" idx="16" hasCustomPrompt="1"/>
          </p:nvPr>
        </p:nvSpPr>
        <p:spPr>
          <a:xfrm>
            <a:off x="313090" y="3572414"/>
            <a:ext cx="2743200" cy="500061"/>
          </a:xfrm>
          <a:prstGeom prst="rect">
            <a:avLst/>
          </a:prstGeom>
        </p:spPr>
        <p:txBody>
          <a:bodyPr anchor="ctr" anchorCtr="0">
            <a:noAutofit/>
          </a:bodyPr>
          <a:lstStyle>
            <a:lvl1pPr algn="ctr">
              <a:lnSpc>
                <a:spcPct val="100000"/>
              </a:lnSpc>
              <a:spcAft>
                <a:spcPts val="0"/>
              </a:spcAft>
              <a:defRPr sz="5400">
                <a:solidFill>
                  <a:schemeClr val="bg1"/>
                </a:solidFill>
                <a:latin typeface="+mj-lt"/>
              </a:defRPr>
            </a:lvl1pPr>
          </a:lstStyle>
          <a:p>
            <a:pPr lvl="0"/>
            <a:r>
              <a:rPr lang="en-US" dirty="0"/>
              <a:t>Fact</a:t>
            </a:r>
          </a:p>
        </p:txBody>
      </p:sp>
      <p:sp>
        <p:nvSpPr>
          <p:cNvPr id="11" name="Content Placeholder 9">
            <a:extLst>
              <a:ext uri="{FF2B5EF4-FFF2-40B4-BE49-F238E27FC236}">
                <a16:creationId xmlns:a16="http://schemas.microsoft.com/office/drawing/2014/main" id="{A82A4289-A36E-EC47-B327-4C0EA4B15B10}"/>
              </a:ext>
            </a:extLst>
          </p:cNvPr>
          <p:cNvSpPr>
            <a:spLocks noGrp="1"/>
          </p:cNvSpPr>
          <p:nvPr>
            <p:ph sz="quarter" idx="17" hasCustomPrompt="1"/>
          </p:nvPr>
        </p:nvSpPr>
        <p:spPr>
          <a:xfrm>
            <a:off x="3200401" y="3572414"/>
            <a:ext cx="2743200" cy="500061"/>
          </a:xfrm>
          <a:prstGeom prst="rect">
            <a:avLst/>
          </a:prstGeom>
        </p:spPr>
        <p:txBody>
          <a:bodyPr anchor="ctr" anchorCtr="0">
            <a:noAutofit/>
          </a:bodyPr>
          <a:lstStyle>
            <a:lvl1pPr algn="ctr">
              <a:lnSpc>
                <a:spcPct val="100000"/>
              </a:lnSpc>
              <a:spcAft>
                <a:spcPts val="0"/>
              </a:spcAft>
              <a:defRPr sz="5400">
                <a:solidFill>
                  <a:schemeClr val="bg1"/>
                </a:solidFill>
                <a:latin typeface="+mj-lt"/>
              </a:defRPr>
            </a:lvl1pPr>
          </a:lstStyle>
          <a:p>
            <a:pPr lvl="0"/>
            <a:r>
              <a:rPr lang="en-US" dirty="0"/>
              <a:t>Fact</a:t>
            </a:r>
          </a:p>
        </p:txBody>
      </p:sp>
      <p:sp>
        <p:nvSpPr>
          <p:cNvPr id="12" name="Content Placeholder 9">
            <a:extLst>
              <a:ext uri="{FF2B5EF4-FFF2-40B4-BE49-F238E27FC236}">
                <a16:creationId xmlns:a16="http://schemas.microsoft.com/office/drawing/2014/main" id="{48FA6A71-E8ED-DC44-8AAE-4BAFF134E6CE}"/>
              </a:ext>
            </a:extLst>
          </p:cNvPr>
          <p:cNvSpPr>
            <a:spLocks noGrp="1"/>
          </p:cNvSpPr>
          <p:nvPr>
            <p:ph sz="quarter" idx="18" hasCustomPrompt="1"/>
          </p:nvPr>
        </p:nvSpPr>
        <p:spPr>
          <a:xfrm>
            <a:off x="6097130" y="3572414"/>
            <a:ext cx="2743200" cy="500061"/>
          </a:xfrm>
          <a:prstGeom prst="rect">
            <a:avLst/>
          </a:prstGeom>
        </p:spPr>
        <p:txBody>
          <a:bodyPr anchor="ctr" anchorCtr="0">
            <a:noAutofit/>
          </a:bodyPr>
          <a:lstStyle>
            <a:lvl1pPr algn="ctr">
              <a:lnSpc>
                <a:spcPct val="100000"/>
              </a:lnSpc>
              <a:spcAft>
                <a:spcPts val="0"/>
              </a:spcAft>
              <a:defRPr sz="5400">
                <a:solidFill>
                  <a:schemeClr val="bg1"/>
                </a:solidFill>
                <a:latin typeface="+mj-lt"/>
              </a:defRPr>
            </a:lvl1pPr>
          </a:lstStyle>
          <a:p>
            <a:pPr lvl="0"/>
            <a:r>
              <a:rPr lang="en-US" dirty="0"/>
              <a:t>Fact</a:t>
            </a:r>
          </a:p>
        </p:txBody>
      </p:sp>
      <p:sp>
        <p:nvSpPr>
          <p:cNvPr id="15" name="Content Placeholder 14">
            <a:extLst>
              <a:ext uri="{FF2B5EF4-FFF2-40B4-BE49-F238E27FC236}">
                <a16:creationId xmlns:a16="http://schemas.microsoft.com/office/drawing/2014/main" id="{0EF1091A-4834-1143-9A17-7F5150C85951}"/>
              </a:ext>
            </a:extLst>
          </p:cNvPr>
          <p:cNvSpPr>
            <a:spLocks noGrp="1"/>
          </p:cNvSpPr>
          <p:nvPr>
            <p:ph sz="quarter" idx="19" hasCustomPrompt="1"/>
          </p:nvPr>
        </p:nvSpPr>
        <p:spPr>
          <a:xfrm>
            <a:off x="0" y="0"/>
            <a:ext cx="9144000" cy="3403554"/>
          </a:xfrm>
          <a:prstGeom prst="rect">
            <a:avLst/>
          </a:prstGeom>
        </p:spPr>
        <p:txBody>
          <a:bodyPr lIns="274320" tIns="274320">
            <a:noAutofit/>
          </a:bodyPr>
          <a:lstStyle/>
          <a:p>
            <a:pPr lvl="0"/>
            <a:r>
              <a:rPr lang="en-US" dirty="0"/>
              <a:t>Insert chart or Image</a:t>
            </a:r>
          </a:p>
        </p:txBody>
      </p:sp>
      <p:sp>
        <p:nvSpPr>
          <p:cNvPr id="14" name="Footer Placeholder 7">
            <a:extLst>
              <a:ext uri="{FF2B5EF4-FFF2-40B4-BE49-F238E27FC236}">
                <a16:creationId xmlns:a16="http://schemas.microsoft.com/office/drawing/2014/main" id="{0FD1DCE6-4404-4408-8DC2-7F648A91BCA8}"/>
              </a:ext>
            </a:extLst>
          </p:cNvPr>
          <p:cNvSpPr>
            <a:spLocks noGrp="1"/>
          </p:cNvSpPr>
          <p:nvPr>
            <p:ph type="ftr" sz="quarter" idx="10"/>
          </p:nvPr>
        </p:nvSpPr>
        <p:spPr>
          <a:xfrm>
            <a:off x="155448" y="4891695"/>
            <a:ext cx="1298448" cy="118872"/>
          </a:xfrm>
        </p:spPr>
        <p:txBody>
          <a:bodyPr>
            <a:noAutofit/>
          </a:bodyPr>
          <a:lstStyle/>
          <a:p>
            <a:r>
              <a:rPr lang="en-US" dirty="0"/>
              <a:t>© Euromonitor International</a:t>
            </a:r>
          </a:p>
        </p:txBody>
      </p:sp>
      <p:sp>
        <p:nvSpPr>
          <p:cNvPr id="17" name="Slide Number Placeholder 8">
            <a:extLst>
              <a:ext uri="{FF2B5EF4-FFF2-40B4-BE49-F238E27FC236}">
                <a16:creationId xmlns:a16="http://schemas.microsoft.com/office/drawing/2014/main" id="{70D4CFAC-D738-4251-85E4-7221F435235C}"/>
              </a:ext>
            </a:extLst>
          </p:cNvPr>
          <p:cNvSpPr>
            <a:spLocks noGrp="1"/>
          </p:cNvSpPr>
          <p:nvPr>
            <p:ph type="sldNum" sz="quarter" idx="11"/>
          </p:nvPr>
        </p:nvSpPr>
        <p:spPr>
          <a:xfrm>
            <a:off x="8833104" y="48491"/>
            <a:ext cx="241623" cy="143533"/>
          </a:xfrm>
        </p:spPr>
        <p:txBody>
          <a:bodyPr>
            <a:noAutofit/>
          </a:bodyPr>
          <a:lstStyle/>
          <a:p>
            <a:fld id="{A7B9C364-902F-A048-87C3-DD7A523A6C86}" type="slidenum">
              <a:rPr lang="en-US" smtClean="0"/>
              <a:pPr/>
              <a:t>‹#›</a:t>
            </a:fld>
            <a:endParaRPr lang="en-US" dirty="0"/>
          </a:p>
        </p:txBody>
      </p:sp>
      <p:pic>
        <p:nvPicPr>
          <p:cNvPr id="16" name="Picture 15">
            <a:extLst>
              <a:ext uri="{FF2B5EF4-FFF2-40B4-BE49-F238E27FC236}">
                <a16:creationId xmlns:a16="http://schemas.microsoft.com/office/drawing/2014/main" id="{865968DA-36C6-984E-9DAF-1FE23E8869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4152" y="4882896"/>
            <a:ext cx="917448" cy="131971"/>
          </a:xfrm>
          <a:prstGeom prst="rect">
            <a:avLst/>
          </a:prstGeom>
        </p:spPr>
      </p:pic>
    </p:spTree>
    <p:extLst>
      <p:ext uri="{BB962C8B-B14F-4D97-AF65-F5344CB8AC3E}">
        <p14:creationId xmlns:p14="http://schemas.microsoft.com/office/powerpoint/2010/main" val="2786247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0" y="0"/>
            <a:ext cx="9144000" cy="5143500"/>
          </a:xfrm>
          <a:prstGeom prst="rect">
            <a:avLst/>
          </a:prstGeom>
          <a:gradFill>
            <a:gsLst>
              <a:gs pos="5000">
                <a:schemeClr val="accent3">
                  <a:alpha val="85000"/>
                </a:schemeClr>
              </a:gs>
              <a:gs pos="100000">
                <a:schemeClr val="accent5">
                  <a:alpha val="85000"/>
                </a:schemeClr>
              </a:gs>
            </a:gsLst>
            <a:lin ang="10800000" scaled="0"/>
          </a:gradFill>
        </p:spPr>
        <p:txBody>
          <a:bodyPr lIns="310896" tIns="914400" rIns="3017520" bIns="3017520" anchor="b" anchorCtr="0">
            <a:noAutofit/>
          </a:bodyPr>
          <a:lstStyle>
            <a:lvl1pPr>
              <a:lnSpc>
                <a:spcPts val="3600"/>
              </a:lnSpc>
              <a:defRPr sz="3600">
                <a:solidFill>
                  <a:schemeClr val="bg1"/>
                </a:solidFill>
              </a:defRPr>
            </a:lvl1pPr>
          </a:lstStyle>
          <a:p>
            <a:r>
              <a:rPr lang="en-US" dirty="0"/>
              <a:t>Click to add closing title</a:t>
            </a:r>
          </a:p>
        </p:txBody>
      </p:sp>
      <p:sp>
        <p:nvSpPr>
          <p:cNvPr id="47" name="SmartArt Placeholder 4">
            <a:extLst>
              <a:ext uri="{FF2B5EF4-FFF2-40B4-BE49-F238E27FC236}">
                <a16:creationId xmlns:a16="http://schemas.microsoft.com/office/drawing/2014/main" id="{F2BC6996-D7BB-484A-9BBE-543DB84986B8}"/>
              </a:ext>
            </a:extLst>
          </p:cNvPr>
          <p:cNvSpPr>
            <a:spLocks noGrp="1" noChangeAspect="1"/>
          </p:cNvSpPr>
          <p:nvPr>
            <p:ph type="dgm" sz="quarter" idx="18" hasCustomPrompt="1"/>
          </p:nvPr>
        </p:nvSpPr>
        <p:spPr>
          <a:xfrm>
            <a:off x="6692823" y="4548323"/>
            <a:ext cx="2176272" cy="310896"/>
          </a:xfrm>
          <a:blipFill>
            <a:blip r:embed="rId2" cstate="screen">
              <a:extLst>
                <a:ext uri="{28A0092B-C50C-407E-A947-70E740481C1C}">
                  <a14:useLocalDpi xmlns:a14="http://schemas.microsoft.com/office/drawing/2010/main"/>
                </a:ext>
              </a:extLst>
            </a:blip>
            <a:stretch>
              <a:fillRect/>
            </a:stretch>
          </a:blipFill>
        </p:spPr>
        <p:txBody>
          <a:bodyPr/>
          <a:lstStyle>
            <a:lvl1pPr>
              <a:defRPr sz="600"/>
            </a:lvl1pPr>
          </a:lstStyle>
          <a:p>
            <a:r>
              <a:rPr lang="en-US" dirty="0"/>
              <a:t> </a:t>
            </a:r>
          </a:p>
        </p:txBody>
      </p:sp>
      <p:sp>
        <p:nvSpPr>
          <p:cNvPr id="8" name="Footer Placeholder 7">
            <a:extLst>
              <a:ext uri="{FF2B5EF4-FFF2-40B4-BE49-F238E27FC236}">
                <a16:creationId xmlns:a16="http://schemas.microsoft.com/office/drawing/2014/main" id="{90633BA0-E527-ED43-B204-73E6A879CF53}"/>
              </a:ext>
            </a:extLst>
          </p:cNvPr>
          <p:cNvSpPr>
            <a:spLocks noGrp="1"/>
          </p:cNvSpPr>
          <p:nvPr>
            <p:ph type="ftr" sz="quarter" idx="10"/>
          </p:nvPr>
        </p:nvSpPr>
        <p:spPr/>
        <p:txBody>
          <a:bodyPr>
            <a:noAutofit/>
          </a:bodyPr>
          <a:lstStyle/>
          <a:p>
            <a:r>
              <a:rPr lang="en-US" dirty="0"/>
              <a:t>© Euromonitor International</a:t>
            </a:r>
          </a:p>
        </p:txBody>
      </p:sp>
      <p:sp>
        <p:nvSpPr>
          <p:cNvPr id="10" name="SmartArt Placeholder 12">
            <a:extLst>
              <a:ext uri="{FF2B5EF4-FFF2-40B4-BE49-F238E27FC236}">
                <a16:creationId xmlns:a16="http://schemas.microsoft.com/office/drawing/2014/main" id="{86B3AE85-B6F9-0346-ACFE-FEBD182B18F8}"/>
              </a:ext>
            </a:extLst>
          </p:cNvPr>
          <p:cNvSpPr>
            <a:spLocks noGrp="1"/>
          </p:cNvSpPr>
          <p:nvPr>
            <p:ph type="dgm" sz="quarter" idx="14" hasCustomPrompt="1"/>
          </p:nvPr>
        </p:nvSpPr>
        <p:spPr>
          <a:xfrm>
            <a:off x="320040" y="2238375"/>
            <a:ext cx="731520" cy="45720"/>
          </a:xfrm>
          <a:prstGeom prst="rect">
            <a:avLst/>
          </a:prstGeom>
          <a:solidFill>
            <a:schemeClr val="bg1"/>
          </a:solidFill>
        </p:spPr>
        <p:txBody>
          <a:bodyPr>
            <a:noAutofit/>
          </a:bodyPr>
          <a:lstStyle>
            <a:lvl1pPr>
              <a:defRPr sz="400"/>
            </a:lvl1pPr>
          </a:lstStyle>
          <a:p>
            <a:r>
              <a:rPr lang="en-US" dirty="0"/>
              <a:t> </a:t>
            </a:r>
          </a:p>
        </p:txBody>
      </p:sp>
      <p:sp>
        <p:nvSpPr>
          <p:cNvPr id="15" name="Picture Placeholder 5">
            <a:extLst>
              <a:ext uri="{FF2B5EF4-FFF2-40B4-BE49-F238E27FC236}">
                <a16:creationId xmlns:a16="http://schemas.microsoft.com/office/drawing/2014/main" id="{7E44CC4A-DE56-6A4C-8815-BC7F85100298}"/>
              </a:ext>
            </a:extLst>
          </p:cNvPr>
          <p:cNvSpPr>
            <a:spLocks noGrp="1"/>
          </p:cNvSpPr>
          <p:nvPr>
            <p:ph type="pic" sz="quarter" idx="16"/>
          </p:nvPr>
        </p:nvSpPr>
        <p:spPr>
          <a:xfrm>
            <a:off x="313755" y="2471736"/>
            <a:ext cx="640080" cy="640080"/>
          </a:xfrm>
          <a:prstGeom prst="rect">
            <a:avLst/>
          </a:prstGeom>
        </p:spPr>
        <p:txBody>
          <a:bodyPr anchor="ctr">
            <a:noAutofit/>
          </a:bodyPr>
          <a:lstStyle>
            <a:lvl1pPr algn="ctr">
              <a:defRPr sz="900">
                <a:solidFill>
                  <a:schemeClr val="tx2"/>
                </a:solidFill>
              </a:defRPr>
            </a:lvl1pPr>
          </a:lstStyle>
          <a:p>
            <a:r>
              <a:rPr lang="en-US"/>
              <a:t>Click icon to add picture</a:t>
            </a:r>
            <a:endParaRPr lang="en-GB" dirty="0"/>
          </a:p>
        </p:txBody>
      </p:sp>
      <p:sp>
        <p:nvSpPr>
          <p:cNvPr id="16" name="Text Placeholder 2">
            <a:extLst>
              <a:ext uri="{FF2B5EF4-FFF2-40B4-BE49-F238E27FC236}">
                <a16:creationId xmlns:a16="http://schemas.microsoft.com/office/drawing/2014/main" id="{BA9AFD49-D4C9-8D41-8CD9-A91382E842C8}"/>
              </a:ext>
            </a:extLst>
          </p:cNvPr>
          <p:cNvSpPr>
            <a:spLocks noGrp="1"/>
          </p:cNvSpPr>
          <p:nvPr>
            <p:ph type="body" sz="quarter" idx="68" hasCustomPrompt="1"/>
          </p:nvPr>
        </p:nvSpPr>
        <p:spPr>
          <a:xfrm>
            <a:off x="1066800" y="2471736"/>
            <a:ext cx="3429000" cy="228600"/>
          </a:xfrm>
          <a:prstGeom prst="rect">
            <a:avLst/>
          </a:prstGeom>
        </p:spPr>
        <p:txBody>
          <a:bodyPr anchor="t" anchorCtr="0">
            <a:noAutofit/>
          </a:bodyPr>
          <a:lstStyle>
            <a:lvl1pPr marL="0" marR="0" indent="0" algn="l" defTabSz="914400"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bg1"/>
                </a:solidFill>
                <a:latin typeface="+mn-lt"/>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US" dirty="0"/>
              <a:t>Analyst Name, Title Industry</a:t>
            </a:r>
          </a:p>
        </p:txBody>
      </p:sp>
      <p:sp>
        <p:nvSpPr>
          <p:cNvPr id="17" name="Text Placeholder 4">
            <a:extLst>
              <a:ext uri="{FF2B5EF4-FFF2-40B4-BE49-F238E27FC236}">
                <a16:creationId xmlns:a16="http://schemas.microsoft.com/office/drawing/2014/main" id="{1A5B76AB-8514-854B-A395-32D672178C52}"/>
              </a:ext>
            </a:extLst>
          </p:cNvPr>
          <p:cNvSpPr>
            <a:spLocks noGrp="1"/>
          </p:cNvSpPr>
          <p:nvPr>
            <p:ph type="body" sz="quarter" idx="69" hasCustomPrompt="1"/>
          </p:nvPr>
        </p:nvSpPr>
        <p:spPr>
          <a:xfrm>
            <a:off x="1229994" y="2760388"/>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dirty="0"/>
              <a:t>Email address</a:t>
            </a:r>
          </a:p>
        </p:txBody>
      </p:sp>
      <p:sp>
        <p:nvSpPr>
          <p:cNvPr id="18" name="Text Placeholder 4">
            <a:extLst>
              <a:ext uri="{FF2B5EF4-FFF2-40B4-BE49-F238E27FC236}">
                <a16:creationId xmlns:a16="http://schemas.microsoft.com/office/drawing/2014/main" id="{46D53357-673E-6944-81BF-8DA9B4898E98}"/>
              </a:ext>
            </a:extLst>
          </p:cNvPr>
          <p:cNvSpPr>
            <a:spLocks noGrp="1"/>
          </p:cNvSpPr>
          <p:nvPr>
            <p:ph type="body" sz="quarter" idx="70" hasCustomPrompt="1"/>
          </p:nvPr>
        </p:nvSpPr>
        <p:spPr>
          <a:xfrm>
            <a:off x="1229994" y="2923584"/>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dirty="0" err="1"/>
              <a:t>Linkedin</a:t>
            </a:r>
            <a:r>
              <a:rPr lang="en-US" dirty="0"/>
              <a:t> Profile</a:t>
            </a:r>
          </a:p>
        </p:txBody>
      </p:sp>
      <p:sp>
        <p:nvSpPr>
          <p:cNvPr id="19" name="Text Placeholder 4">
            <a:extLst>
              <a:ext uri="{FF2B5EF4-FFF2-40B4-BE49-F238E27FC236}">
                <a16:creationId xmlns:a16="http://schemas.microsoft.com/office/drawing/2014/main" id="{4EFF421F-C70A-D440-A3D5-7B4F3BEF228C}"/>
              </a:ext>
            </a:extLst>
          </p:cNvPr>
          <p:cNvSpPr>
            <a:spLocks noGrp="1"/>
          </p:cNvSpPr>
          <p:nvPr>
            <p:ph type="body" sz="quarter" idx="71" hasCustomPrompt="1"/>
          </p:nvPr>
        </p:nvSpPr>
        <p:spPr>
          <a:xfrm>
            <a:off x="1229995" y="3082485"/>
            <a:ext cx="3262096"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dirty="0"/>
              <a:t>Twitter profile</a:t>
            </a:r>
          </a:p>
        </p:txBody>
      </p:sp>
      <p:sp>
        <p:nvSpPr>
          <p:cNvPr id="20" name="Picture Placeholder 8">
            <a:extLst>
              <a:ext uri="{FF2B5EF4-FFF2-40B4-BE49-F238E27FC236}">
                <a16:creationId xmlns:a16="http://schemas.microsoft.com/office/drawing/2014/main" id="{3E89FA84-FDB7-E843-8F14-8E798DAEA29E}"/>
              </a:ext>
            </a:extLst>
          </p:cNvPr>
          <p:cNvSpPr>
            <a:spLocks noGrp="1"/>
          </p:cNvSpPr>
          <p:nvPr>
            <p:ph type="pic" sz="quarter" idx="87" hasCustomPrompt="1"/>
          </p:nvPr>
        </p:nvSpPr>
        <p:spPr>
          <a:xfrm>
            <a:off x="1066800" y="2759999"/>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dirty="0"/>
              <a:t>Add icon</a:t>
            </a:r>
          </a:p>
          <a:p>
            <a:endParaRPr lang="en-US" dirty="0"/>
          </a:p>
        </p:txBody>
      </p:sp>
      <p:sp>
        <p:nvSpPr>
          <p:cNvPr id="21" name="Picture Placeholder 8">
            <a:extLst>
              <a:ext uri="{FF2B5EF4-FFF2-40B4-BE49-F238E27FC236}">
                <a16:creationId xmlns:a16="http://schemas.microsoft.com/office/drawing/2014/main" id="{7006FFC6-75F0-2348-BB1D-BBE04ECB07B5}"/>
              </a:ext>
            </a:extLst>
          </p:cNvPr>
          <p:cNvSpPr>
            <a:spLocks noGrp="1"/>
          </p:cNvSpPr>
          <p:nvPr>
            <p:ph type="pic" sz="quarter" idx="88" hasCustomPrompt="1"/>
          </p:nvPr>
        </p:nvSpPr>
        <p:spPr>
          <a:xfrm>
            <a:off x="1066800" y="2920214"/>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dirty="0"/>
              <a:t>Add icon</a:t>
            </a:r>
          </a:p>
          <a:p>
            <a:endParaRPr lang="en-US" dirty="0"/>
          </a:p>
        </p:txBody>
      </p:sp>
      <p:sp>
        <p:nvSpPr>
          <p:cNvPr id="22" name="Picture Placeholder 8">
            <a:extLst>
              <a:ext uri="{FF2B5EF4-FFF2-40B4-BE49-F238E27FC236}">
                <a16:creationId xmlns:a16="http://schemas.microsoft.com/office/drawing/2014/main" id="{51D7D7D9-2EBF-884E-A315-64A5ABEC57A4}"/>
              </a:ext>
            </a:extLst>
          </p:cNvPr>
          <p:cNvSpPr>
            <a:spLocks noGrp="1"/>
          </p:cNvSpPr>
          <p:nvPr>
            <p:ph type="pic" sz="quarter" idx="89" hasCustomPrompt="1"/>
          </p:nvPr>
        </p:nvSpPr>
        <p:spPr>
          <a:xfrm>
            <a:off x="1066800" y="3080429"/>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dirty="0"/>
              <a:t>Add icon</a:t>
            </a:r>
          </a:p>
          <a:p>
            <a:endParaRPr lang="en-US" dirty="0"/>
          </a:p>
        </p:txBody>
      </p:sp>
      <p:sp>
        <p:nvSpPr>
          <p:cNvPr id="23" name="Picture Placeholder 5">
            <a:extLst>
              <a:ext uri="{FF2B5EF4-FFF2-40B4-BE49-F238E27FC236}">
                <a16:creationId xmlns:a16="http://schemas.microsoft.com/office/drawing/2014/main" id="{7FE00A20-DF81-9647-92A8-744B4119217C}"/>
              </a:ext>
            </a:extLst>
          </p:cNvPr>
          <p:cNvSpPr>
            <a:spLocks noGrp="1"/>
          </p:cNvSpPr>
          <p:nvPr>
            <p:ph type="pic" sz="quarter" idx="90"/>
          </p:nvPr>
        </p:nvSpPr>
        <p:spPr>
          <a:xfrm>
            <a:off x="313755" y="3407778"/>
            <a:ext cx="640080" cy="640080"/>
          </a:xfrm>
          <a:prstGeom prst="rect">
            <a:avLst/>
          </a:prstGeom>
        </p:spPr>
        <p:txBody>
          <a:bodyPr anchor="ctr">
            <a:noAutofit/>
          </a:bodyPr>
          <a:lstStyle>
            <a:lvl1pPr algn="ctr">
              <a:defRPr sz="900">
                <a:solidFill>
                  <a:schemeClr val="tx2"/>
                </a:solidFill>
              </a:defRPr>
            </a:lvl1pPr>
          </a:lstStyle>
          <a:p>
            <a:r>
              <a:rPr lang="en-US"/>
              <a:t>Click icon to add picture</a:t>
            </a:r>
            <a:endParaRPr lang="en-GB" dirty="0"/>
          </a:p>
        </p:txBody>
      </p:sp>
      <p:sp>
        <p:nvSpPr>
          <p:cNvPr id="24" name="Text Placeholder 2">
            <a:extLst>
              <a:ext uri="{FF2B5EF4-FFF2-40B4-BE49-F238E27FC236}">
                <a16:creationId xmlns:a16="http://schemas.microsoft.com/office/drawing/2014/main" id="{A7950F17-A275-1C42-8E37-D47621CFA5A9}"/>
              </a:ext>
            </a:extLst>
          </p:cNvPr>
          <p:cNvSpPr>
            <a:spLocks noGrp="1"/>
          </p:cNvSpPr>
          <p:nvPr>
            <p:ph type="body" sz="quarter" idx="91" hasCustomPrompt="1"/>
          </p:nvPr>
        </p:nvSpPr>
        <p:spPr>
          <a:xfrm>
            <a:off x="1066800" y="3407778"/>
            <a:ext cx="3429000" cy="228600"/>
          </a:xfrm>
          <a:prstGeom prst="rect">
            <a:avLst/>
          </a:prstGeom>
        </p:spPr>
        <p:txBody>
          <a:bodyPr anchor="t" anchorCtr="0">
            <a:noAutofit/>
          </a:bodyPr>
          <a:lstStyle>
            <a:lvl1pPr marL="0" marR="0" indent="0" algn="l" defTabSz="914400"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bg1"/>
                </a:solidFill>
                <a:latin typeface="+mn-lt"/>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US" dirty="0"/>
              <a:t>Analyst Name, Title Industry</a:t>
            </a:r>
          </a:p>
        </p:txBody>
      </p:sp>
      <p:sp>
        <p:nvSpPr>
          <p:cNvPr id="25" name="Text Placeholder 4">
            <a:extLst>
              <a:ext uri="{FF2B5EF4-FFF2-40B4-BE49-F238E27FC236}">
                <a16:creationId xmlns:a16="http://schemas.microsoft.com/office/drawing/2014/main" id="{8AADE97B-B8DE-F24E-8D5C-478555240C41}"/>
              </a:ext>
            </a:extLst>
          </p:cNvPr>
          <p:cNvSpPr>
            <a:spLocks noGrp="1"/>
          </p:cNvSpPr>
          <p:nvPr>
            <p:ph type="body" sz="quarter" idx="92" hasCustomPrompt="1"/>
          </p:nvPr>
        </p:nvSpPr>
        <p:spPr>
          <a:xfrm>
            <a:off x="1229994" y="3696430"/>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dirty="0"/>
              <a:t>Email address</a:t>
            </a:r>
          </a:p>
        </p:txBody>
      </p:sp>
      <p:sp>
        <p:nvSpPr>
          <p:cNvPr id="26" name="Text Placeholder 4">
            <a:extLst>
              <a:ext uri="{FF2B5EF4-FFF2-40B4-BE49-F238E27FC236}">
                <a16:creationId xmlns:a16="http://schemas.microsoft.com/office/drawing/2014/main" id="{1303298E-F778-254C-85A1-E29676615DE1}"/>
              </a:ext>
            </a:extLst>
          </p:cNvPr>
          <p:cNvSpPr>
            <a:spLocks noGrp="1"/>
          </p:cNvSpPr>
          <p:nvPr>
            <p:ph type="body" sz="quarter" idx="93" hasCustomPrompt="1"/>
          </p:nvPr>
        </p:nvSpPr>
        <p:spPr>
          <a:xfrm>
            <a:off x="1229994" y="3859626"/>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dirty="0" err="1"/>
              <a:t>Linkedin</a:t>
            </a:r>
            <a:r>
              <a:rPr lang="en-US" dirty="0"/>
              <a:t> Profile</a:t>
            </a:r>
          </a:p>
        </p:txBody>
      </p:sp>
      <p:sp>
        <p:nvSpPr>
          <p:cNvPr id="27" name="Text Placeholder 4">
            <a:extLst>
              <a:ext uri="{FF2B5EF4-FFF2-40B4-BE49-F238E27FC236}">
                <a16:creationId xmlns:a16="http://schemas.microsoft.com/office/drawing/2014/main" id="{C93DDD69-2116-E84F-97C4-5FF45F5E5EDD}"/>
              </a:ext>
            </a:extLst>
          </p:cNvPr>
          <p:cNvSpPr>
            <a:spLocks noGrp="1"/>
          </p:cNvSpPr>
          <p:nvPr>
            <p:ph type="body" sz="quarter" idx="94" hasCustomPrompt="1"/>
          </p:nvPr>
        </p:nvSpPr>
        <p:spPr>
          <a:xfrm>
            <a:off x="1229995" y="4018527"/>
            <a:ext cx="3262096"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dirty="0"/>
              <a:t>Twitter profile</a:t>
            </a:r>
          </a:p>
        </p:txBody>
      </p:sp>
      <p:sp>
        <p:nvSpPr>
          <p:cNvPr id="28" name="Picture Placeholder 8">
            <a:extLst>
              <a:ext uri="{FF2B5EF4-FFF2-40B4-BE49-F238E27FC236}">
                <a16:creationId xmlns:a16="http://schemas.microsoft.com/office/drawing/2014/main" id="{B285A919-6A25-2140-BE24-A11D1C89B3AA}"/>
              </a:ext>
            </a:extLst>
          </p:cNvPr>
          <p:cNvSpPr>
            <a:spLocks noGrp="1"/>
          </p:cNvSpPr>
          <p:nvPr>
            <p:ph type="pic" sz="quarter" idx="95" hasCustomPrompt="1"/>
          </p:nvPr>
        </p:nvSpPr>
        <p:spPr>
          <a:xfrm>
            <a:off x="1066800" y="3696041"/>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dirty="0"/>
              <a:t>Add icon</a:t>
            </a:r>
          </a:p>
          <a:p>
            <a:endParaRPr lang="en-US" dirty="0"/>
          </a:p>
        </p:txBody>
      </p:sp>
      <p:sp>
        <p:nvSpPr>
          <p:cNvPr id="29" name="Picture Placeholder 8">
            <a:extLst>
              <a:ext uri="{FF2B5EF4-FFF2-40B4-BE49-F238E27FC236}">
                <a16:creationId xmlns:a16="http://schemas.microsoft.com/office/drawing/2014/main" id="{CD4FAD7F-3867-8341-A162-D7EE9F0A4639}"/>
              </a:ext>
            </a:extLst>
          </p:cNvPr>
          <p:cNvSpPr>
            <a:spLocks noGrp="1"/>
          </p:cNvSpPr>
          <p:nvPr>
            <p:ph type="pic" sz="quarter" idx="96" hasCustomPrompt="1"/>
          </p:nvPr>
        </p:nvSpPr>
        <p:spPr>
          <a:xfrm>
            <a:off x="1066800" y="3856256"/>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dirty="0"/>
              <a:t>Add icon</a:t>
            </a:r>
          </a:p>
          <a:p>
            <a:endParaRPr lang="en-US" dirty="0"/>
          </a:p>
        </p:txBody>
      </p:sp>
      <p:sp>
        <p:nvSpPr>
          <p:cNvPr id="30" name="Picture Placeholder 8">
            <a:extLst>
              <a:ext uri="{FF2B5EF4-FFF2-40B4-BE49-F238E27FC236}">
                <a16:creationId xmlns:a16="http://schemas.microsoft.com/office/drawing/2014/main" id="{E0ED4609-5502-F645-B171-9265D8903F43}"/>
              </a:ext>
            </a:extLst>
          </p:cNvPr>
          <p:cNvSpPr>
            <a:spLocks noGrp="1"/>
          </p:cNvSpPr>
          <p:nvPr>
            <p:ph type="pic" sz="quarter" idx="97" hasCustomPrompt="1"/>
          </p:nvPr>
        </p:nvSpPr>
        <p:spPr>
          <a:xfrm>
            <a:off x="1066800" y="4016471"/>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dirty="0"/>
              <a:t>Add icon</a:t>
            </a:r>
          </a:p>
          <a:p>
            <a:endParaRPr lang="en-US" dirty="0"/>
          </a:p>
        </p:txBody>
      </p:sp>
      <p:sp>
        <p:nvSpPr>
          <p:cNvPr id="31" name="Picture Placeholder 5">
            <a:extLst>
              <a:ext uri="{FF2B5EF4-FFF2-40B4-BE49-F238E27FC236}">
                <a16:creationId xmlns:a16="http://schemas.microsoft.com/office/drawing/2014/main" id="{2012A6B0-055B-3245-A226-DD5F97737CCA}"/>
              </a:ext>
            </a:extLst>
          </p:cNvPr>
          <p:cNvSpPr>
            <a:spLocks noGrp="1"/>
          </p:cNvSpPr>
          <p:nvPr>
            <p:ph type="pic" sz="quarter" idx="98"/>
          </p:nvPr>
        </p:nvSpPr>
        <p:spPr>
          <a:xfrm>
            <a:off x="4647686" y="2471736"/>
            <a:ext cx="640080" cy="640080"/>
          </a:xfrm>
          <a:prstGeom prst="rect">
            <a:avLst/>
          </a:prstGeom>
        </p:spPr>
        <p:txBody>
          <a:bodyPr anchor="ctr">
            <a:noAutofit/>
          </a:bodyPr>
          <a:lstStyle>
            <a:lvl1pPr algn="ctr">
              <a:defRPr sz="900">
                <a:solidFill>
                  <a:schemeClr val="tx2"/>
                </a:solidFill>
              </a:defRPr>
            </a:lvl1pPr>
          </a:lstStyle>
          <a:p>
            <a:r>
              <a:rPr lang="en-US"/>
              <a:t>Click icon to add picture</a:t>
            </a:r>
            <a:endParaRPr lang="en-GB" dirty="0"/>
          </a:p>
        </p:txBody>
      </p:sp>
      <p:sp>
        <p:nvSpPr>
          <p:cNvPr id="32" name="Text Placeholder 2">
            <a:extLst>
              <a:ext uri="{FF2B5EF4-FFF2-40B4-BE49-F238E27FC236}">
                <a16:creationId xmlns:a16="http://schemas.microsoft.com/office/drawing/2014/main" id="{82F79470-E950-9943-82D0-EB4E670C0453}"/>
              </a:ext>
            </a:extLst>
          </p:cNvPr>
          <p:cNvSpPr>
            <a:spLocks noGrp="1"/>
          </p:cNvSpPr>
          <p:nvPr>
            <p:ph type="body" sz="quarter" idx="99" hasCustomPrompt="1"/>
          </p:nvPr>
        </p:nvSpPr>
        <p:spPr>
          <a:xfrm>
            <a:off x="5400731" y="2471736"/>
            <a:ext cx="3429000" cy="228600"/>
          </a:xfrm>
          <a:prstGeom prst="rect">
            <a:avLst/>
          </a:prstGeom>
        </p:spPr>
        <p:txBody>
          <a:bodyPr anchor="t" anchorCtr="0">
            <a:noAutofit/>
          </a:bodyPr>
          <a:lstStyle>
            <a:lvl1pPr marL="0" marR="0" indent="0" algn="l" defTabSz="914400"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bg1"/>
                </a:solidFill>
                <a:latin typeface="+mn-lt"/>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US" dirty="0"/>
              <a:t>Analyst Name, Title Industry</a:t>
            </a:r>
          </a:p>
        </p:txBody>
      </p:sp>
      <p:sp>
        <p:nvSpPr>
          <p:cNvPr id="33" name="Text Placeholder 4">
            <a:extLst>
              <a:ext uri="{FF2B5EF4-FFF2-40B4-BE49-F238E27FC236}">
                <a16:creationId xmlns:a16="http://schemas.microsoft.com/office/drawing/2014/main" id="{E040C787-90B3-0744-B2AC-BDBEEBB7EBD7}"/>
              </a:ext>
            </a:extLst>
          </p:cNvPr>
          <p:cNvSpPr>
            <a:spLocks noGrp="1"/>
          </p:cNvSpPr>
          <p:nvPr>
            <p:ph type="body" sz="quarter" idx="100" hasCustomPrompt="1"/>
          </p:nvPr>
        </p:nvSpPr>
        <p:spPr>
          <a:xfrm>
            <a:off x="5563925" y="2760388"/>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dirty="0"/>
              <a:t>Email address</a:t>
            </a:r>
          </a:p>
        </p:txBody>
      </p:sp>
      <p:sp>
        <p:nvSpPr>
          <p:cNvPr id="34" name="Text Placeholder 4">
            <a:extLst>
              <a:ext uri="{FF2B5EF4-FFF2-40B4-BE49-F238E27FC236}">
                <a16:creationId xmlns:a16="http://schemas.microsoft.com/office/drawing/2014/main" id="{B62C4444-A4A1-764D-8FB0-B1BA19647027}"/>
              </a:ext>
            </a:extLst>
          </p:cNvPr>
          <p:cNvSpPr>
            <a:spLocks noGrp="1"/>
          </p:cNvSpPr>
          <p:nvPr>
            <p:ph type="body" sz="quarter" idx="101" hasCustomPrompt="1"/>
          </p:nvPr>
        </p:nvSpPr>
        <p:spPr>
          <a:xfrm>
            <a:off x="5563925" y="2923584"/>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dirty="0" err="1"/>
              <a:t>Linkedin</a:t>
            </a:r>
            <a:r>
              <a:rPr lang="en-US" dirty="0"/>
              <a:t> Profile</a:t>
            </a:r>
          </a:p>
        </p:txBody>
      </p:sp>
      <p:sp>
        <p:nvSpPr>
          <p:cNvPr id="35" name="Text Placeholder 4">
            <a:extLst>
              <a:ext uri="{FF2B5EF4-FFF2-40B4-BE49-F238E27FC236}">
                <a16:creationId xmlns:a16="http://schemas.microsoft.com/office/drawing/2014/main" id="{4BFA62BE-2477-F544-8CCE-FE0EF163514D}"/>
              </a:ext>
            </a:extLst>
          </p:cNvPr>
          <p:cNvSpPr>
            <a:spLocks noGrp="1"/>
          </p:cNvSpPr>
          <p:nvPr>
            <p:ph type="body" sz="quarter" idx="102" hasCustomPrompt="1"/>
          </p:nvPr>
        </p:nvSpPr>
        <p:spPr>
          <a:xfrm>
            <a:off x="5563926" y="3082485"/>
            <a:ext cx="3262096"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dirty="0"/>
              <a:t>Twitter profile</a:t>
            </a:r>
          </a:p>
        </p:txBody>
      </p:sp>
      <p:sp>
        <p:nvSpPr>
          <p:cNvPr id="36" name="Picture Placeholder 8">
            <a:extLst>
              <a:ext uri="{FF2B5EF4-FFF2-40B4-BE49-F238E27FC236}">
                <a16:creationId xmlns:a16="http://schemas.microsoft.com/office/drawing/2014/main" id="{FE1606F7-0C8F-5A45-BEBB-C88580F58373}"/>
              </a:ext>
            </a:extLst>
          </p:cNvPr>
          <p:cNvSpPr>
            <a:spLocks noGrp="1"/>
          </p:cNvSpPr>
          <p:nvPr>
            <p:ph type="pic" sz="quarter" idx="103" hasCustomPrompt="1"/>
          </p:nvPr>
        </p:nvSpPr>
        <p:spPr>
          <a:xfrm>
            <a:off x="5400731" y="2759999"/>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dirty="0"/>
              <a:t>Add icon</a:t>
            </a:r>
          </a:p>
          <a:p>
            <a:endParaRPr lang="en-US" dirty="0"/>
          </a:p>
        </p:txBody>
      </p:sp>
      <p:sp>
        <p:nvSpPr>
          <p:cNvPr id="37" name="Picture Placeholder 8">
            <a:extLst>
              <a:ext uri="{FF2B5EF4-FFF2-40B4-BE49-F238E27FC236}">
                <a16:creationId xmlns:a16="http://schemas.microsoft.com/office/drawing/2014/main" id="{C5561EAF-FE45-9A4F-A05D-94B40F55D27A}"/>
              </a:ext>
            </a:extLst>
          </p:cNvPr>
          <p:cNvSpPr>
            <a:spLocks noGrp="1"/>
          </p:cNvSpPr>
          <p:nvPr>
            <p:ph type="pic" sz="quarter" idx="104" hasCustomPrompt="1"/>
          </p:nvPr>
        </p:nvSpPr>
        <p:spPr>
          <a:xfrm>
            <a:off x="5400731" y="2920214"/>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dirty="0"/>
              <a:t>Add icon</a:t>
            </a:r>
          </a:p>
          <a:p>
            <a:endParaRPr lang="en-US" dirty="0"/>
          </a:p>
        </p:txBody>
      </p:sp>
      <p:sp>
        <p:nvSpPr>
          <p:cNvPr id="38" name="Picture Placeholder 8">
            <a:extLst>
              <a:ext uri="{FF2B5EF4-FFF2-40B4-BE49-F238E27FC236}">
                <a16:creationId xmlns:a16="http://schemas.microsoft.com/office/drawing/2014/main" id="{52E2FF35-D5E9-B44C-8A86-4256A5A027EF}"/>
              </a:ext>
            </a:extLst>
          </p:cNvPr>
          <p:cNvSpPr>
            <a:spLocks noGrp="1"/>
          </p:cNvSpPr>
          <p:nvPr>
            <p:ph type="pic" sz="quarter" idx="105" hasCustomPrompt="1"/>
          </p:nvPr>
        </p:nvSpPr>
        <p:spPr>
          <a:xfrm>
            <a:off x="5400731" y="3080429"/>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dirty="0"/>
              <a:t>Add icon</a:t>
            </a:r>
          </a:p>
          <a:p>
            <a:endParaRPr lang="en-US" dirty="0"/>
          </a:p>
        </p:txBody>
      </p:sp>
      <p:sp>
        <p:nvSpPr>
          <p:cNvPr id="39" name="Picture Placeholder 5">
            <a:extLst>
              <a:ext uri="{FF2B5EF4-FFF2-40B4-BE49-F238E27FC236}">
                <a16:creationId xmlns:a16="http://schemas.microsoft.com/office/drawing/2014/main" id="{45B98536-DECA-6B4F-B9D2-A6988F45E798}"/>
              </a:ext>
            </a:extLst>
          </p:cNvPr>
          <p:cNvSpPr>
            <a:spLocks noGrp="1"/>
          </p:cNvSpPr>
          <p:nvPr>
            <p:ph type="pic" sz="quarter" idx="106"/>
          </p:nvPr>
        </p:nvSpPr>
        <p:spPr>
          <a:xfrm>
            <a:off x="4647686" y="3407779"/>
            <a:ext cx="640080" cy="640080"/>
          </a:xfrm>
          <a:prstGeom prst="rect">
            <a:avLst/>
          </a:prstGeom>
        </p:spPr>
        <p:txBody>
          <a:bodyPr anchor="ctr">
            <a:noAutofit/>
          </a:bodyPr>
          <a:lstStyle>
            <a:lvl1pPr algn="ctr">
              <a:defRPr sz="900">
                <a:solidFill>
                  <a:schemeClr val="tx2"/>
                </a:solidFill>
              </a:defRPr>
            </a:lvl1pPr>
          </a:lstStyle>
          <a:p>
            <a:r>
              <a:rPr lang="en-US"/>
              <a:t>Click icon to add picture</a:t>
            </a:r>
            <a:endParaRPr lang="en-GB" dirty="0"/>
          </a:p>
        </p:txBody>
      </p:sp>
      <p:sp>
        <p:nvSpPr>
          <p:cNvPr id="40" name="Text Placeholder 2">
            <a:extLst>
              <a:ext uri="{FF2B5EF4-FFF2-40B4-BE49-F238E27FC236}">
                <a16:creationId xmlns:a16="http://schemas.microsoft.com/office/drawing/2014/main" id="{02CFF741-E07A-C147-9143-D26288584290}"/>
              </a:ext>
            </a:extLst>
          </p:cNvPr>
          <p:cNvSpPr>
            <a:spLocks noGrp="1"/>
          </p:cNvSpPr>
          <p:nvPr>
            <p:ph type="body" sz="quarter" idx="107" hasCustomPrompt="1"/>
          </p:nvPr>
        </p:nvSpPr>
        <p:spPr>
          <a:xfrm>
            <a:off x="5400731" y="3407779"/>
            <a:ext cx="3429000" cy="228600"/>
          </a:xfrm>
          <a:prstGeom prst="rect">
            <a:avLst/>
          </a:prstGeom>
        </p:spPr>
        <p:txBody>
          <a:bodyPr anchor="t" anchorCtr="0">
            <a:noAutofit/>
          </a:bodyPr>
          <a:lstStyle>
            <a:lvl1pPr marL="0" marR="0" indent="0" algn="l" defTabSz="914400"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bg1"/>
                </a:solidFill>
                <a:latin typeface="+mn-lt"/>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US" dirty="0"/>
              <a:t>Analyst Name, Title Industry</a:t>
            </a:r>
          </a:p>
        </p:txBody>
      </p:sp>
      <p:sp>
        <p:nvSpPr>
          <p:cNvPr id="41" name="Text Placeholder 4">
            <a:extLst>
              <a:ext uri="{FF2B5EF4-FFF2-40B4-BE49-F238E27FC236}">
                <a16:creationId xmlns:a16="http://schemas.microsoft.com/office/drawing/2014/main" id="{5DDBA37E-A816-EF4F-A5C6-041792AE9EB7}"/>
              </a:ext>
            </a:extLst>
          </p:cNvPr>
          <p:cNvSpPr>
            <a:spLocks noGrp="1"/>
          </p:cNvSpPr>
          <p:nvPr>
            <p:ph type="body" sz="quarter" idx="108" hasCustomPrompt="1"/>
          </p:nvPr>
        </p:nvSpPr>
        <p:spPr>
          <a:xfrm>
            <a:off x="5563925" y="3696431"/>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dirty="0"/>
              <a:t>Email address</a:t>
            </a:r>
          </a:p>
        </p:txBody>
      </p:sp>
      <p:sp>
        <p:nvSpPr>
          <p:cNvPr id="42" name="Text Placeholder 4">
            <a:extLst>
              <a:ext uri="{FF2B5EF4-FFF2-40B4-BE49-F238E27FC236}">
                <a16:creationId xmlns:a16="http://schemas.microsoft.com/office/drawing/2014/main" id="{559BCC3A-82FE-0A48-A64A-CDBF11E047CE}"/>
              </a:ext>
            </a:extLst>
          </p:cNvPr>
          <p:cNvSpPr>
            <a:spLocks noGrp="1"/>
          </p:cNvSpPr>
          <p:nvPr>
            <p:ph type="body" sz="quarter" idx="109" hasCustomPrompt="1"/>
          </p:nvPr>
        </p:nvSpPr>
        <p:spPr>
          <a:xfrm>
            <a:off x="5563925" y="3859627"/>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dirty="0" err="1"/>
              <a:t>Linkedin</a:t>
            </a:r>
            <a:r>
              <a:rPr lang="en-US" dirty="0"/>
              <a:t> Profile</a:t>
            </a:r>
          </a:p>
        </p:txBody>
      </p:sp>
      <p:sp>
        <p:nvSpPr>
          <p:cNvPr id="43" name="Text Placeholder 4">
            <a:extLst>
              <a:ext uri="{FF2B5EF4-FFF2-40B4-BE49-F238E27FC236}">
                <a16:creationId xmlns:a16="http://schemas.microsoft.com/office/drawing/2014/main" id="{D00FA5AC-C6D8-B14C-B15A-FD4327F556BD}"/>
              </a:ext>
            </a:extLst>
          </p:cNvPr>
          <p:cNvSpPr>
            <a:spLocks noGrp="1"/>
          </p:cNvSpPr>
          <p:nvPr>
            <p:ph type="body" sz="quarter" idx="110" hasCustomPrompt="1"/>
          </p:nvPr>
        </p:nvSpPr>
        <p:spPr>
          <a:xfrm>
            <a:off x="5563926" y="4018528"/>
            <a:ext cx="3262096"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dirty="0"/>
              <a:t>Twitter profile</a:t>
            </a:r>
          </a:p>
        </p:txBody>
      </p:sp>
      <p:sp>
        <p:nvSpPr>
          <p:cNvPr id="44" name="Picture Placeholder 8">
            <a:extLst>
              <a:ext uri="{FF2B5EF4-FFF2-40B4-BE49-F238E27FC236}">
                <a16:creationId xmlns:a16="http://schemas.microsoft.com/office/drawing/2014/main" id="{4D30AB1D-6EE4-FE42-B775-F67E6B4ABD5F}"/>
              </a:ext>
            </a:extLst>
          </p:cNvPr>
          <p:cNvSpPr>
            <a:spLocks noGrp="1"/>
          </p:cNvSpPr>
          <p:nvPr>
            <p:ph type="pic" sz="quarter" idx="111" hasCustomPrompt="1"/>
          </p:nvPr>
        </p:nvSpPr>
        <p:spPr>
          <a:xfrm>
            <a:off x="5400731" y="3696042"/>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dirty="0"/>
              <a:t>Add icon</a:t>
            </a:r>
          </a:p>
          <a:p>
            <a:endParaRPr lang="en-US" dirty="0"/>
          </a:p>
        </p:txBody>
      </p:sp>
      <p:sp>
        <p:nvSpPr>
          <p:cNvPr id="45" name="Picture Placeholder 8">
            <a:extLst>
              <a:ext uri="{FF2B5EF4-FFF2-40B4-BE49-F238E27FC236}">
                <a16:creationId xmlns:a16="http://schemas.microsoft.com/office/drawing/2014/main" id="{8E2E8E5A-3CB9-624D-99D8-CE0E346A7168}"/>
              </a:ext>
            </a:extLst>
          </p:cNvPr>
          <p:cNvSpPr>
            <a:spLocks noGrp="1"/>
          </p:cNvSpPr>
          <p:nvPr>
            <p:ph type="pic" sz="quarter" idx="112" hasCustomPrompt="1"/>
          </p:nvPr>
        </p:nvSpPr>
        <p:spPr>
          <a:xfrm>
            <a:off x="5400731" y="3856257"/>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dirty="0"/>
              <a:t>Add icon</a:t>
            </a:r>
          </a:p>
          <a:p>
            <a:endParaRPr lang="en-US" dirty="0"/>
          </a:p>
        </p:txBody>
      </p:sp>
      <p:sp>
        <p:nvSpPr>
          <p:cNvPr id="46" name="Picture Placeholder 8">
            <a:extLst>
              <a:ext uri="{FF2B5EF4-FFF2-40B4-BE49-F238E27FC236}">
                <a16:creationId xmlns:a16="http://schemas.microsoft.com/office/drawing/2014/main" id="{9AC50346-E960-3F43-8D38-814A94B80D53}"/>
              </a:ext>
            </a:extLst>
          </p:cNvPr>
          <p:cNvSpPr>
            <a:spLocks noGrp="1"/>
          </p:cNvSpPr>
          <p:nvPr>
            <p:ph type="pic" sz="quarter" idx="113" hasCustomPrompt="1"/>
          </p:nvPr>
        </p:nvSpPr>
        <p:spPr>
          <a:xfrm>
            <a:off x="5400731" y="4016472"/>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dirty="0"/>
              <a:t>Add icon</a:t>
            </a:r>
          </a:p>
          <a:p>
            <a:endParaRPr lang="en-US" dirty="0"/>
          </a:p>
        </p:txBody>
      </p:sp>
      <p:sp>
        <p:nvSpPr>
          <p:cNvPr id="3" name="Picture Placeholder 2">
            <a:extLst>
              <a:ext uri="{FF2B5EF4-FFF2-40B4-BE49-F238E27FC236}">
                <a16:creationId xmlns:a16="http://schemas.microsoft.com/office/drawing/2014/main" id="{DCBAA821-4B6A-A440-A751-2C16C86B6944}"/>
              </a:ext>
            </a:extLst>
          </p:cNvPr>
          <p:cNvSpPr>
            <a:spLocks noGrp="1"/>
          </p:cNvSpPr>
          <p:nvPr>
            <p:ph type="pic" sz="quarter" idx="15" hasCustomPrompt="1"/>
          </p:nvPr>
        </p:nvSpPr>
        <p:spPr>
          <a:xfrm>
            <a:off x="0" y="0"/>
            <a:ext cx="9144000" cy="5143500"/>
          </a:xfrm>
          <a:prstGeom prst="rect">
            <a:avLst/>
          </a:prstGeom>
        </p:spPr>
        <p:txBody>
          <a:bodyPr lIns="1828800" tIns="1005840" rIns="1828800" bIns="548640" anchor="t" anchorCtr="0">
            <a:noAutofit/>
          </a:bodyPr>
          <a:lstStyle>
            <a:lvl1pPr algn="ctr">
              <a:defRPr>
                <a:solidFill>
                  <a:schemeClr val="tx2"/>
                </a:solidFill>
              </a:defRPr>
            </a:lvl1pPr>
          </a:lstStyle>
          <a:p>
            <a:r>
              <a:rPr lang="en-US" dirty="0"/>
              <a:t>Click  icon to insert an image, change to Black and White, then right click  and “SEND TO BACK”</a:t>
            </a:r>
          </a:p>
        </p:txBody>
      </p:sp>
    </p:spTree>
    <p:extLst>
      <p:ext uri="{BB962C8B-B14F-4D97-AF65-F5344CB8AC3E}">
        <p14:creationId xmlns:p14="http://schemas.microsoft.com/office/powerpoint/2010/main" val="15785458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op Callout, 2 Col - Header">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714500"/>
          </a:xfrm>
          <a:solidFill>
            <a:schemeClr val="accent1"/>
          </a:solidFill>
        </p:spPr>
        <p:txBody>
          <a:bodyPr lIns="1965960" tIns="365760" rIns="1965960" bIns="365760">
            <a:noAutofit/>
          </a:bodyPr>
          <a:lstStyle>
            <a:lvl1pPr>
              <a:lnSpc>
                <a:spcPts val="3600"/>
              </a:lnSpc>
              <a:defRPr sz="3600" baseline="0">
                <a:solidFill>
                  <a:schemeClr val="bg1"/>
                </a:solidFill>
              </a:defRPr>
            </a:lvl1pPr>
          </a:lstStyle>
          <a:p>
            <a:endParaRPr lang="en-US" dirty="0"/>
          </a:p>
        </p:txBody>
      </p:sp>
      <p:sp>
        <p:nvSpPr>
          <p:cNvPr id="11" name="Content Placeholder 10"/>
          <p:cNvSpPr>
            <a:spLocks noGrp="1"/>
          </p:cNvSpPr>
          <p:nvPr>
            <p:ph sz="quarter" idx="20"/>
          </p:nvPr>
        </p:nvSpPr>
        <p:spPr>
          <a:xfrm>
            <a:off x="304800" y="2090739"/>
            <a:ext cx="4114800" cy="2709862"/>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p:cNvSpPr>
            <a:spLocks noGrp="1"/>
          </p:cNvSpPr>
          <p:nvPr>
            <p:ph sz="quarter" idx="21"/>
          </p:nvPr>
        </p:nvSpPr>
        <p:spPr>
          <a:xfrm>
            <a:off x="4724400" y="2090739"/>
            <a:ext cx="4114800" cy="2709862"/>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15810FB-3658-164C-97E5-3CE5C113B31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895707" y="4888921"/>
            <a:ext cx="1088145" cy="156524"/>
          </a:xfrm>
          <a:prstGeom prst="rect">
            <a:avLst/>
          </a:prstGeom>
        </p:spPr>
      </p:pic>
      <p:sp>
        <p:nvSpPr>
          <p:cNvPr id="3" name="Footer Placeholder 2">
            <a:extLst>
              <a:ext uri="{FF2B5EF4-FFF2-40B4-BE49-F238E27FC236}">
                <a16:creationId xmlns:a16="http://schemas.microsoft.com/office/drawing/2014/main" id="{61E5E3A7-BE94-EA4B-B658-34673EFC5535}"/>
              </a:ext>
            </a:extLst>
          </p:cNvPr>
          <p:cNvSpPr>
            <a:spLocks noGrp="1"/>
          </p:cNvSpPr>
          <p:nvPr>
            <p:ph type="ftr" sz="quarter" idx="22"/>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4" name="Slide Number Placeholder 3">
            <a:extLst>
              <a:ext uri="{FF2B5EF4-FFF2-40B4-BE49-F238E27FC236}">
                <a16:creationId xmlns:a16="http://schemas.microsoft.com/office/drawing/2014/main" id="{8F6A4B89-AB2B-0D43-9299-DEA7EE78E5F8}"/>
              </a:ext>
            </a:extLst>
          </p:cNvPr>
          <p:cNvSpPr>
            <a:spLocks noGrp="1"/>
          </p:cNvSpPr>
          <p:nvPr>
            <p:ph type="sldNum" sz="quarter" idx="23"/>
          </p:nvPr>
        </p:nvSpPr>
        <p:spPr/>
        <p:txBody>
          <a:bodyPr/>
          <a:lstStyle/>
          <a:p>
            <a:fld id="{5F8EC74F-F43D-B546-84DB-988CF7340E3A}" type="slidenum">
              <a:rPr lang="en-US" smtClean="0"/>
              <a:pPr/>
              <a:t>‹#›</a:t>
            </a:fld>
            <a:endParaRPr lang="en-US" dirty="0"/>
          </a:p>
        </p:txBody>
      </p:sp>
    </p:spTree>
    <p:extLst>
      <p:ext uri="{BB962C8B-B14F-4D97-AF65-F5344CB8AC3E}">
        <p14:creationId xmlns:p14="http://schemas.microsoft.com/office/powerpoint/2010/main" val="38636302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Overlay - Slat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0"/>
            <a:ext cx="9144000" cy="5143500"/>
          </a:xfrm>
          <a:solidFill>
            <a:schemeClr val="accent1">
              <a:alpha val="80000"/>
            </a:schemeClr>
          </a:solidFill>
        </p:spPr>
        <p:txBody>
          <a:bodyPr lIns="457200" tIns="548640" rIns="548640" bIns="914400" anchor="t" anchorCtr="0">
            <a:noAutofit/>
          </a:bodyPr>
          <a:lstStyle>
            <a:lvl1pPr algn="l">
              <a:lnSpc>
                <a:spcPct val="100000"/>
              </a:lnSpc>
              <a:defRPr sz="4400">
                <a:solidFill>
                  <a:schemeClr val="bg1"/>
                </a:solidFill>
                <a:latin typeface="+mj-lt"/>
              </a:defRPr>
            </a:lvl1pPr>
          </a:lstStyle>
          <a:p>
            <a:r>
              <a:rPr lang="en-US" dirty="0"/>
              <a:t>Click to edit Master title </a:t>
            </a:r>
            <a:br>
              <a:rPr lang="en-US" dirty="0"/>
            </a:br>
            <a:endParaRPr lang="en-US" dirty="0"/>
          </a:p>
        </p:txBody>
      </p:sp>
      <p:sp>
        <p:nvSpPr>
          <p:cNvPr id="8" name="Picture Placeholder 7"/>
          <p:cNvSpPr>
            <a:spLocks noGrp="1"/>
          </p:cNvSpPr>
          <p:nvPr>
            <p:ph type="pic" sz="quarter" idx="13" hasCustomPrompt="1"/>
          </p:nvPr>
        </p:nvSpPr>
        <p:spPr>
          <a:xfrm>
            <a:off x="0" y="2"/>
            <a:ext cx="9144000" cy="5143499"/>
          </a:xfrm>
          <a:prstGeom prst="rect">
            <a:avLst/>
          </a:prstGeom>
        </p:spPr>
        <p:txBody>
          <a:bodyPr lIns="1828800" tIns="1828800" rIns="1828800" bIns="640080" anchor="ctr">
            <a:noAutofit/>
          </a:bodyPr>
          <a:lstStyle>
            <a:lvl1pPr marL="0" indent="0" algn="ctr">
              <a:lnSpc>
                <a:spcPct val="100000"/>
              </a:lnSpc>
              <a:buNone/>
              <a:defRPr>
                <a:solidFill>
                  <a:schemeClr val="tx2"/>
                </a:solidFill>
              </a:defRPr>
            </a:lvl1pPr>
          </a:lstStyle>
          <a:p>
            <a:r>
              <a:rPr lang="en-US" dirty="0"/>
              <a:t>Click icon to insert an image, change to Black and White then right click image and “SEND TO BACK”</a:t>
            </a:r>
          </a:p>
        </p:txBody>
      </p:sp>
      <p:sp>
        <p:nvSpPr>
          <p:cNvPr id="7" name="Picture Placeholder 11">
            <a:extLst>
              <a:ext uri="{FF2B5EF4-FFF2-40B4-BE49-F238E27FC236}">
                <a16:creationId xmlns:a16="http://schemas.microsoft.com/office/drawing/2014/main" id="{4443F073-BC87-904F-BA23-64ADF9E1406D}"/>
              </a:ext>
            </a:extLst>
          </p:cNvPr>
          <p:cNvSpPr>
            <a:spLocks noGrp="1"/>
          </p:cNvSpPr>
          <p:nvPr>
            <p:ph type="pic" sz="quarter" idx="16" hasCustomPrompt="1"/>
          </p:nvPr>
        </p:nvSpPr>
        <p:spPr>
          <a:xfrm>
            <a:off x="7891272" y="4892040"/>
            <a:ext cx="1088136" cy="155448"/>
          </a:xfrm>
        </p:spPr>
        <p:txBody>
          <a:bodyPr/>
          <a:lstStyle>
            <a:lvl1pPr>
              <a:lnSpc>
                <a:spcPts val="800"/>
              </a:lnSpc>
              <a:defRPr sz="800"/>
            </a:lvl1pPr>
          </a:lstStyle>
          <a:p>
            <a:r>
              <a:rPr lang="en-US" dirty="0"/>
              <a:t>Place EMI logo here</a:t>
            </a:r>
          </a:p>
        </p:txBody>
      </p:sp>
      <p:sp>
        <p:nvSpPr>
          <p:cNvPr id="4" name="Footer Placeholder 3">
            <a:extLst>
              <a:ext uri="{FF2B5EF4-FFF2-40B4-BE49-F238E27FC236}">
                <a16:creationId xmlns:a16="http://schemas.microsoft.com/office/drawing/2014/main" id="{E322399D-4F33-D545-A110-46927EA83A3C}"/>
              </a:ext>
            </a:extLst>
          </p:cNvPr>
          <p:cNvSpPr>
            <a:spLocks noGrp="1"/>
          </p:cNvSpPr>
          <p:nvPr>
            <p:ph type="ftr" sz="quarter" idx="17"/>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5" name="Slide Number Placeholder 4">
            <a:extLst>
              <a:ext uri="{FF2B5EF4-FFF2-40B4-BE49-F238E27FC236}">
                <a16:creationId xmlns:a16="http://schemas.microsoft.com/office/drawing/2014/main" id="{E62F6582-CE56-7E40-8D36-E419E629CBF7}"/>
              </a:ext>
            </a:extLst>
          </p:cNvPr>
          <p:cNvSpPr>
            <a:spLocks noGrp="1"/>
          </p:cNvSpPr>
          <p:nvPr>
            <p:ph type="sldNum" sz="quarter" idx="18"/>
          </p:nvPr>
        </p:nvSpPr>
        <p:spPr/>
        <p:txBody>
          <a:bodyPr/>
          <a:lstStyle/>
          <a:p>
            <a:fld id="{5F8EC74F-F43D-B546-84DB-988CF7340E3A}" type="slidenum">
              <a:rPr lang="en-US" smtClean="0"/>
              <a:pPr/>
              <a:t>‹#›</a:t>
            </a:fld>
            <a:endParaRPr lang="en-US" dirty="0"/>
          </a:p>
        </p:txBody>
      </p:sp>
    </p:spTree>
    <p:extLst>
      <p:ext uri="{BB962C8B-B14F-4D97-AF65-F5344CB8AC3E}">
        <p14:creationId xmlns:p14="http://schemas.microsoft.com/office/powerpoint/2010/main" val="40018573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Overlay - Slate - No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0"/>
            <a:ext cx="9144000" cy="5143500"/>
          </a:xfrm>
          <a:solidFill>
            <a:schemeClr val="accent1"/>
          </a:solidFill>
        </p:spPr>
        <p:txBody>
          <a:bodyPr lIns="457200" tIns="548640" rIns="548640" bIns="914400" anchor="t" anchorCtr="0">
            <a:noAutofit/>
          </a:bodyPr>
          <a:lstStyle>
            <a:lvl1pPr algn="l">
              <a:lnSpc>
                <a:spcPct val="100000"/>
              </a:lnSpc>
              <a:defRPr sz="4400">
                <a:solidFill>
                  <a:schemeClr val="bg1"/>
                </a:solidFill>
                <a:latin typeface="+mj-lt"/>
              </a:defRPr>
            </a:lvl1pPr>
          </a:lstStyle>
          <a:p>
            <a:r>
              <a:rPr lang="en-US" dirty="0"/>
              <a:t>Click to edit Master title </a:t>
            </a:r>
            <a:br>
              <a:rPr lang="en-US" dirty="0"/>
            </a:br>
            <a:endParaRPr lang="en-US" dirty="0"/>
          </a:p>
        </p:txBody>
      </p:sp>
      <p:sp>
        <p:nvSpPr>
          <p:cNvPr id="5" name="Picture Placeholder 11">
            <a:extLst>
              <a:ext uri="{FF2B5EF4-FFF2-40B4-BE49-F238E27FC236}">
                <a16:creationId xmlns:a16="http://schemas.microsoft.com/office/drawing/2014/main" id="{CFE1A603-A3C6-BE4B-BFD1-F9D75D52C1D9}"/>
              </a:ext>
            </a:extLst>
          </p:cNvPr>
          <p:cNvSpPr>
            <a:spLocks noGrp="1"/>
          </p:cNvSpPr>
          <p:nvPr>
            <p:ph type="pic" sz="quarter" idx="16" hasCustomPrompt="1"/>
          </p:nvPr>
        </p:nvSpPr>
        <p:spPr>
          <a:xfrm>
            <a:off x="7891272" y="4892040"/>
            <a:ext cx="1088136" cy="155448"/>
          </a:xfrm>
        </p:spPr>
        <p:txBody>
          <a:bodyPr/>
          <a:lstStyle>
            <a:lvl1pPr>
              <a:lnSpc>
                <a:spcPts val="800"/>
              </a:lnSpc>
              <a:defRPr sz="800"/>
            </a:lvl1pPr>
          </a:lstStyle>
          <a:p>
            <a:r>
              <a:rPr lang="en-US" dirty="0"/>
              <a:t>Place EMI logo here</a:t>
            </a:r>
          </a:p>
        </p:txBody>
      </p:sp>
      <p:sp>
        <p:nvSpPr>
          <p:cNvPr id="4" name="Footer Placeholder 3">
            <a:extLst>
              <a:ext uri="{FF2B5EF4-FFF2-40B4-BE49-F238E27FC236}">
                <a16:creationId xmlns:a16="http://schemas.microsoft.com/office/drawing/2014/main" id="{391AA3E3-FFAA-A64F-A25C-925AED598CE9}"/>
              </a:ext>
            </a:extLst>
          </p:cNvPr>
          <p:cNvSpPr>
            <a:spLocks noGrp="1"/>
          </p:cNvSpPr>
          <p:nvPr>
            <p:ph type="ftr" sz="quarter" idx="17"/>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7" name="Slide Number Placeholder 6">
            <a:extLst>
              <a:ext uri="{FF2B5EF4-FFF2-40B4-BE49-F238E27FC236}">
                <a16:creationId xmlns:a16="http://schemas.microsoft.com/office/drawing/2014/main" id="{4A8D0B0C-F021-B043-A4C8-81AB659C821A}"/>
              </a:ext>
            </a:extLst>
          </p:cNvPr>
          <p:cNvSpPr>
            <a:spLocks noGrp="1"/>
          </p:cNvSpPr>
          <p:nvPr>
            <p:ph type="sldNum" sz="quarter" idx="18"/>
          </p:nvPr>
        </p:nvSpPr>
        <p:spPr/>
        <p:txBody>
          <a:bodyPr/>
          <a:lstStyle/>
          <a:p>
            <a:fld id="{5F8EC74F-F43D-B546-84DB-988CF7340E3A}" type="slidenum">
              <a:rPr lang="en-US" smtClean="0"/>
              <a:pPr/>
              <a:t>‹#›</a:t>
            </a:fld>
            <a:endParaRPr lang="en-US" dirty="0"/>
          </a:p>
        </p:txBody>
      </p:sp>
    </p:spTree>
    <p:extLst>
      <p:ext uri="{BB962C8B-B14F-4D97-AF65-F5344CB8AC3E}">
        <p14:creationId xmlns:p14="http://schemas.microsoft.com/office/powerpoint/2010/main" val="15761205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verlay - Charcoal">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0"/>
            <a:ext cx="9144000" cy="5143500"/>
          </a:xfrm>
          <a:solidFill>
            <a:schemeClr val="tx1">
              <a:alpha val="80000"/>
            </a:schemeClr>
          </a:solidFill>
        </p:spPr>
        <p:txBody>
          <a:bodyPr lIns="457200" tIns="548640" rIns="548640" bIns="914400" anchor="t" anchorCtr="0">
            <a:noAutofit/>
          </a:bodyPr>
          <a:lstStyle>
            <a:lvl1pPr algn="l">
              <a:lnSpc>
                <a:spcPct val="100000"/>
              </a:lnSpc>
              <a:defRPr sz="4400">
                <a:solidFill>
                  <a:schemeClr val="bg1"/>
                </a:solidFill>
                <a:latin typeface="+mj-lt"/>
              </a:defRPr>
            </a:lvl1pPr>
          </a:lstStyle>
          <a:p>
            <a:r>
              <a:rPr lang="en-US" dirty="0"/>
              <a:t>Click to edit Master title </a:t>
            </a:r>
            <a:br>
              <a:rPr lang="en-US" dirty="0"/>
            </a:br>
            <a:endParaRPr lang="en-US" dirty="0"/>
          </a:p>
        </p:txBody>
      </p:sp>
      <p:sp>
        <p:nvSpPr>
          <p:cNvPr id="8" name="Picture Placeholder 7"/>
          <p:cNvSpPr>
            <a:spLocks noGrp="1"/>
          </p:cNvSpPr>
          <p:nvPr>
            <p:ph type="pic" sz="quarter" idx="13" hasCustomPrompt="1"/>
          </p:nvPr>
        </p:nvSpPr>
        <p:spPr>
          <a:xfrm>
            <a:off x="0" y="2"/>
            <a:ext cx="9144000" cy="5143499"/>
          </a:xfrm>
          <a:prstGeom prst="rect">
            <a:avLst/>
          </a:prstGeom>
        </p:spPr>
        <p:txBody>
          <a:bodyPr lIns="1828800" tIns="1828800" rIns="1828800" bIns="640080" anchor="ctr">
            <a:noAutofit/>
          </a:bodyPr>
          <a:lstStyle>
            <a:lvl1pPr marL="0" indent="0" algn="ctr">
              <a:lnSpc>
                <a:spcPct val="100000"/>
              </a:lnSpc>
              <a:buNone/>
              <a:defRPr>
                <a:solidFill>
                  <a:schemeClr val="tx2"/>
                </a:solidFill>
              </a:defRPr>
            </a:lvl1pPr>
          </a:lstStyle>
          <a:p>
            <a:r>
              <a:rPr lang="en-US" dirty="0"/>
              <a:t>Click icon to insert an image, change to Black and White then right click image and “SEND TO BACK”</a:t>
            </a:r>
          </a:p>
        </p:txBody>
      </p:sp>
      <p:sp>
        <p:nvSpPr>
          <p:cNvPr id="7" name="Picture Placeholder 11">
            <a:extLst>
              <a:ext uri="{FF2B5EF4-FFF2-40B4-BE49-F238E27FC236}">
                <a16:creationId xmlns:a16="http://schemas.microsoft.com/office/drawing/2014/main" id="{6804D459-C787-D546-B610-72D3E529604A}"/>
              </a:ext>
            </a:extLst>
          </p:cNvPr>
          <p:cNvSpPr>
            <a:spLocks noGrp="1"/>
          </p:cNvSpPr>
          <p:nvPr>
            <p:ph type="pic" sz="quarter" idx="16" hasCustomPrompt="1"/>
          </p:nvPr>
        </p:nvSpPr>
        <p:spPr>
          <a:xfrm>
            <a:off x="7891272" y="4892040"/>
            <a:ext cx="1088136" cy="155448"/>
          </a:xfrm>
        </p:spPr>
        <p:txBody>
          <a:bodyPr/>
          <a:lstStyle>
            <a:lvl1pPr>
              <a:lnSpc>
                <a:spcPts val="800"/>
              </a:lnSpc>
              <a:defRPr sz="800"/>
            </a:lvl1pPr>
          </a:lstStyle>
          <a:p>
            <a:r>
              <a:rPr lang="en-US" dirty="0"/>
              <a:t>Place EMI logo here</a:t>
            </a:r>
          </a:p>
        </p:txBody>
      </p:sp>
      <p:sp>
        <p:nvSpPr>
          <p:cNvPr id="4" name="Footer Placeholder 3">
            <a:extLst>
              <a:ext uri="{FF2B5EF4-FFF2-40B4-BE49-F238E27FC236}">
                <a16:creationId xmlns:a16="http://schemas.microsoft.com/office/drawing/2014/main" id="{1DEFEE1A-DFD7-DA47-AAF5-26D2247EF94E}"/>
              </a:ext>
            </a:extLst>
          </p:cNvPr>
          <p:cNvSpPr>
            <a:spLocks noGrp="1"/>
          </p:cNvSpPr>
          <p:nvPr>
            <p:ph type="ftr" sz="quarter" idx="17"/>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5" name="Slide Number Placeholder 4">
            <a:extLst>
              <a:ext uri="{FF2B5EF4-FFF2-40B4-BE49-F238E27FC236}">
                <a16:creationId xmlns:a16="http://schemas.microsoft.com/office/drawing/2014/main" id="{DDE8BCE4-790C-2343-9FAA-A004422BB1A9}"/>
              </a:ext>
            </a:extLst>
          </p:cNvPr>
          <p:cNvSpPr>
            <a:spLocks noGrp="1"/>
          </p:cNvSpPr>
          <p:nvPr>
            <p:ph type="sldNum" sz="quarter" idx="18"/>
          </p:nvPr>
        </p:nvSpPr>
        <p:spPr/>
        <p:txBody>
          <a:bodyPr/>
          <a:lstStyle/>
          <a:p>
            <a:fld id="{5F8EC74F-F43D-B546-84DB-988CF7340E3A}" type="slidenum">
              <a:rPr lang="en-US" smtClean="0"/>
              <a:pPr/>
              <a:t>‹#›</a:t>
            </a:fld>
            <a:endParaRPr lang="en-US" dirty="0"/>
          </a:p>
        </p:txBody>
      </p:sp>
    </p:spTree>
    <p:extLst>
      <p:ext uri="{BB962C8B-B14F-4D97-AF65-F5344CB8AC3E}">
        <p14:creationId xmlns:p14="http://schemas.microsoft.com/office/powerpoint/2010/main" val="15065098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Overlay - Charcoal - No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0"/>
            <a:ext cx="9144000" cy="5143500"/>
          </a:xfrm>
          <a:solidFill>
            <a:schemeClr val="tx1"/>
          </a:solidFill>
        </p:spPr>
        <p:txBody>
          <a:bodyPr lIns="457200" tIns="548640" rIns="548640" bIns="914400" anchor="t" anchorCtr="0">
            <a:noAutofit/>
          </a:bodyPr>
          <a:lstStyle>
            <a:lvl1pPr algn="l">
              <a:lnSpc>
                <a:spcPct val="100000"/>
              </a:lnSpc>
              <a:defRPr sz="4400">
                <a:solidFill>
                  <a:schemeClr val="bg1"/>
                </a:solidFill>
                <a:latin typeface="+mj-lt"/>
              </a:defRPr>
            </a:lvl1pPr>
          </a:lstStyle>
          <a:p>
            <a:r>
              <a:rPr lang="en-US" dirty="0"/>
              <a:t>Click to edit Master title </a:t>
            </a:r>
            <a:br>
              <a:rPr lang="en-US" dirty="0"/>
            </a:br>
            <a:endParaRPr lang="en-US" dirty="0"/>
          </a:p>
        </p:txBody>
      </p:sp>
      <p:sp>
        <p:nvSpPr>
          <p:cNvPr id="5" name="Picture Placeholder 11">
            <a:extLst>
              <a:ext uri="{FF2B5EF4-FFF2-40B4-BE49-F238E27FC236}">
                <a16:creationId xmlns:a16="http://schemas.microsoft.com/office/drawing/2014/main" id="{DF1D9586-C6F2-004D-A429-CFBD338B2CC1}"/>
              </a:ext>
            </a:extLst>
          </p:cNvPr>
          <p:cNvSpPr>
            <a:spLocks noGrp="1"/>
          </p:cNvSpPr>
          <p:nvPr>
            <p:ph type="pic" sz="quarter" idx="16" hasCustomPrompt="1"/>
          </p:nvPr>
        </p:nvSpPr>
        <p:spPr>
          <a:xfrm>
            <a:off x="7891272" y="4892040"/>
            <a:ext cx="1088136" cy="155448"/>
          </a:xfrm>
        </p:spPr>
        <p:txBody>
          <a:bodyPr/>
          <a:lstStyle>
            <a:lvl1pPr>
              <a:lnSpc>
                <a:spcPts val="800"/>
              </a:lnSpc>
              <a:defRPr sz="800">
                <a:solidFill>
                  <a:schemeClr val="bg1"/>
                </a:solidFill>
              </a:defRPr>
            </a:lvl1pPr>
          </a:lstStyle>
          <a:p>
            <a:r>
              <a:rPr lang="en-US" dirty="0"/>
              <a:t>Place EMI logo here</a:t>
            </a:r>
          </a:p>
        </p:txBody>
      </p:sp>
      <p:sp>
        <p:nvSpPr>
          <p:cNvPr id="4" name="Footer Placeholder 3">
            <a:extLst>
              <a:ext uri="{FF2B5EF4-FFF2-40B4-BE49-F238E27FC236}">
                <a16:creationId xmlns:a16="http://schemas.microsoft.com/office/drawing/2014/main" id="{9DE76C3F-1C82-4944-B4DA-8FFEF2EF5CBC}"/>
              </a:ext>
            </a:extLst>
          </p:cNvPr>
          <p:cNvSpPr>
            <a:spLocks noGrp="1"/>
          </p:cNvSpPr>
          <p:nvPr>
            <p:ph type="ftr" sz="quarter" idx="17"/>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7" name="Slide Number Placeholder 6">
            <a:extLst>
              <a:ext uri="{FF2B5EF4-FFF2-40B4-BE49-F238E27FC236}">
                <a16:creationId xmlns:a16="http://schemas.microsoft.com/office/drawing/2014/main" id="{F3E233E6-AB23-9D42-9B29-73E374DE7960}"/>
              </a:ext>
            </a:extLst>
          </p:cNvPr>
          <p:cNvSpPr>
            <a:spLocks noGrp="1"/>
          </p:cNvSpPr>
          <p:nvPr>
            <p:ph type="sldNum" sz="quarter" idx="18"/>
          </p:nvPr>
        </p:nvSpPr>
        <p:spPr/>
        <p:txBody>
          <a:bodyPr/>
          <a:lstStyle/>
          <a:p>
            <a:fld id="{5F8EC74F-F43D-B546-84DB-988CF7340E3A}" type="slidenum">
              <a:rPr lang="en-US" smtClean="0"/>
              <a:pPr/>
              <a:t>‹#›</a:t>
            </a:fld>
            <a:endParaRPr lang="en-US" dirty="0"/>
          </a:p>
        </p:txBody>
      </p:sp>
    </p:spTree>
    <p:extLst>
      <p:ext uri="{BB962C8B-B14F-4D97-AF65-F5344CB8AC3E}">
        <p14:creationId xmlns:p14="http://schemas.microsoft.com/office/powerpoint/2010/main" val="8543506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verlay w Accent - Sla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2"/>
            <a:ext cx="9144000" cy="5143499"/>
          </a:xfrm>
          <a:solidFill>
            <a:schemeClr val="accent1">
              <a:alpha val="80000"/>
            </a:schemeClr>
          </a:solidFill>
        </p:spPr>
        <p:txBody>
          <a:bodyPr lIns="457200" tIns="548640" rIns="548640" bIns="914400" anchor="t" anchorCtr="0">
            <a:noAutofit/>
          </a:bodyPr>
          <a:lstStyle>
            <a:lvl1pPr algn="l">
              <a:lnSpc>
                <a:spcPct val="100000"/>
              </a:lnSpc>
              <a:defRPr sz="4400">
                <a:solidFill>
                  <a:schemeClr val="bg1"/>
                </a:solidFill>
                <a:latin typeface="+mj-lt"/>
              </a:defRPr>
            </a:lvl1pPr>
          </a:lstStyle>
          <a:p>
            <a:r>
              <a:rPr lang="en-US" dirty="0"/>
              <a:t>Click to edit Master title </a:t>
            </a:r>
            <a:br>
              <a:rPr lang="en-US" dirty="0"/>
            </a:br>
            <a:endParaRPr lang="en-US" dirty="0"/>
          </a:p>
        </p:txBody>
      </p:sp>
      <p:sp>
        <p:nvSpPr>
          <p:cNvPr id="8" name="Picture Placeholder 7"/>
          <p:cNvSpPr>
            <a:spLocks noGrp="1"/>
          </p:cNvSpPr>
          <p:nvPr>
            <p:ph type="pic" sz="quarter" idx="13" hasCustomPrompt="1"/>
          </p:nvPr>
        </p:nvSpPr>
        <p:spPr>
          <a:xfrm>
            <a:off x="0" y="2"/>
            <a:ext cx="9144000" cy="5143499"/>
          </a:xfrm>
          <a:prstGeom prst="rect">
            <a:avLst/>
          </a:prstGeom>
        </p:spPr>
        <p:txBody>
          <a:bodyPr lIns="1828800" tIns="1828800" rIns="1828800" bIns="640080" anchor="ctr">
            <a:noAutofit/>
          </a:bodyPr>
          <a:lstStyle>
            <a:lvl1pPr marL="0" indent="0" algn="ctr">
              <a:buNone/>
              <a:defRPr>
                <a:solidFill>
                  <a:schemeClr val="tx2"/>
                </a:solidFill>
              </a:defRPr>
            </a:lvl1pPr>
          </a:lstStyle>
          <a:p>
            <a:r>
              <a:rPr lang="en-US" dirty="0"/>
              <a:t>Click icon to insert an image, change to Black and White then right click image and “SEND TO BACK”</a:t>
            </a:r>
          </a:p>
        </p:txBody>
      </p:sp>
      <p:sp>
        <p:nvSpPr>
          <p:cNvPr id="4" name="Text Placeholder 3"/>
          <p:cNvSpPr>
            <a:spLocks noGrp="1"/>
          </p:cNvSpPr>
          <p:nvPr>
            <p:ph type="body" sz="quarter" idx="14"/>
          </p:nvPr>
        </p:nvSpPr>
        <p:spPr>
          <a:xfrm>
            <a:off x="0" y="3904853"/>
            <a:ext cx="7162800" cy="901871"/>
          </a:xfrm>
          <a:prstGeom prst="rect">
            <a:avLst/>
          </a:prstGeom>
          <a:solidFill>
            <a:schemeClr val="tx1">
              <a:alpha val="90000"/>
            </a:schemeClr>
          </a:solidFill>
        </p:spPr>
        <p:txBody>
          <a:bodyPr wrap="square" lIns="493776" tIns="365760" rIns="365760" bIns="365760" anchor="ctr" anchorCtr="0">
            <a:noAutofit/>
          </a:bodyPr>
          <a:lstStyle>
            <a:lvl1pPr marL="0" marR="0" indent="0" algn="l" defTabSz="914378" rtl="0" eaLnBrk="1" fontAlgn="b" latinLnBrk="0" hangingPunct="1">
              <a:lnSpc>
                <a:spcPct val="90000"/>
              </a:lnSpc>
              <a:spcBef>
                <a:spcPts val="0"/>
              </a:spcBef>
              <a:spcAft>
                <a:spcPts val="0"/>
              </a:spcAft>
              <a:buClrTx/>
              <a:buSzTx/>
              <a:buFont typeface="Wingdings" charset="2"/>
              <a:buNone/>
              <a:tabLst/>
              <a:defRPr sz="210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marL="0" marR="0" lvl="0" indent="0" algn="l" defTabSz="914378" rtl="0" eaLnBrk="1" fontAlgn="auto" latinLnBrk="0" hangingPunct="1">
              <a:lnSpc>
                <a:spcPct val="90000"/>
              </a:lnSpc>
              <a:spcBef>
                <a:spcPts val="1000"/>
              </a:spcBef>
              <a:spcAft>
                <a:spcPts val="0"/>
              </a:spcAft>
              <a:buClrTx/>
              <a:buSzTx/>
              <a:buFont typeface="Wingdings" charset="2"/>
              <a:buNone/>
              <a:tabLst/>
              <a:defRPr/>
            </a:pPr>
            <a:endParaRPr lang="en-US" dirty="0"/>
          </a:p>
        </p:txBody>
      </p:sp>
      <p:sp>
        <p:nvSpPr>
          <p:cNvPr id="7" name="Picture Placeholder 11">
            <a:extLst>
              <a:ext uri="{FF2B5EF4-FFF2-40B4-BE49-F238E27FC236}">
                <a16:creationId xmlns:a16="http://schemas.microsoft.com/office/drawing/2014/main" id="{18CE09D8-F935-4046-B30E-9B71F481695B}"/>
              </a:ext>
            </a:extLst>
          </p:cNvPr>
          <p:cNvSpPr>
            <a:spLocks noGrp="1"/>
          </p:cNvSpPr>
          <p:nvPr>
            <p:ph type="pic" sz="quarter" idx="16" hasCustomPrompt="1"/>
          </p:nvPr>
        </p:nvSpPr>
        <p:spPr>
          <a:xfrm>
            <a:off x="7891272" y="4892040"/>
            <a:ext cx="1088136" cy="155448"/>
          </a:xfrm>
        </p:spPr>
        <p:txBody>
          <a:bodyPr/>
          <a:lstStyle>
            <a:lvl1pPr>
              <a:lnSpc>
                <a:spcPts val="800"/>
              </a:lnSpc>
              <a:defRPr sz="800"/>
            </a:lvl1pPr>
          </a:lstStyle>
          <a:p>
            <a:r>
              <a:rPr lang="en-US" dirty="0"/>
              <a:t>Place EMI logo here</a:t>
            </a:r>
          </a:p>
        </p:txBody>
      </p:sp>
      <p:sp>
        <p:nvSpPr>
          <p:cNvPr id="5" name="Footer Placeholder 4">
            <a:extLst>
              <a:ext uri="{FF2B5EF4-FFF2-40B4-BE49-F238E27FC236}">
                <a16:creationId xmlns:a16="http://schemas.microsoft.com/office/drawing/2014/main" id="{7CF9E37C-0E92-2B4F-B7A0-887E1E9518DF}"/>
              </a:ext>
            </a:extLst>
          </p:cNvPr>
          <p:cNvSpPr>
            <a:spLocks noGrp="1"/>
          </p:cNvSpPr>
          <p:nvPr>
            <p:ph type="ftr" sz="quarter" idx="17"/>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9" name="Slide Number Placeholder 8">
            <a:extLst>
              <a:ext uri="{FF2B5EF4-FFF2-40B4-BE49-F238E27FC236}">
                <a16:creationId xmlns:a16="http://schemas.microsoft.com/office/drawing/2014/main" id="{8558C481-6D54-0F4A-915F-C7B55E868085}"/>
              </a:ext>
            </a:extLst>
          </p:cNvPr>
          <p:cNvSpPr>
            <a:spLocks noGrp="1"/>
          </p:cNvSpPr>
          <p:nvPr>
            <p:ph type="sldNum" sz="quarter" idx="18"/>
          </p:nvPr>
        </p:nvSpPr>
        <p:spPr/>
        <p:txBody>
          <a:bodyPr/>
          <a:lstStyle/>
          <a:p>
            <a:fld id="{5F8EC74F-F43D-B546-84DB-988CF7340E3A}" type="slidenum">
              <a:rPr lang="en-US" smtClean="0"/>
              <a:pPr/>
              <a:t>‹#›</a:t>
            </a:fld>
            <a:endParaRPr lang="en-US" dirty="0"/>
          </a:p>
        </p:txBody>
      </p:sp>
    </p:spTree>
    <p:extLst>
      <p:ext uri="{BB962C8B-B14F-4D97-AF65-F5344CB8AC3E}">
        <p14:creationId xmlns:p14="http://schemas.microsoft.com/office/powerpoint/2010/main" val="4448950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Overlay w Accent - Charcoal">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2"/>
            <a:ext cx="9144000" cy="5143499"/>
          </a:xfrm>
          <a:solidFill>
            <a:schemeClr val="tx1">
              <a:alpha val="80000"/>
            </a:schemeClr>
          </a:solidFill>
        </p:spPr>
        <p:txBody>
          <a:bodyPr lIns="457200" tIns="548640" rIns="548640" bIns="2743200" anchor="t" anchorCtr="0">
            <a:noAutofit/>
          </a:bodyPr>
          <a:lstStyle>
            <a:lvl1pPr algn="l">
              <a:lnSpc>
                <a:spcPct val="100000"/>
              </a:lnSpc>
              <a:defRPr sz="4400">
                <a:solidFill>
                  <a:schemeClr val="bg1"/>
                </a:solidFill>
                <a:latin typeface="+mj-lt"/>
              </a:defRPr>
            </a:lvl1pPr>
          </a:lstStyle>
          <a:p>
            <a:r>
              <a:rPr lang="en-US" dirty="0"/>
              <a:t>Click to edit Master title </a:t>
            </a:r>
            <a:br>
              <a:rPr lang="en-US" dirty="0"/>
            </a:br>
            <a:endParaRPr lang="en-US" dirty="0"/>
          </a:p>
        </p:txBody>
      </p:sp>
      <p:sp>
        <p:nvSpPr>
          <p:cNvPr id="8" name="Picture Placeholder 7"/>
          <p:cNvSpPr>
            <a:spLocks noGrp="1"/>
          </p:cNvSpPr>
          <p:nvPr>
            <p:ph type="pic" sz="quarter" idx="13" hasCustomPrompt="1"/>
          </p:nvPr>
        </p:nvSpPr>
        <p:spPr>
          <a:xfrm>
            <a:off x="0" y="2"/>
            <a:ext cx="9144000" cy="5143499"/>
          </a:xfrm>
          <a:prstGeom prst="rect">
            <a:avLst/>
          </a:prstGeom>
        </p:spPr>
        <p:txBody>
          <a:bodyPr lIns="1828800" tIns="1828800" rIns="1828800" bIns="640080" anchor="ctr">
            <a:noAutofit/>
          </a:bodyPr>
          <a:lstStyle>
            <a:lvl1pPr marL="0" indent="0" algn="ctr">
              <a:buNone/>
              <a:defRPr>
                <a:solidFill>
                  <a:schemeClr val="tx2"/>
                </a:solidFill>
              </a:defRPr>
            </a:lvl1pPr>
          </a:lstStyle>
          <a:p>
            <a:r>
              <a:rPr lang="en-US" dirty="0"/>
              <a:t>Click icon to insert an image, change to Black and White then right click image and “SEND TO BACK”</a:t>
            </a:r>
          </a:p>
        </p:txBody>
      </p:sp>
      <p:sp>
        <p:nvSpPr>
          <p:cNvPr id="4" name="Text Placeholder 3"/>
          <p:cNvSpPr>
            <a:spLocks noGrp="1"/>
          </p:cNvSpPr>
          <p:nvPr>
            <p:ph type="body" sz="quarter" idx="14"/>
          </p:nvPr>
        </p:nvSpPr>
        <p:spPr>
          <a:xfrm>
            <a:off x="0" y="3904853"/>
            <a:ext cx="7162800" cy="901871"/>
          </a:xfrm>
          <a:prstGeom prst="rect">
            <a:avLst/>
          </a:prstGeom>
          <a:solidFill>
            <a:schemeClr val="accent5">
              <a:alpha val="90000"/>
            </a:schemeClr>
          </a:solidFill>
        </p:spPr>
        <p:txBody>
          <a:bodyPr wrap="square" lIns="493776" tIns="365760" rIns="365760" bIns="365760" anchor="ctr" anchorCtr="0">
            <a:noAutofit/>
          </a:bodyPr>
          <a:lstStyle>
            <a:lvl1pPr marL="0" marR="0" indent="0" algn="l" defTabSz="914378" rtl="0" eaLnBrk="1" fontAlgn="b" latinLnBrk="0" hangingPunct="1">
              <a:lnSpc>
                <a:spcPct val="90000"/>
              </a:lnSpc>
              <a:spcBef>
                <a:spcPts val="0"/>
              </a:spcBef>
              <a:spcAft>
                <a:spcPts val="0"/>
              </a:spcAft>
              <a:buClrTx/>
              <a:buSzTx/>
              <a:buFont typeface="Wingdings" charset="2"/>
              <a:buNone/>
              <a:tabLst/>
              <a:defRPr sz="210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marL="0" marR="0" lvl="0" indent="0" algn="l" defTabSz="914378" rtl="0" eaLnBrk="1" fontAlgn="auto" latinLnBrk="0" hangingPunct="1">
              <a:lnSpc>
                <a:spcPct val="90000"/>
              </a:lnSpc>
              <a:spcBef>
                <a:spcPts val="1000"/>
              </a:spcBef>
              <a:spcAft>
                <a:spcPts val="0"/>
              </a:spcAft>
              <a:buClrTx/>
              <a:buSzTx/>
              <a:buFont typeface="Wingdings" charset="2"/>
              <a:buNone/>
              <a:tabLst/>
              <a:defRPr/>
            </a:pPr>
            <a:endParaRPr lang="en-US" dirty="0"/>
          </a:p>
        </p:txBody>
      </p:sp>
      <p:sp>
        <p:nvSpPr>
          <p:cNvPr id="7" name="Picture Placeholder 11">
            <a:extLst>
              <a:ext uri="{FF2B5EF4-FFF2-40B4-BE49-F238E27FC236}">
                <a16:creationId xmlns:a16="http://schemas.microsoft.com/office/drawing/2014/main" id="{CD7D9B25-3C4B-1C44-A8D7-FF87E3A8AE73}"/>
              </a:ext>
            </a:extLst>
          </p:cNvPr>
          <p:cNvSpPr>
            <a:spLocks noGrp="1"/>
          </p:cNvSpPr>
          <p:nvPr>
            <p:ph type="pic" sz="quarter" idx="16" hasCustomPrompt="1"/>
          </p:nvPr>
        </p:nvSpPr>
        <p:spPr>
          <a:xfrm>
            <a:off x="7891272" y="4892040"/>
            <a:ext cx="1088136" cy="155448"/>
          </a:xfrm>
        </p:spPr>
        <p:txBody>
          <a:bodyPr/>
          <a:lstStyle>
            <a:lvl1pPr>
              <a:lnSpc>
                <a:spcPts val="800"/>
              </a:lnSpc>
              <a:defRPr sz="800"/>
            </a:lvl1pPr>
          </a:lstStyle>
          <a:p>
            <a:r>
              <a:rPr lang="en-US" dirty="0"/>
              <a:t>Place EMI logo here</a:t>
            </a:r>
          </a:p>
        </p:txBody>
      </p:sp>
      <p:sp>
        <p:nvSpPr>
          <p:cNvPr id="5" name="Footer Placeholder 4">
            <a:extLst>
              <a:ext uri="{FF2B5EF4-FFF2-40B4-BE49-F238E27FC236}">
                <a16:creationId xmlns:a16="http://schemas.microsoft.com/office/drawing/2014/main" id="{46372F2D-44A7-3141-966F-2AF0E7CB09C6}"/>
              </a:ext>
            </a:extLst>
          </p:cNvPr>
          <p:cNvSpPr>
            <a:spLocks noGrp="1"/>
          </p:cNvSpPr>
          <p:nvPr>
            <p:ph type="ftr" sz="quarter" idx="17"/>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9" name="Slide Number Placeholder 8">
            <a:extLst>
              <a:ext uri="{FF2B5EF4-FFF2-40B4-BE49-F238E27FC236}">
                <a16:creationId xmlns:a16="http://schemas.microsoft.com/office/drawing/2014/main" id="{E21B3058-031D-254A-A4AC-828CF8CA6458}"/>
              </a:ext>
            </a:extLst>
          </p:cNvPr>
          <p:cNvSpPr>
            <a:spLocks noGrp="1"/>
          </p:cNvSpPr>
          <p:nvPr>
            <p:ph type="sldNum" sz="quarter" idx="18"/>
          </p:nvPr>
        </p:nvSpPr>
        <p:spPr/>
        <p:txBody>
          <a:bodyPr/>
          <a:lstStyle/>
          <a:p>
            <a:fld id="{5F8EC74F-F43D-B546-84DB-988CF7340E3A}" type="slidenum">
              <a:rPr lang="en-US" smtClean="0"/>
              <a:pPr/>
              <a:t>‹#›</a:t>
            </a:fld>
            <a:endParaRPr lang="en-US" dirty="0"/>
          </a:p>
        </p:txBody>
      </p:sp>
    </p:spTree>
    <p:extLst>
      <p:ext uri="{BB962C8B-B14F-4D97-AF65-F5344CB8AC3E}">
        <p14:creationId xmlns:p14="http://schemas.microsoft.com/office/powerpoint/2010/main" val="37483978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Overlay w Accent - Oran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2"/>
            <a:ext cx="9144000" cy="5143499"/>
          </a:xfrm>
          <a:solidFill>
            <a:schemeClr val="accent5">
              <a:alpha val="80000"/>
            </a:schemeClr>
          </a:solidFill>
        </p:spPr>
        <p:txBody>
          <a:bodyPr lIns="457200" tIns="548640" rIns="548640" bIns="2743200" anchor="t" anchorCtr="0">
            <a:noAutofit/>
          </a:bodyPr>
          <a:lstStyle>
            <a:lvl1pPr algn="l">
              <a:lnSpc>
                <a:spcPct val="100000"/>
              </a:lnSpc>
              <a:defRPr sz="4400">
                <a:solidFill>
                  <a:schemeClr val="bg1"/>
                </a:solidFill>
                <a:latin typeface="+mj-lt"/>
              </a:defRPr>
            </a:lvl1pPr>
          </a:lstStyle>
          <a:p>
            <a:r>
              <a:rPr lang="en-US" dirty="0"/>
              <a:t>Click to edit Master title </a:t>
            </a:r>
            <a:br>
              <a:rPr lang="en-US" dirty="0"/>
            </a:br>
            <a:endParaRPr lang="en-US" dirty="0"/>
          </a:p>
        </p:txBody>
      </p:sp>
      <p:sp>
        <p:nvSpPr>
          <p:cNvPr id="8" name="Picture Placeholder 7"/>
          <p:cNvSpPr>
            <a:spLocks noGrp="1"/>
          </p:cNvSpPr>
          <p:nvPr>
            <p:ph type="pic" sz="quarter" idx="13" hasCustomPrompt="1"/>
          </p:nvPr>
        </p:nvSpPr>
        <p:spPr>
          <a:xfrm>
            <a:off x="0" y="2"/>
            <a:ext cx="9144000" cy="5143499"/>
          </a:xfrm>
          <a:prstGeom prst="rect">
            <a:avLst/>
          </a:prstGeom>
        </p:spPr>
        <p:txBody>
          <a:bodyPr lIns="1828800" tIns="1828800" rIns="1828800" bIns="640080" anchor="ctr">
            <a:noAutofit/>
          </a:bodyPr>
          <a:lstStyle>
            <a:lvl1pPr marL="0" indent="0" algn="ctr">
              <a:buNone/>
              <a:defRPr>
                <a:solidFill>
                  <a:schemeClr val="tx2"/>
                </a:solidFill>
              </a:defRPr>
            </a:lvl1pPr>
          </a:lstStyle>
          <a:p>
            <a:r>
              <a:rPr lang="en-US" dirty="0"/>
              <a:t>Click icon to insert an image, change to Black and White then right click image and “SEND TO BACK”</a:t>
            </a:r>
          </a:p>
        </p:txBody>
      </p:sp>
      <p:sp>
        <p:nvSpPr>
          <p:cNvPr id="4" name="Text Placeholder 3"/>
          <p:cNvSpPr>
            <a:spLocks noGrp="1"/>
          </p:cNvSpPr>
          <p:nvPr>
            <p:ph type="body" sz="quarter" idx="14"/>
          </p:nvPr>
        </p:nvSpPr>
        <p:spPr>
          <a:xfrm>
            <a:off x="0" y="3904853"/>
            <a:ext cx="7162800" cy="901871"/>
          </a:xfrm>
          <a:prstGeom prst="rect">
            <a:avLst/>
          </a:prstGeom>
          <a:solidFill>
            <a:schemeClr val="tx1">
              <a:alpha val="90000"/>
            </a:schemeClr>
          </a:solidFill>
        </p:spPr>
        <p:txBody>
          <a:bodyPr wrap="square" lIns="493776" tIns="365760" rIns="365760" bIns="365760" anchor="ctr" anchorCtr="0">
            <a:noAutofit/>
          </a:bodyPr>
          <a:lstStyle>
            <a:lvl1pPr marL="0" marR="0" indent="0" algn="l" defTabSz="914378" rtl="0" eaLnBrk="1" fontAlgn="b" latinLnBrk="0" hangingPunct="1">
              <a:lnSpc>
                <a:spcPct val="90000"/>
              </a:lnSpc>
              <a:spcBef>
                <a:spcPts val="0"/>
              </a:spcBef>
              <a:spcAft>
                <a:spcPts val="0"/>
              </a:spcAft>
              <a:buClrTx/>
              <a:buSzTx/>
              <a:buFont typeface="Wingdings" charset="2"/>
              <a:buNone/>
              <a:tabLst/>
              <a:defRPr sz="210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marL="0" marR="0" lvl="0" indent="0" algn="l" defTabSz="914378" rtl="0" eaLnBrk="1" fontAlgn="auto" latinLnBrk="0" hangingPunct="1">
              <a:lnSpc>
                <a:spcPct val="90000"/>
              </a:lnSpc>
              <a:spcBef>
                <a:spcPts val="1000"/>
              </a:spcBef>
              <a:spcAft>
                <a:spcPts val="0"/>
              </a:spcAft>
              <a:buClrTx/>
              <a:buSzTx/>
              <a:buFont typeface="Wingdings" charset="2"/>
              <a:buNone/>
              <a:tabLst/>
              <a:defRPr/>
            </a:pPr>
            <a:endParaRPr lang="en-US" dirty="0"/>
          </a:p>
        </p:txBody>
      </p:sp>
      <p:sp>
        <p:nvSpPr>
          <p:cNvPr id="7" name="Picture Placeholder 11">
            <a:extLst>
              <a:ext uri="{FF2B5EF4-FFF2-40B4-BE49-F238E27FC236}">
                <a16:creationId xmlns:a16="http://schemas.microsoft.com/office/drawing/2014/main" id="{0A2AD40F-02FB-6745-8C4A-5020340FFF4D}"/>
              </a:ext>
            </a:extLst>
          </p:cNvPr>
          <p:cNvSpPr>
            <a:spLocks noGrp="1"/>
          </p:cNvSpPr>
          <p:nvPr>
            <p:ph type="pic" sz="quarter" idx="16" hasCustomPrompt="1"/>
          </p:nvPr>
        </p:nvSpPr>
        <p:spPr>
          <a:xfrm>
            <a:off x="7891272" y="4892040"/>
            <a:ext cx="1088136" cy="155448"/>
          </a:xfrm>
        </p:spPr>
        <p:txBody>
          <a:bodyPr/>
          <a:lstStyle>
            <a:lvl1pPr>
              <a:lnSpc>
                <a:spcPts val="800"/>
              </a:lnSpc>
              <a:defRPr sz="800"/>
            </a:lvl1pPr>
          </a:lstStyle>
          <a:p>
            <a:r>
              <a:rPr lang="en-US" dirty="0"/>
              <a:t>Place EMI logo here</a:t>
            </a:r>
          </a:p>
        </p:txBody>
      </p:sp>
      <p:sp>
        <p:nvSpPr>
          <p:cNvPr id="5" name="Footer Placeholder 4">
            <a:extLst>
              <a:ext uri="{FF2B5EF4-FFF2-40B4-BE49-F238E27FC236}">
                <a16:creationId xmlns:a16="http://schemas.microsoft.com/office/drawing/2014/main" id="{5AB57BF5-529E-B241-926C-A329B54F441F}"/>
              </a:ext>
            </a:extLst>
          </p:cNvPr>
          <p:cNvSpPr>
            <a:spLocks noGrp="1"/>
          </p:cNvSpPr>
          <p:nvPr>
            <p:ph type="ftr" sz="quarter" idx="17"/>
          </p:nvPr>
        </p:nvSpPr>
        <p:spPr/>
        <p:txBody>
          <a:bodyPr/>
          <a:lstStyle>
            <a:lvl1pPr>
              <a:defRPr>
                <a:solidFill>
                  <a:schemeClr val="bg1">
                    <a:lumMod val="95000"/>
                  </a:schemeClr>
                </a:solidFill>
              </a:defRPr>
            </a:lvl1p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9" name="Slide Number Placeholder 8">
            <a:extLst>
              <a:ext uri="{FF2B5EF4-FFF2-40B4-BE49-F238E27FC236}">
                <a16:creationId xmlns:a16="http://schemas.microsoft.com/office/drawing/2014/main" id="{98D47F31-8584-D345-8DE8-367D3E22B47B}"/>
              </a:ext>
            </a:extLst>
          </p:cNvPr>
          <p:cNvSpPr>
            <a:spLocks noGrp="1"/>
          </p:cNvSpPr>
          <p:nvPr>
            <p:ph type="sldNum" sz="quarter" idx="18"/>
          </p:nvPr>
        </p:nvSpPr>
        <p:spPr/>
        <p:txBody>
          <a:bodyPr/>
          <a:lstStyle>
            <a:lvl1pPr>
              <a:defRPr>
                <a:solidFill>
                  <a:schemeClr val="bg1">
                    <a:lumMod val="95000"/>
                  </a:schemeClr>
                </a:solidFill>
              </a:defRPr>
            </a:lvl1pPr>
          </a:lstStyle>
          <a:p>
            <a:fld id="{5F8EC74F-F43D-B546-84DB-988CF7340E3A}" type="slidenum">
              <a:rPr lang="en-US" smtClean="0"/>
              <a:pPr/>
              <a:t>‹#›</a:t>
            </a:fld>
            <a:endParaRPr lang="en-US" dirty="0"/>
          </a:p>
        </p:txBody>
      </p:sp>
    </p:spTree>
    <p:extLst>
      <p:ext uri="{BB962C8B-B14F-4D97-AF65-F5344CB8AC3E}">
        <p14:creationId xmlns:p14="http://schemas.microsoft.com/office/powerpoint/2010/main" val="21055957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Overlay Text Left - Charcoal">
    <p:spTree>
      <p:nvGrpSpPr>
        <p:cNvPr id="1" name=""/>
        <p:cNvGrpSpPr/>
        <p:nvPr/>
      </p:nvGrpSpPr>
      <p:grpSpPr>
        <a:xfrm>
          <a:off x="0" y="0"/>
          <a:ext cx="0" cy="0"/>
          <a:chOff x="0" y="0"/>
          <a:chExt cx="0" cy="0"/>
        </a:xfrm>
      </p:grpSpPr>
      <p:sp>
        <p:nvSpPr>
          <p:cNvPr id="36867" name="Rectangle 1027"/>
          <p:cNvSpPr>
            <a:spLocks noGrp="1" noChangeArrowheads="1"/>
          </p:cNvSpPr>
          <p:nvPr>
            <p:ph type="ctrTitle"/>
          </p:nvPr>
        </p:nvSpPr>
        <p:spPr>
          <a:xfrm>
            <a:off x="0" y="0"/>
            <a:ext cx="9144000" cy="5143500"/>
          </a:xfrm>
          <a:prstGeom prst="rect">
            <a:avLst/>
          </a:prstGeom>
          <a:solidFill>
            <a:schemeClr val="tx1">
              <a:alpha val="80000"/>
            </a:schemeClr>
          </a:solidFill>
        </p:spPr>
        <p:txBody>
          <a:bodyPr lIns="457200" tIns="731520" rIns="4572000" bIns="2743200" anchor="b" anchorCtr="0">
            <a:noAutofit/>
          </a:bodyPr>
          <a:lstStyle>
            <a:lvl1pPr algn="l">
              <a:lnSpc>
                <a:spcPts val="3600"/>
              </a:lnSpc>
              <a:defRPr sz="3600" b="0" cap="none" baseline="0">
                <a:solidFill>
                  <a:schemeClr val="bg1"/>
                </a:solidFill>
                <a:latin typeface="+mj-lt"/>
              </a:defRPr>
            </a:lvl1pPr>
          </a:lstStyle>
          <a:p>
            <a:endParaRPr lang="en-GB" dirty="0"/>
          </a:p>
        </p:txBody>
      </p:sp>
      <p:sp>
        <p:nvSpPr>
          <p:cNvPr id="5" name="Picture Placeholder 4"/>
          <p:cNvSpPr>
            <a:spLocks noGrp="1"/>
          </p:cNvSpPr>
          <p:nvPr>
            <p:ph type="pic" sz="quarter" idx="12" hasCustomPrompt="1"/>
          </p:nvPr>
        </p:nvSpPr>
        <p:spPr>
          <a:xfrm>
            <a:off x="0" y="4572"/>
            <a:ext cx="9144000" cy="5143500"/>
          </a:xfrm>
          <a:prstGeom prst="rect">
            <a:avLst/>
          </a:prstGeom>
          <a:noFill/>
        </p:spPr>
        <p:txBody>
          <a:bodyPr lIns="1828800" tIns="4937760" rIns="1828800" bIns="3657600" anchor="ctr" anchorCtr="0">
            <a:noAutofit/>
          </a:bodyPr>
          <a:lstStyle>
            <a:lvl1pPr marL="0" indent="0" algn="ctr">
              <a:buNone/>
              <a:defRPr>
                <a:solidFill>
                  <a:schemeClr val="tx2"/>
                </a:solidFill>
              </a:defRPr>
            </a:lvl1pPr>
          </a:lstStyle>
          <a:p>
            <a:r>
              <a:rPr lang="en-US" dirty="0"/>
              <a:t>Click icon to insert an image, change to Black and White then right click image and “SEND TO BACK”</a:t>
            </a:r>
          </a:p>
        </p:txBody>
      </p:sp>
      <p:sp>
        <p:nvSpPr>
          <p:cNvPr id="12" name="SmartArt Placeholder 11"/>
          <p:cNvSpPr>
            <a:spLocks noGrp="1"/>
          </p:cNvSpPr>
          <p:nvPr>
            <p:ph type="dgm" sz="quarter" idx="14" hasCustomPrompt="1"/>
          </p:nvPr>
        </p:nvSpPr>
        <p:spPr>
          <a:xfrm>
            <a:off x="457200" y="2514600"/>
            <a:ext cx="914400" cy="61722"/>
          </a:xfrm>
          <a:prstGeom prst="rect">
            <a:avLst/>
          </a:prstGeom>
          <a:solidFill>
            <a:schemeClr val="bg1"/>
          </a:solidFill>
        </p:spPr>
        <p:txBody>
          <a:bodyPr lIns="0" tIns="0" rIns="0" bIns="0" anchor="ctr">
            <a:noAutofit/>
          </a:bodyPr>
          <a:lstStyle>
            <a:lvl1pPr marL="0" indent="0">
              <a:buNone/>
              <a:defRPr sz="800" baseline="0"/>
            </a:lvl1pPr>
          </a:lstStyle>
          <a:p>
            <a:r>
              <a:rPr lang="en-US"/>
              <a:t> </a:t>
            </a:r>
          </a:p>
        </p:txBody>
      </p:sp>
      <p:sp>
        <p:nvSpPr>
          <p:cNvPr id="7" name="Text Placeholder 6"/>
          <p:cNvSpPr>
            <a:spLocks noGrp="1"/>
          </p:cNvSpPr>
          <p:nvPr>
            <p:ph type="body" sz="quarter" idx="17"/>
          </p:nvPr>
        </p:nvSpPr>
        <p:spPr>
          <a:xfrm>
            <a:off x="457200" y="2701926"/>
            <a:ext cx="4267200" cy="955675"/>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Picture Placeholder 11">
            <a:extLst>
              <a:ext uri="{FF2B5EF4-FFF2-40B4-BE49-F238E27FC236}">
                <a16:creationId xmlns:a16="http://schemas.microsoft.com/office/drawing/2014/main" id="{7CF50734-9F87-D548-9C0B-A53400CDAA4C}"/>
              </a:ext>
            </a:extLst>
          </p:cNvPr>
          <p:cNvSpPr>
            <a:spLocks noGrp="1"/>
          </p:cNvSpPr>
          <p:nvPr>
            <p:ph type="pic" sz="quarter" idx="18" hasCustomPrompt="1"/>
          </p:nvPr>
        </p:nvSpPr>
        <p:spPr>
          <a:xfrm>
            <a:off x="7891272" y="4892040"/>
            <a:ext cx="1088136" cy="155448"/>
          </a:xfrm>
        </p:spPr>
        <p:txBody>
          <a:bodyPr/>
          <a:lstStyle>
            <a:lvl1pPr>
              <a:lnSpc>
                <a:spcPts val="800"/>
              </a:lnSpc>
              <a:defRPr sz="800"/>
            </a:lvl1pPr>
          </a:lstStyle>
          <a:p>
            <a:r>
              <a:rPr lang="en-US" dirty="0"/>
              <a:t>Place EMI logo here</a:t>
            </a:r>
          </a:p>
        </p:txBody>
      </p:sp>
      <p:sp>
        <p:nvSpPr>
          <p:cNvPr id="4" name="Footer Placeholder 3">
            <a:extLst>
              <a:ext uri="{FF2B5EF4-FFF2-40B4-BE49-F238E27FC236}">
                <a16:creationId xmlns:a16="http://schemas.microsoft.com/office/drawing/2014/main" id="{F92E1722-CC7E-E941-8CFF-A09D44F60995}"/>
              </a:ext>
            </a:extLst>
          </p:cNvPr>
          <p:cNvSpPr>
            <a:spLocks noGrp="1"/>
          </p:cNvSpPr>
          <p:nvPr>
            <p:ph type="ftr" sz="quarter" idx="19"/>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6" name="Slide Number Placeholder 5">
            <a:extLst>
              <a:ext uri="{FF2B5EF4-FFF2-40B4-BE49-F238E27FC236}">
                <a16:creationId xmlns:a16="http://schemas.microsoft.com/office/drawing/2014/main" id="{BE55289E-2D73-574D-8FA2-6FA26A9786CF}"/>
              </a:ext>
            </a:extLst>
          </p:cNvPr>
          <p:cNvSpPr>
            <a:spLocks noGrp="1"/>
          </p:cNvSpPr>
          <p:nvPr>
            <p:ph type="sldNum" sz="quarter" idx="20"/>
          </p:nvPr>
        </p:nvSpPr>
        <p:spPr/>
        <p:txBody>
          <a:bodyPr/>
          <a:lstStyle/>
          <a:p>
            <a:fld id="{5F8EC74F-F43D-B546-84DB-988CF7340E3A}" type="slidenum">
              <a:rPr lang="en-US" smtClean="0"/>
              <a:pPr/>
              <a:t>‹#›</a:t>
            </a:fld>
            <a:endParaRPr lang="en-US" dirty="0"/>
          </a:p>
        </p:txBody>
      </p:sp>
    </p:spTree>
    <p:extLst>
      <p:ext uri="{BB962C8B-B14F-4D97-AF65-F5344CB8AC3E}">
        <p14:creationId xmlns:p14="http://schemas.microsoft.com/office/powerpoint/2010/main" val="185670230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Overlay 3 Facts - Charcoal">
    <p:spTree>
      <p:nvGrpSpPr>
        <p:cNvPr id="1" name=""/>
        <p:cNvGrpSpPr/>
        <p:nvPr/>
      </p:nvGrpSpPr>
      <p:grpSpPr>
        <a:xfrm>
          <a:off x="0" y="0"/>
          <a:ext cx="0" cy="0"/>
          <a:chOff x="0" y="0"/>
          <a:chExt cx="0" cy="0"/>
        </a:xfrm>
      </p:grpSpPr>
      <p:sp>
        <p:nvSpPr>
          <p:cNvPr id="36867" name="Rectangle 1027"/>
          <p:cNvSpPr>
            <a:spLocks noGrp="1" noChangeArrowheads="1"/>
          </p:cNvSpPr>
          <p:nvPr>
            <p:ph type="ctrTitle"/>
          </p:nvPr>
        </p:nvSpPr>
        <p:spPr>
          <a:xfrm>
            <a:off x="0" y="0"/>
            <a:ext cx="9144000" cy="5143500"/>
          </a:xfrm>
          <a:prstGeom prst="rect">
            <a:avLst/>
          </a:prstGeom>
          <a:solidFill>
            <a:schemeClr val="tx1">
              <a:alpha val="80000"/>
            </a:schemeClr>
          </a:solidFill>
        </p:spPr>
        <p:txBody>
          <a:bodyPr lIns="457200" tIns="457200" rIns="457200" bIns="2743200" anchor="t" anchorCtr="0">
            <a:noAutofit/>
          </a:bodyPr>
          <a:lstStyle>
            <a:lvl1pPr algn="ctr">
              <a:lnSpc>
                <a:spcPts val="3600"/>
              </a:lnSpc>
              <a:defRPr sz="3600" b="0" cap="none" baseline="0">
                <a:solidFill>
                  <a:schemeClr val="bg1"/>
                </a:solidFill>
                <a:latin typeface="+mj-lt"/>
              </a:defRPr>
            </a:lvl1pPr>
          </a:lstStyle>
          <a:p>
            <a:endParaRPr lang="en-GB" dirty="0"/>
          </a:p>
        </p:txBody>
      </p:sp>
      <p:sp>
        <p:nvSpPr>
          <p:cNvPr id="5" name="Picture Placeholder 4"/>
          <p:cNvSpPr>
            <a:spLocks noGrp="1"/>
          </p:cNvSpPr>
          <p:nvPr>
            <p:ph type="pic" sz="quarter" idx="12" hasCustomPrompt="1"/>
          </p:nvPr>
        </p:nvSpPr>
        <p:spPr>
          <a:xfrm>
            <a:off x="0" y="0"/>
            <a:ext cx="9144000" cy="5143500"/>
          </a:xfrm>
          <a:prstGeom prst="rect">
            <a:avLst/>
          </a:prstGeom>
          <a:noFill/>
        </p:spPr>
        <p:txBody>
          <a:bodyPr lIns="1828800" tIns="2468880" rIns="1828800" bIns="3657600" anchor="ctr" anchorCtr="0">
            <a:noAutofit/>
          </a:bodyPr>
          <a:lstStyle>
            <a:lvl1pPr marL="0" indent="0" algn="ctr">
              <a:buNone/>
              <a:defRPr>
                <a:solidFill>
                  <a:schemeClr val="tx2"/>
                </a:solidFill>
              </a:defRPr>
            </a:lvl1pPr>
          </a:lstStyle>
          <a:p>
            <a:r>
              <a:rPr lang="en-US" dirty="0"/>
              <a:t>Click icon to insert an image, change to Black and White then right click image and “SEND TO BACK”</a:t>
            </a:r>
          </a:p>
        </p:txBody>
      </p:sp>
      <p:sp>
        <p:nvSpPr>
          <p:cNvPr id="6" name="Text Placeholder 5"/>
          <p:cNvSpPr>
            <a:spLocks noGrp="1"/>
          </p:cNvSpPr>
          <p:nvPr>
            <p:ph type="body" sz="quarter" idx="17" hasCustomPrompt="1"/>
          </p:nvPr>
        </p:nvSpPr>
        <p:spPr>
          <a:xfrm>
            <a:off x="304800" y="2521672"/>
            <a:ext cx="2743200" cy="688888"/>
          </a:xfrm>
          <a:prstGeom prst="rect">
            <a:avLst/>
          </a:prstGeom>
        </p:spPr>
        <p:txBody>
          <a:bodyPr anchor="t">
            <a:noAutofit/>
          </a:bodyPr>
          <a:lstStyle>
            <a:lvl1pPr algn="ctr">
              <a:lnSpc>
                <a:spcPts val="5400"/>
              </a:lnSpc>
              <a:spcBef>
                <a:spcPts val="0"/>
              </a:spcBef>
              <a:spcAft>
                <a:spcPts val="0"/>
              </a:spcAft>
              <a:defRPr sz="5400">
                <a:solidFill>
                  <a:schemeClr val="bg1"/>
                </a:solidFill>
                <a:latin typeface="+mj-lt"/>
              </a:defRPr>
            </a:lvl1pPr>
          </a:lstStyle>
          <a:p>
            <a:pPr lvl="0"/>
            <a:r>
              <a:rPr lang="en-US" dirty="0"/>
              <a:t>Fact 1</a:t>
            </a:r>
          </a:p>
        </p:txBody>
      </p:sp>
      <p:sp>
        <p:nvSpPr>
          <p:cNvPr id="13" name="Rectangle 12"/>
          <p:cNvSpPr/>
          <p:nvPr userDrawn="1"/>
        </p:nvSpPr>
        <p:spPr>
          <a:xfrm>
            <a:off x="4114800" y="1066800"/>
            <a:ext cx="914400" cy="61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7" name="Text Placeholder 6"/>
          <p:cNvSpPr>
            <a:spLocks noGrp="1"/>
          </p:cNvSpPr>
          <p:nvPr>
            <p:ph type="body" sz="quarter" idx="18"/>
          </p:nvPr>
        </p:nvSpPr>
        <p:spPr>
          <a:xfrm>
            <a:off x="304800" y="3200401"/>
            <a:ext cx="2743200" cy="803275"/>
          </a:xfrm>
        </p:spPr>
        <p:txBody>
          <a:bodyPr>
            <a:noAutofit/>
          </a:bodyPr>
          <a:lstStyle>
            <a:lvl1pP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dirty="0"/>
              <a:t>Click to edit Master text styles</a:t>
            </a:r>
          </a:p>
        </p:txBody>
      </p:sp>
      <p:sp>
        <p:nvSpPr>
          <p:cNvPr id="15" name="Text Placeholder 5"/>
          <p:cNvSpPr>
            <a:spLocks noGrp="1"/>
          </p:cNvSpPr>
          <p:nvPr>
            <p:ph type="body" sz="quarter" idx="19" hasCustomPrompt="1"/>
          </p:nvPr>
        </p:nvSpPr>
        <p:spPr>
          <a:xfrm>
            <a:off x="3200400" y="2521672"/>
            <a:ext cx="2743200" cy="688888"/>
          </a:xfrm>
          <a:prstGeom prst="rect">
            <a:avLst/>
          </a:prstGeom>
        </p:spPr>
        <p:txBody>
          <a:bodyPr anchor="t">
            <a:noAutofit/>
          </a:bodyPr>
          <a:lstStyle>
            <a:lvl1pPr algn="ctr">
              <a:lnSpc>
                <a:spcPts val="5400"/>
              </a:lnSpc>
              <a:spcBef>
                <a:spcPts val="0"/>
              </a:spcBef>
              <a:spcAft>
                <a:spcPts val="0"/>
              </a:spcAft>
              <a:defRPr sz="5400">
                <a:solidFill>
                  <a:schemeClr val="bg1"/>
                </a:solidFill>
                <a:latin typeface="+mj-lt"/>
              </a:defRPr>
            </a:lvl1pPr>
          </a:lstStyle>
          <a:p>
            <a:pPr lvl="0"/>
            <a:r>
              <a:rPr lang="en-US" dirty="0"/>
              <a:t>Fact 2</a:t>
            </a:r>
          </a:p>
        </p:txBody>
      </p:sp>
      <p:sp>
        <p:nvSpPr>
          <p:cNvPr id="20" name="Text Placeholder 6"/>
          <p:cNvSpPr>
            <a:spLocks noGrp="1"/>
          </p:cNvSpPr>
          <p:nvPr>
            <p:ph type="body" sz="quarter" idx="20"/>
          </p:nvPr>
        </p:nvSpPr>
        <p:spPr>
          <a:xfrm>
            <a:off x="3200400" y="3200401"/>
            <a:ext cx="2743200" cy="803275"/>
          </a:xfrm>
        </p:spPr>
        <p:txBody>
          <a:bodyPr>
            <a:noAutofit/>
          </a:bodyPr>
          <a:lstStyle>
            <a:lvl1pP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dirty="0"/>
              <a:t>Click to edit Master text styles</a:t>
            </a:r>
          </a:p>
        </p:txBody>
      </p:sp>
      <p:sp>
        <p:nvSpPr>
          <p:cNvPr id="21" name="Text Placeholder 5"/>
          <p:cNvSpPr>
            <a:spLocks noGrp="1"/>
          </p:cNvSpPr>
          <p:nvPr>
            <p:ph type="body" sz="quarter" idx="21" hasCustomPrompt="1"/>
          </p:nvPr>
        </p:nvSpPr>
        <p:spPr>
          <a:xfrm>
            <a:off x="6096000" y="2521672"/>
            <a:ext cx="2743200" cy="688888"/>
          </a:xfrm>
          <a:prstGeom prst="rect">
            <a:avLst/>
          </a:prstGeom>
        </p:spPr>
        <p:txBody>
          <a:bodyPr anchor="t">
            <a:noAutofit/>
          </a:bodyPr>
          <a:lstStyle>
            <a:lvl1pPr algn="ctr">
              <a:lnSpc>
                <a:spcPts val="5400"/>
              </a:lnSpc>
              <a:spcBef>
                <a:spcPts val="0"/>
              </a:spcBef>
              <a:spcAft>
                <a:spcPts val="0"/>
              </a:spcAft>
              <a:defRPr sz="5400">
                <a:solidFill>
                  <a:schemeClr val="bg1"/>
                </a:solidFill>
                <a:latin typeface="+mj-lt"/>
              </a:defRPr>
            </a:lvl1pPr>
          </a:lstStyle>
          <a:p>
            <a:pPr lvl="0"/>
            <a:r>
              <a:rPr lang="en-US" dirty="0"/>
              <a:t>Fact 3</a:t>
            </a:r>
          </a:p>
        </p:txBody>
      </p:sp>
      <p:sp>
        <p:nvSpPr>
          <p:cNvPr id="22" name="Text Placeholder 6"/>
          <p:cNvSpPr>
            <a:spLocks noGrp="1"/>
          </p:cNvSpPr>
          <p:nvPr>
            <p:ph type="body" sz="quarter" idx="22"/>
          </p:nvPr>
        </p:nvSpPr>
        <p:spPr>
          <a:xfrm>
            <a:off x="6096000" y="3200401"/>
            <a:ext cx="2743200" cy="803275"/>
          </a:xfrm>
        </p:spPr>
        <p:txBody>
          <a:bodyPr>
            <a:noAutofit/>
          </a:bodyPr>
          <a:lstStyle>
            <a:lvl1pPr>
              <a:defRPr>
                <a:solidFill>
                  <a:schemeClr val="bg1"/>
                </a:solidFill>
              </a:defRPr>
            </a:lvl1pPr>
            <a:lvl2pPr algn="ct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dirty="0"/>
              <a:t>Click to edit Master text styles</a:t>
            </a:r>
          </a:p>
        </p:txBody>
      </p:sp>
      <p:sp>
        <p:nvSpPr>
          <p:cNvPr id="14" name="Picture Placeholder 11">
            <a:extLst>
              <a:ext uri="{FF2B5EF4-FFF2-40B4-BE49-F238E27FC236}">
                <a16:creationId xmlns:a16="http://schemas.microsoft.com/office/drawing/2014/main" id="{27843E53-91F1-9848-81D1-460F4E3E46CC}"/>
              </a:ext>
            </a:extLst>
          </p:cNvPr>
          <p:cNvSpPr>
            <a:spLocks noGrp="1"/>
          </p:cNvSpPr>
          <p:nvPr>
            <p:ph type="pic" sz="quarter" idx="23" hasCustomPrompt="1"/>
          </p:nvPr>
        </p:nvSpPr>
        <p:spPr>
          <a:xfrm>
            <a:off x="7891272" y="4892040"/>
            <a:ext cx="1088136" cy="155448"/>
          </a:xfrm>
        </p:spPr>
        <p:txBody>
          <a:bodyPr/>
          <a:lstStyle>
            <a:lvl1pPr>
              <a:lnSpc>
                <a:spcPts val="800"/>
              </a:lnSpc>
              <a:defRPr sz="800"/>
            </a:lvl1pPr>
          </a:lstStyle>
          <a:p>
            <a:r>
              <a:rPr lang="en-US" dirty="0"/>
              <a:t>Place EMI logo here</a:t>
            </a:r>
          </a:p>
        </p:txBody>
      </p:sp>
      <p:sp>
        <p:nvSpPr>
          <p:cNvPr id="4" name="Footer Placeholder 3">
            <a:extLst>
              <a:ext uri="{FF2B5EF4-FFF2-40B4-BE49-F238E27FC236}">
                <a16:creationId xmlns:a16="http://schemas.microsoft.com/office/drawing/2014/main" id="{136D140E-C8AB-C542-A3CC-F82BE8709C64}"/>
              </a:ext>
            </a:extLst>
          </p:cNvPr>
          <p:cNvSpPr>
            <a:spLocks noGrp="1"/>
          </p:cNvSpPr>
          <p:nvPr>
            <p:ph type="ftr" sz="quarter" idx="24"/>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8" name="Slide Number Placeholder 7">
            <a:extLst>
              <a:ext uri="{FF2B5EF4-FFF2-40B4-BE49-F238E27FC236}">
                <a16:creationId xmlns:a16="http://schemas.microsoft.com/office/drawing/2014/main" id="{FEA31E8B-DBE8-5B43-9B98-A12D2C63AD21}"/>
              </a:ext>
            </a:extLst>
          </p:cNvPr>
          <p:cNvSpPr>
            <a:spLocks noGrp="1"/>
          </p:cNvSpPr>
          <p:nvPr>
            <p:ph type="sldNum" sz="quarter" idx="25"/>
          </p:nvPr>
        </p:nvSpPr>
        <p:spPr/>
        <p:txBody>
          <a:bodyPr/>
          <a:lstStyle/>
          <a:p>
            <a:fld id="{5F8EC74F-F43D-B546-84DB-988CF7340E3A}" type="slidenum">
              <a:rPr lang="en-US" smtClean="0"/>
              <a:pPr/>
              <a:t>‹#›</a:t>
            </a:fld>
            <a:endParaRPr lang="en-US" dirty="0"/>
          </a:p>
        </p:txBody>
      </p:sp>
    </p:spTree>
    <p:extLst>
      <p:ext uri="{BB962C8B-B14F-4D97-AF65-F5344CB8AC3E}">
        <p14:creationId xmlns:p14="http://schemas.microsoft.com/office/powerpoint/2010/main" val="1509546884"/>
      </p:ext>
    </p:extLst>
  </p:cSld>
  <p:clrMapOvr>
    <a:masterClrMapping/>
  </p:clrMapOvr>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End Slide - No Image">
    <p:bg>
      <p:bgPr>
        <a:gradFill>
          <a:gsLst>
            <a:gs pos="5000">
              <a:schemeClr val="accent3"/>
            </a:gs>
            <a:gs pos="100000">
              <a:schemeClr val="accent5"/>
            </a:gs>
          </a:gsLst>
          <a:lin ang="10800000" scaled="0"/>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0" y="0"/>
            <a:ext cx="9144000" cy="5143500"/>
          </a:xfrm>
          <a:prstGeom prst="rect">
            <a:avLst/>
          </a:prstGeom>
          <a:noFill/>
        </p:spPr>
        <p:txBody>
          <a:bodyPr lIns="310896" tIns="914400" rIns="3017520" bIns="3017520" anchor="b" anchorCtr="0">
            <a:noAutofit/>
          </a:bodyPr>
          <a:lstStyle>
            <a:lvl1pPr>
              <a:lnSpc>
                <a:spcPts val="3600"/>
              </a:lnSpc>
              <a:defRPr sz="3600">
                <a:solidFill>
                  <a:schemeClr val="bg1"/>
                </a:solidFill>
              </a:defRPr>
            </a:lvl1pPr>
          </a:lstStyle>
          <a:p>
            <a:r>
              <a:rPr lang="en-US" dirty="0"/>
              <a:t>Click to add closing title</a:t>
            </a:r>
          </a:p>
        </p:txBody>
      </p:sp>
      <p:sp>
        <p:nvSpPr>
          <p:cNvPr id="8" name="Footer Placeholder 7">
            <a:extLst>
              <a:ext uri="{FF2B5EF4-FFF2-40B4-BE49-F238E27FC236}">
                <a16:creationId xmlns:a16="http://schemas.microsoft.com/office/drawing/2014/main" id="{90633BA0-E527-ED43-B204-73E6A879CF53}"/>
              </a:ext>
            </a:extLst>
          </p:cNvPr>
          <p:cNvSpPr>
            <a:spLocks noGrp="1"/>
          </p:cNvSpPr>
          <p:nvPr>
            <p:ph type="ftr" sz="quarter" idx="10"/>
          </p:nvPr>
        </p:nvSpPr>
        <p:spPr/>
        <p:txBody>
          <a:bodyPr>
            <a:noAutofit/>
          </a:bodyPr>
          <a:lstStyle/>
          <a:p>
            <a:r>
              <a:rPr lang="en-US" dirty="0"/>
              <a:t>© Euromonitor International</a:t>
            </a:r>
          </a:p>
        </p:txBody>
      </p:sp>
      <p:sp>
        <p:nvSpPr>
          <p:cNvPr id="10" name="SmartArt Placeholder 12">
            <a:extLst>
              <a:ext uri="{FF2B5EF4-FFF2-40B4-BE49-F238E27FC236}">
                <a16:creationId xmlns:a16="http://schemas.microsoft.com/office/drawing/2014/main" id="{86B3AE85-B6F9-0346-ACFE-FEBD182B18F8}"/>
              </a:ext>
            </a:extLst>
          </p:cNvPr>
          <p:cNvSpPr>
            <a:spLocks noGrp="1"/>
          </p:cNvSpPr>
          <p:nvPr>
            <p:ph type="dgm" sz="quarter" idx="14" hasCustomPrompt="1"/>
          </p:nvPr>
        </p:nvSpPr>
        <p:spPr>
          <a:xfrm>
            <a:off x="320040" y="2238375"/>
            <a:ext cx="731520" cy="45720"/>
          </a:xfrm>
          <a:prstGeom prst="rect">
            <a:avLst/>
          </a:prstGeom>
          <a:solidFill>
            <a:schemeClr val="bg1"/>
          </a:solidFill>
        </p:spPr>
        <p:txBody>
          <a:bodyPr>
            <a:noAutofit/>
          </a:bodyPr>
          <a:lstStyle>
            <a:lvl1pPr>
              <a:defRPr sz="400"/>
            </a:lvl1pPr>
          </a:lstStyle>
          <a:p>
            <a:r>
              <a:rPr lang="en-US" dirty="0"/>
              <a:t> </a:t>
            </a:r>
          </a:p>
        </p:txBody>
      </p:sp>
      <p:sp>
        <p:nvSpPr>
          <p:cNvPr id="15" name="Picture Placeholder 5">
            <a:extLst>
              <a:ext uri="{FF2B5EF4-FFF2-40B4-BE49-F238E27FC236}">
                <a16:creationId xmlns:a16="http://schemas.microsoft.com/office/drawing/2014/main" id="{7E44CC4A-DE56-6A4C-8815-BC7F85100298}"/>
              </a:ext>
            </a:extLst>
          </p:cNvPr>
          <p:cNvSpPr>
            <a:spLocks noGrp="1"/>
          </p:cNvSpPr>
          <p:nvPr>
            <p:ph type="pic" sz="quarter" idx="16"/>
          </p:nvPr>
        </p:nvSpPr>
        <p:spPr>
          <a:xfrm>
            <a:off x="313755" y="2471736"/>
            <a:ext cx="640080" cy="640080"/>
          </a:xfrm>
          <a:prstGeom prst="rect">
            <a:avLst/>
          </a:prstGeom>
        </p:spPr>
        <p:txBody>
          <a:bodyPr anchor="ctr">
            <a:noAutofit/>
          </a:bodyPr>
          <a:lstStyle>
            <a:lvl1pPr algn="ctr">
              <a:defRPr sz="900">
                <a:solidFill>
                  <a:schemeClr val="tx2"/>
                </a:solidFill>
              </a:defRPr>
            </a:lvl1pPr>
          </a:lstStyle>
          <a:p>
            <a:r>
              <a:rPr lang="en-US"/>
              <a:t>Click icon to add picture</a:t>
            </a:r>
            <a:endParaRPr lang="en-GB" dirty="0"/>
          </a:p>
        </p:txBody>
      </p:sp>
      <p:sp>
        <p:nvSpPr>
          <p:cNvPr id="16" name="Text Placeholder 2">
            <a:extLst>
              <a:ext uri="{FF2B5EF4-FFF2-40B4-BE49-F238E27FC236}">
                <a16:creationId xmlns:a16="http://schemas.microsoft.com/office/drawing/2014/main" id="{BA9AFD49-D4C9-8D41-8CD9-A91382E842C8}"/>
              </a:ext>
            </a:extLst>
          </p:cNvPr>
          <p:cNvSpPr>
            <a:spLocks noGrp="1"/>
          </p:cNvSpPr>
          <p:nvPr>
            <p:ph type="body" sz="quarter" idx="68" hasCustomPrompt="1"/>
          </p:nvPr>
        </p:nvSpPr>
        <p:spPr>
          <a:xfrm>
            <a:off x="1066800" y="2471736"/>
            <a:ext cx="3429000" cy="228600"/>
          </a:xfrm>
          <a:prstGeom prst="rect">
            <a:avLst/>
          </a:prstGeom>
        </p:spPr>
        <p:txBody>
          <a:bodyPr anchor="t" anchorCtr="0">
            <a:noAutofit/>
          </a:bodyPr>
          <a:lstStyle>
            <a:lvl1pPr marL="0" marR="0" indent="0" algn="l" defTabSz="914400"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bg1"/>
                </a:solidFill>
                <a:latin typeface="+mn-lt"/>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US" dirty="0"/>
              <a:t>Analyst Name, Title Industry</a:t>
            </a:r>
          </a:p>
        </p:txBody>
      </p:sp>
      <p:sp>
        <p:nvSpPr>
          <p:cNvPr id="17" name="Text Placeholder 4">
            <a:extLst>
              <a:ext uri="{FF2B5EF4-FFF2-40B4-BE49-F238E27FC236}">
                <a16:creationId xmlns:a16="http://schemas.microsoft.com/office/drawing/2014/main" id="{1A5B76AB-8514-854B-A395-32D672178C52}"/>
              </a:ext>
            </a:extLst>
          </p:cNvPr>
          <p:cNvSpPr>
            <a:spLocks noGrp="1"/>
          </p:cNvSpPr>
          <p:nvPr>
            <p:ph type="body" sz="quarter" idx="69" hasCustomPrompt="1"/>
          </p:nvPr>
        </p:nvSpPr>
        <p:spPr>
          <a:xfrm>
            <a:off x="1229994" y="2760388"/>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dirty="0"/>
              <a:t>Email address</a:t>
            </a:r>
          </a:p>
        </p:txBody>
      </p:sp>
      <p:sp>
        <p:nvSpPr>
          <p:cNvPr id="18" name="Text Placeholder 4">
            <a:extLst>
              <a:ext uri="{FF2B5EF4-FFF2-40B4-BE49-F238E27FC236}">
                <a16:creationId xmlns:a16="http://schemas.microsoft.com/office/drawing/2014/main" id="{46D53357-673E-6944-81BF-8DA9B4898E98}"/>
              </a:ext>
            </a:extLst>
          </p:cNvPr>
          <p:cNvSpPr>
            <a:spLocks noGrp="1"/>
          </p:cNvSpPr>
          <p:nvPr>
            <p:ph type="body" sz="quarter" idx="70" hasCustomPrompt="1"/>
          </p:nvPr>
        </p:nvSpPr>
        <p:spPr>
          <a:xfrm>
            <a:off x="1229994" y="2923584"/>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dirty="0" err="1"/>
              <a:t>Linkedin</a:t>
            </a:r>
            <a:r>
              <a:rPr lang="en-US" dirty="0"/>
              <a:t> Profile</a:t>
            </a:r>
          </a:p>
        </p:txBody>
      </p:sp>
      <p:sp>
        <p:nvSpPr>
          <p:cNvPr id="19" name="Text Placeholder 4">
            <a:extLst>
              <a:ext uri="{FF2B5EF4-FFF2-40B4-BE49-F238E27FC236}">
                <a16:creationId xmlns:a16="http://schemas.microsoft.com/office/drawing/2014/main" id="{4EFF421F-C70A-D440-A3D5-7B4F3BEF228C}"/>
              </a:ext>
            </a:extLst>
          </p:cNvPr>
          <p:cNvSpPr>
            <a:spLocks noGrp="1"/>
          </p:cNvSpPr>
          <p:nvPr>
            <p:ph type="body" sz="quarter" idx="71" hasCustomPrompt="1"/>
          </p:nvPr>
        </p:nvSpPr>
        <p:spPr>
          <a:xfrm>
            <a:off x="1229995" y="3082485"/>
            <a:ext cx="3262096"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dirty="0"/>
              <a:t>Twitter profile</a:t>
            </a:r>
          </a:p>
        </p:txBody>
      </p:sp>
      <p:sp>
        <p:nvSpPr>
          <p:cNvPr id="20" name="Picture Placeholder 8">
            <a:extLst>
              <a:ext uri="{FF2B5EF4-FFF2-40B4-BE49-F238E27FC236}">
                <a16:creationId xmlns:a16="http://schemas.microsoft.com/office/drawing/2014/main" id="{3E89FA84-FDB7-E843-8F14-8E798DAEA29E}"/>
              </a:ext>
            </a:extLst>
          </p:cNvPr>
          <p:cNvSpPr>
            <a:spLocks noGrp="1"/>
          </p:cNvSpPr>
          <p:nvPr>
            <p:ph type="pic" sz="quarter" idx="87" hasCustomPrompt="1"/>
          </p:nvPr>
        </p:nvSpPr>
        <p:spPr>
          <a:xfrm>
            <a:off x="1066800" y="2759999"/>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dirty="0"/>
              <a:t>Add icon</a:t>
            </a:r>
          </a:p>
          <a:p>
            <a:endParaRPr lang="en-US" dirty="0"/>
          </a:p>
        </p:txBody>
      </p:sp>
      <p:sp>
        <p:nvSpPr>
          <p:cNvPr id="21" name="Picture Placeholder 8">
            <a:extLst>
              <a:ext uri="{FF2B5EF4-FFF2-40B4-BE49-F238E27FC236}">
                <a16:creationId xmlns:a16="http://schemas.microsoft.com/office/drawing/2014/main" id="{7006FFC6-75F0-2348-BB1D-BBE04ECB07B5}"/>
              </a:ext>
            </a:extLst>
          </p:cNvPr>
          <p:cNvSpPr>
            <a:spLocks noGrp="1"/>
          </p:cNvSpPr>
          <p:nvPr>
            <p:ph type="pic" sz="quarter" idx="88" hasCustomPrompt="1"/>
          </p:nvPr>
        </p:nvSpPr>
        <p:spPr>
          <a:xfrm>
            <a:off x="1066800" y="2920214"/>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dirty="0"/>
              <a:t>Add icon</a:t>
            </a:r>
          </a:p>
          <a:p>
            <a:endParaRPr lang="en-US" dirty="0"/>
          </a:p>
        </p:txBody>
      </p:sp>
      <p:sp>
        <p:nvSpPr>
          <p:cNvPr id="22" name="Picture Placeholder 8">
            <a:extLst>
              <a:ext uri="{FF2B5EF4-FFF2-40B4-BE49-F238E27FC236}">
                <a16:creationId xmlns:a16="http://schemas.microsoft.com/office/drawing/2014/main" id="{51D7D7D9-2EBF-884E-A315-64A5ABEC57A4}"/>
              </a:ext>
            </a:extLst>
          </p:cNvPr>
          <p:cNvSpPr>
            <a:spLocks noGrp="1"/>
          </p:cNvSpPr>
          <p:nvPr>
            <p:ph type="pic" sz="quarter" idx="89" hasCustomPrompt="1"/>
          </p:nvPr>
        </p:nvSpPr>
        <p:spPr>
          <a:xfrm>
            <a:off x="1066800" y="3080429"/>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dirty="0"/>
              <a:t>Add icon</a:t>
            </a:r>
          </a:p>
          <a:p>
            <a:endParaRPr lang="en-US" dirty="0"/>
          </a:p>
        </p:txBody>
      </p:sp>
      <p:sp>
        <p:nvSpPr>
          <p:cNvPr id="23" name="Picture Placeholder 5">
            <a:extLst>
              <a:ext uri="{FF2B5EF4-FFF2-40B4-BE49-F238E27FC236}">
                <a16:creationId xmlns:a16="http://schemas.microsoft.com/office/drawing/2014/main" id="{7FE00A20-DF81-9647-92A8-744B4119217C}"/>
              </a:ext>
            </a:extLst>
          </p:cNvPr>
          <p:cNvSpPr>
            <a:spLocks noGrp="1"/>
          </p:cNvSpPr>
          <p:nvPr>
            <p:ph type="pic" sz="quarter" idx="90"/>
          </p:nvPr>
        </p:nvSpPr>
        <p:spPr>
          <a:xfrm>
            <a:off x="313755" y="3407778"/>
            <a:ext cx="640080" cy="640080"/>
          </a:xfrm>
          <a:prstGeom prst="rect">
            <a:avLst/>
          </a:prstGeom>
        </p:spPr>
        <p:txBody>
          <a:bodyPr anchor="ctr">
            <a:noAutofit/>
          </a:bodyPr>
          <a:lstStyle>
            <a:lvl1pPr algn="ctr">
              <a:defRPr sz="900">
                <a:solidFill>
                  <a:schemeClr val="tx2"/>
                </a:solidFill>
              </a:defRPr>
            </a:lvl1pPr>
          </a:lstStyle>
          <a:p>
            <a:r>
              <a:rPr lang="en-US"/>
              <a:t>Click icon to add picture</a:t>
            </a:r>
            <a:endParaRPr lang="en-GB" dirty="0"/>
          </a:p>
        </p:txBody>
      </p:sp>
      <p:sp>
        <p:nvSpPr>
          <p:cNvPr id="24" name="Text Placeholder 2">
            <a:extLst>
              <a:ext uri="{FF2B5EF4-FFF2-40B4-BE49-F238E27FC236}">
                <a16:creationId xmlns:a16="http://schemas.microsoft.com/office/drawing/2014/main" id="{A7950F17-A275-1C42-8E37-D47621CFA5A9}"/>
              </a:ext>
            </a:extLst>
          </p:cNvPr>
          <p:cNvSpPr>
            <a:spLocks noGrp="1"/>
          </p:cNvSpPr>
          <p:nvPr>
            <p:ph type="body" sz="quarter" idx="91" hasCustomPrompt="1"/>
          </p:nvPr>
        </p:nvSpPr>
        <p:spPr>
          <a:xfrm>
            <a:off x="1066800" y="3407778"/>
            <a:ext cx="3429000" cy="228600"/>
          </a:xfrm>
          <a:prstGeom prst="rect">
            <a:avLst/>
          </a:prstGeom>
        </p:spPr>
        <p:txBody>
          <a:bodyPr anchor="t" anchorCtr="0">
            <a:noAutofit/>
          </a:bodyPr>
          <a:lstStyle>
            <a:lvl1pPr marL="0" marR="0" indent="0" algn="l" defTabSz="914400"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bg1"/>
                </a:solidFill>
                <a:latin typeface="+mn-lt"/>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US" dirty="0"/>
              <a:t>Analyst Name, Title Industry</a:t>
            </a:r>
          </a:p>
        </p:txBody>
      </p:sp>
      <p:sp>
        <p:nvSpPr>
          <p:cNvPr id="25" name="Text Placeholder 4">
            <a:extLst>
              <a:ext uri="{FF2B5EF4-FFF2-40B4-BE49-F238E27FC236}">
                <a16:creationId xmlns:a16="http://schemas.microsoft.com/office/drawing/2014/main" id="{8AADE97B-B8DE-F24E-8D5C-478555240C41}"/>
              </a:ext>
            </a:extLst>
          </p:cNvPr>
          <p:cNvSpPr>
            <a:spLocks noGrp="1"/>
          </p:cNvSpPr>
          <p:nvPr>
            <p:ph type="body" sz="quarter" idx="92" hasCustomPrompt="1"/>
          </p:nvPr>
        </p:nvSpPr>
        <p:spPr>
          <a:xfrm>
            <a:off x="1229994" y="3696430"/>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dirty="0"/>
              <a:t>Email address</a:t>
            </a:r>
          </a:p>
        </p:txBody>
      </p:sp>
      <p:sp>
        <p:nvSpPr>
          <p:cNvPr id="26" name="Text Placeholder 4">
            <a:extLst>
              <a:ext uri="{FF2B5EF4-FFF2-40B4-BE49-F238E27FC236}">
                <a16:creationId xmlns:a16="http://schemas.microsoft.com/office/drawing/2014/main" id="{1303298E-F778-254C-85A1-E29676615DE1}"/>
              </a:ext>
            </a:extLst>
          </p:cNvPr>
          <p:cNvSpPr>
            <a:spLocks noGrp="1"/>
          </p:cNvSpPr>
          <p:nvPr>
            <p:ph type="body" sz="quarter" idx="93" hasCustomPrompt="1"/>
          </p:nvPr>
        </p:nvSpPr>
        <p:spPr>
          <a:xfrm>
            <a:off x="1229994" y="3859626"/>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dirty="0" err="1"/>
              <a:t>Linkedin</a:t>
            </a:r>
            <a:r>
              <a:rPr lang="en-US" dirty="0"/>
              <a:t> Profile</a:t>
            </a:r>
          </a:p>
        </p:txBody>
      </p:sp>
      <p:sp>
        <p:nvSpPr>
          <p:cNvPr id="27" name="Text Placeholder 4">
            <a:extLst>
              <a:ext uri="{FF2B5EF4-FFF2-40B4-BE49-F238E27FC236}">
                <a16:creationId xmlns:a16="http://schemas.microsoft.com/office/drawing/2014/main" id="{C93DDD69-2116-E84F-97C4-5FF45F5E5EDD}"/>
              </a:ext>
            </a:extLst>
          </p:cNvPr>
          <p:cNvSpPr>
            <a:spLocks noGrp="1"/>
          </p:cNvSpPr>
          <p:nvPr>
            <p:ph type="body" sz="quarter" idx="94" hasCustomPrompt="1"/>
          </p:nvPr>
        </p:nvSpPr>
        <p:spPr>
          <a:xfrm>
            <a:off x="1229995" y="4018527"/>
            <a:ext cx="3262096"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dirty="0"/>
              <a:t>Twitter profile</a:t>
            </a:r>
          </a:p>
        </p:txBody>
      </p:sp>
      <p:sp>
        <p:nvSpPr>
          <p:cNvPr id="28" name="Picture Placeholder 8">
            <a:extLst>
              <a:ext uri="{FF2B5EF4-FFF2-40B4-BE49-F238E27FC236}">
                <a16:creationId xmlns:a16="http://schemas.microsoft.com/office/drawing/2014/main" id="{B285A919-6A25-2140-BE24-A11D1C89B3AA}"/>
              </a:ext>
            </a:extLst>
          </p:cNvPr>
          <p:cNvSpPr>
            <a:spLocks noGrp="1"/>
          </p:cNvSpPr>
          <p:nvPr>
            <p:ph type="pic" sz="quarter" idx="95" hasCustomPrompt="1"/>
          </p:nvPr>
        </p:nvSpPr>
        <p:spPr>
          <a:xfrm>
            <a:off x="1066800" y="3696041"/>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dirty="0"/>
              <a:t>Add icon</a:t>
            </a:r>
          </a:p>
          <a:p>
            <a:endParaRPr lang="en-US" dirty="0"/>
          </a:p>
        </p:txBody>
      </p:sp>
      <p:sp>
        <p:nvSpPr>
          <p:cNvPr id="29" name="Picture Placeholder 8">
            <a:extLst>
              <a:ext uri="{FF2B5EF4-FFF2-40B4-BE49-F238E27FC236}">
                <a16:creationId xmlns:a16="http://schemas.microsoft.com/office/drawing/2014/main" id="{CD4FAD7F-3867-8341-A162-D7EE9F0A4639}"/>
              </a:ext>
            </a:extLst>
          </p:cNvPr>
          <p:cNvSpPr>
            <a:spLocks noGrp="1"/>
          </p:cNvSpPr>
          <p:nvPr>
            <p:ph type="pic" sz="quarter" idx="96" hasCustomPrompt="1"/>
          </p:nvPr>
        </p:nvSpPr>
        <p:spPr>
          <a:xfrm>
            <a:off x="1066800" y="3856256"/>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dirty="0"/>
              <a:t>Add icon</a:t>
            </a:r>
          </a:p>
          <a:p>
            <a:endParaRPr lang="en-US" dirty="0"/>
          </a:p>
        </p:txBody>
      </p:sp>
      <p:sp>
        <p:nvSpPr>
          <p:cNvPr id="30" name="Picture Placeholder 8">
            <a:extLst>
              <a:ext uri="{FF2B5EF4-FFF2-40B4-BE49-F238E27FC236}">
                <a16:creationId xmlns:a16="http://schemas.microsoft.com/office/drawing/2014/main" id="{E0ED4609-5502-F645-B171-9265D8903F43}"/>
              </a:ext>
            </a:extLst>
          </p:cNvPr>
          <p:cNvSpPr>
            <a:spLocks noGrp="1"/>
          </p:cNvSpPr>
          <p:nvPr>
            <p:ph type="pic" sz="quarter" idx="97" hasCustomPrompt="1"/>
          </p:nvPr>
        </p:nvSpPr>
        <p:spPr>
          <a:xfrm>
            <a:off x="1066800" y="4016471"/>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dirty="0"/>
              <a:t>Add icon</a:t>
            </a:r>
          </a:p>
          <a:p>
            <a:endParaRPr lang="en-US" dirty="0"/>
          </a:p>
        </p:txBody>
      </p:sp>
      <p:sp>
        <p:nvSpPr>
          <p:cNvPr id="31" name="Picture Placeholder 5">
            <a:extLst>
              <a:ext uri="{FF2B5EF4-FFF2-40B4-BE49-F238E27FC236}">
                <a16:creationId xmlns:a16="http://schemas.microsoft.com/office/drawing/2014/main" id="{2012A6B0-055B-3245-A226-DD5F97737CCA}"/>
              </a:ext>
            </a:extLst>
          </p:cNvPr>
          <p:cNvSpPr>
            <a:spLocks noGrp="1"/>
          </p:cNvSpPr>
          <p:nvPr>
            <p:ph type="pic" sz="quarter" idx="98"/>
          </p:nvPr>
        </p:nvSpPr>
        <p:spPr>
          <a:xfrm>
            <a:off x="4647686" y="2471736"/>
            <a:ext cx="640080" cy="640080"/>
          </a:xfrm>
          <a:prstGeom prst="rect">
            <a:avLst/>
          </a:prstGeom>
        </p:spPr>
        <p:txBody>
          <a:bodyPr anchor="ctr">
            <a:noAutofit/>
          </a:bodyPr>
          <a:lstStyle>
            <a:lvl1pPr algn="ctr">
              <a:defRPr sz="900">
                <a:solidFill>
                  <a:schemeClr val="tx2"/>
                </a:solidFill>
              </a:defRPr>
            </a:lvl1pPr>
          </a:lstStyle>
          <a:p>
            <a:r>
              <a:rPr lang="en-US"/>
              <a:t>Click icon to add picture</a:t>
            </a:r>
            <a:endParaRPr lang="en-GB" dirty="0"/>
          </a:p>
        </p:txBody>
      </p:sp>
      <p:sp>
        <p:nvSpPr>
          <p:cNvPr id="32" name="Text Placeholder 2">
            <a:extLst>
              <a:ext uri="{FF2B5EF4-FFF2-40B4-BE49-F238E27FC236}">
                <a16:creationId xmlns:a16="http://schemas.microsoft.com/office/drawing/2014/main" id="{82F79470-E950-9943-82D0-EB4E670C0453}"/>
              </a:ext>
            </a:extLst>
          </p:cNvPr>
          <p:cNvSpPr>
            <a:spLocks noGrp="1"/>
          </p:cNvSpPr>
          <p:nvPr>
            <p:ph type="body" sz="quarter" idx="99" hasCustomPrompt="1"/>
          </p:nvPr>
        </p:nvSpPr>
        <p:spPr>
          <a:xfrm>
            <a:off x="5400731" y="2471736"/>
            <a:ext cx="3429000" cy="228600"/>
          </a:xfrm>
          <a:prstGeom prst="rect">
            <a:avLst/>
          </a:prstGeom>
        </p:spPr>
        <p:txBody>
          <a:bodyPr anchor="t" anchorCtr="0">
            <a:noAutofit/>
          </a:bodyPr>
          <a:lstStyle>
            <a:lvl1pPr marL="0" marR="0" indent="0" algn="l" defTabSz="914400"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bg1"/>
                </a:solidFill>
                <a:latin typeface="+mn-lt"/>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US" dirty="0"/>
              <a:t>Analyst Name, Title Industry</a:t>
            </a:r>
          </a:p>
        </p:txBody>
      </p:sp>
      <p:sp>
        <p:nvSpPr>
          <p:cNvPr id="33" name="Text Placeholder 4">
            <a:extLst>
              <a:ext uri="{FF2B5EF4-FFF2-40B4-BE49-F238E27FC236}">
                <a16:creationId xmlns:a16="http://schemas.microsoft.com/office/drawing/2014/main" id="{E040C787-90B3-0744-B2AC-BDBEEBB7EBD7}"/>
              </a:ext>
            </a:extLst>
          </p:cNvPr>
          <p:cNvSpPr>
            <a:spLocks noGrp="1"/>
          </p:cNvSpPr>
          <p:nvPr>
            <p:ph type="body" sz="quarter" idx="100" hasCustomPrompt="1"/>
          </p:nvPr>
        </p:nvSpPr>
        <p:spPr>
          <a:xfrm>
            <a:off x="5563925" y="2760388"/>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dirty="0"/>
              <a:t>Email address</a:t>
            </a:r>
          </a:p>
        </p:txBody>
      </p:sp>
      <p:sp>
        <p:nvSpPr>
          <p:cNvPr id="34" name="Text Placeholder 4">
            <a:extLst>
              <a:ext uri="{FF2B5EF4-FFF2-40B4-BE49-F238E27FC236}">
                <a16:creationId xmlns:a16="http://schemas.microsoft.com/office/drawing/2014/main" id="{B62C4444-A4A1-764D-8FB0-B1BA19647027}"/>
              </a:ext>
            </a:extLst>
          </p:cNvPr>
          <p:cNvSpPr>
            <a:spLocks noGrp="1"/>
          </p:cNvSpPr>
          <p:nvPr>
            <p:ph type="body" sz="quarter" idx="101" hasCustomPrompt="1"/>
          </p:nvPr>
        </p:nvSpPr>
        <p:spPr>
          <a:xfrm>
            <a:off x="5563925" y="2923584"/>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dirty="0" err="1"/>
              <a:t>Linkedin</a:t>
            </a:r>
            <a:r>
              <a:rPr lang="en-US" dirty="0"/>
              <a:t> Profile</a:t>
            </a:r>
          </a:p>
        </p:txBody>
      </p:sp>
      <p:sp>
        <p:nvSpPr>
          <p:cNvPr id="35" name="Text Placeholder 4">
            <a:extLst>
              <a:ext uri="{FF2B5EF4-FFF2-40B4-BE49-F238E27FC236}">
                <a16:creationId xmlns:a16="http://schemas.microsoft.com/office/drawing/2014/main" id="{4BFA62BE-2477-F544-8CCE-FE0EF163514D}"/>
              </a:ext>
            </a:extLst>
          </p:cNvPr>
          <p:cNvSpPr>
            <a:spLocks noGrp="1"/>
          </p:cNvSpPr>
          <p:nvPr>
            <p:ph type="body" sz="quarter" idx="102" hasCustomPrompt="1"/>
          </p:nvPr>
        </p:nvSpPr>
        <p:spPr>
          <a:xfrm>
            <a:off x="5563926" y="3082485"/>
            <a:ext cx="3262096"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dirty="0"/>
              <a:t>Twitter profile</a:t>
            </a:r>
          </a:p>
        </p:txBody>
      </p:sp>
      <p:sp>
        <p:nvSpPr>
          <p:cNvPr id="36" name="Picture Placeholder 8">
            <a:extLst>
              <a:ext uri="{FF2B5EF4-FFF2-40B4-BE49-F238E27FC236}">
                <a16:creationId xmlns:a16="http://schemas.microsoft.com/office/drawing/2014/main" id="{FE1606F7-0C8F-5A45-BEBB-C88580F58373}"/>
              </a:ext>
            </a:extLst>
          </p:cNvPr>
          <p:cNvSpPr>
            <a:spLocks noGrp="1"/>
          </p:cNvSpPr>
          <p:nvPr>
            <p:ph type="pic" sz="quarter" idx="103" hasCustomPrompt="1"/>
          </p:nvPr>
        </p:nvSpPr>
        <p:spPr>
          <a:xfrm>
            <a:off x="5400731" y="2759999"/>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dirty="0"/>
              <a:t>Add icon</a:t>
            </a:r>
          </a:p>
          <a:p>
            <a:endParaRPr lang="en-US" dirty="0"/>
          </a:p>
        </p:txBody>
      </p:sp>
      <p:sp>
        <p:nvSpPr>
          <p:cNvPr id="37" name="Picture Placeholder 8">
            <a:extLst>
              <a:ext uri="{FF2B5EF4-FFF2-40B4-BE49-F238E27FC236}">
                <a16:creationId xmlns:a16="http://schemas.microsoft.com/office/drawing/2014/main" id="{C5561EAF-FE45-9A4F-A05D-94B40F55D27A}"/>
              </a:ext>
            </a:extLst>
          </p:cNvPr>
          <p:cNvSpPr>
            <a:spLocks noGrp="1"/>
          </p:cNvSpPr>
          <p:nvPr>
            <p:ph type="pic" sz="quarter" idx="104" hasCustomPrompt="1"/>
          </p:nvPr>
        </p:nvSpPr>
        <p:spPr>
          <a:xfrm>
            <a:off x="5400731" y="2920214"/>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dirty="0"/>
              <a:t>Add icon</a:t>
            </a:r>
          </a:p>
          <a:p>
            <a:endParaRPr lang="en-US" dirty="0"/>
          </a:p>
        </p:txBody>
      </p:sp>
      <p:sp>
        <p:nvSpPr>
          <p:cNvPr id="38" name="Picture Placeholder 8">
            <a:extLst>
              <a:ext uri="{FF2B5EF4-FFF2-40B4-BE49-F238E27FC236}">
                <a16:creationId xmlns:a16="http://schemas.microsoft.com/office/drawing/2014/main" id="{52E2FF35-D5E9-B44C-8A86-4256A5A027EF}"/>
              </a:ext>
            </a:extLst>
          </p:cNvPr>
          <p:cNvSpPr>
            <a:spLocks noGrp="1"/>
          </p:cNvSpPr>
          <p:nvPr>
            <p:ph type="pic" sz="quarter" idx="105" hasCustomPrompt="1"/>
          </p:nvPr>
        </p:nvSpPr>
        <p:spPr>
          <a:xfrm>
            <a:off x="5400731" y="3080429"/>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dirty="0"/>
              <a:t>Add icon</a:t>
            </a:r>
          </a:p>
          <a:p>
            <a:endParaRPr lang="en-US" dirty="0"/>
          </a:p>
        </p:txBody>
      </p:sp>
      <p:sp>
        <p:nvSpPr>
          <p:cNvPr id="39" name="Picture Placeholder 5">
            <a:extLst>
              <a:ext uri="{FF2B5EF4-FFF2-40B4-BE49-F238E27FC236}">
                <a16:creationId xmlns:a16="http://schemas.microsoft.com/office/drawing/2014/main" id="{45B98536-DECA-6B4F-B9D2-A6988F45E798}"/>
              </a:ext>
            </a:extLst>
          </p:cNvPr>
          <p:cNvSpPr>
            <a:spLocks noGrp="1"/>
          </p:cNvSpPr>
          <p:nvPr>
            <p:ph type="pic" sz="quarter" idx="106"/>
          </p:nvPr>
        </p:nvSpPr>
        <p:spPr>
          <a:xfrm>
            <a:off x="4647686" y="3407779"/>
            <a:ext cx="640080" cy="640080"/>
          </a:xfrm>
          <a:prstGeom prst="rect">
            <a:avLst/>
          </a:prstGeom>
        </p:spPr>
        <p:txBody>
          <a:bodyPr anchor="ctr">
            <a:noAutofit/>
          </a:bodyPr>
          <a:lstStyle>
            <a:lvl1pPr algn="ctr">
              <a:defRPr sz="900">
                <a:solidFill>
                  <a:schemeClr val="tx2"/>
                </a:solidFill>
              </a:defRPr>
            </a:lvl1pPr>
          </a:lstStyle>
          <a:p>
            <a:r>
              <a:rPr lang="en-US"/>
              <a:t>Click icon to add picture</a:t>
            </a:r>
            <a:endParaRPr lang="en-GB" dirty="0"/>
          </a:p>
        </p:txBody>
      </p:sp>
      <p:sp>
        <p:nvSpPr>
          <p:cNvPr id="40" name="Text Placeholder 2">
            <a:extLst>
              <a:ext uri="{FF2B5EF4-FFF2-40B4-BE49-F238E27FC236}">
                <a16:creationId xmlns:a16="http://schemas.microsoft.com/office/drawing/2014/main" id="{02CFF741-E07A-C147-9143-D26288584290}"/>
              </a:ext>
            </a:extLst>
          </p:cNvPr>
          <p:cNvSpPr>
            <a:spLocks noGrp="1"/>
          </p:cNvSpPr>
          <p:nvPr>
            <p:ph type="body" sz="quarter" idx="107" hasCustomPrompt="1"/>
          </p:nvPr>
        </p:nvSpPr>
        <p:spPr>
          <a:xfrm>
            <a:off x="5400731" y="3407779"/>
            <a:ext cx="3429000" cy="228600"/>
          </a:xfrm>
          <a:prstGeom prst="rect">
            <a:avLst/>
          </a:prstGeom>
        </p:spPr>
        <p:txBody>
          <a:bodyPr anchor="t" anchorCtr="0">
            <a:noAutofit/>
          </a:bodyPr>
          <a:lstStyle>
            <a:lvl1pPr marL="0" marR="0" indent="0" algn="l" defTabSz="914400"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bg1"/>
                </a:solidFill>
                <a:latin typeface="+mn-lt"/>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US" dirty="0"/>
              <a:t>Analyst Name, Title Industry</a:t>
            </a:r>
          </a:p>
        </p:txBody>
      </p:sp>
      <p:sp>
        <p:nvSpPr>
          <p:cNvPr id="41" name="Text Placeholder 4">
            <a:extLst>
              <a:ext uri="{FF2B5EF4-FFF2-40B4-BE49-F238E27FC236}">
                <a16:creationId xmlns:a16="http://schemas.microsoft.com/office/drawing/2014/main" id="{5DDBA37E-A816-EF4F-A5C6-041792AE9EB7}"/>
              </a:ext>
            </a:extLst>
          </p:cNvPr>
          <p:cNvSpPr>
            <a:spLocks noGrp="1"/>
          </p:cNvSpPr>
          <p:nvPr>
            <p:ph type="body" sz="quarter" idx="108" hasCustomPrompt="1"/>
          </p:nvPr>
        </p:nvSpPr>
        <p:spPr>
          <a:xfrm>
            <a:off x="5563925" y="3696431"/>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dirty="0"/>
              <a:t>Email address</a:t>
            </a:r>
          </a:p>
        </p:txBody>
      </p:sp>
      <p:sp>
        <p:nvSpPr>
          <p:cNvPr id="42" name="Text Placeholder 4">
            <a:extLst>
              <a:ext uri="{FF2B5EF4-FFF2-40B4-BE49-F238E27FC236}">
                <a16:creationId xmlns:a16="http://schemas.microsoft.com/office/drawing/2014/main" id="{559BCC3A-82FE-0A48-A64A-CDBF11E047CE}"/>
              </a:ext>
            </a:extLst>
          </p:cNvPr>
          <p:cNvSpPr>
            <a:spLocks noGrp="1"/>
          </p:cNvSpPr>
          <p:nvPr>
            <p:ph type="body" sz="quarter" idx="109" hasCustomPrompt="1"/>
          </p:nvPr>
        </p:nvSpPr>
        <p:spPr>
          <a:xfrm>
            <a:off x="5563925" y="3859627"/>
            <a:ext cx="3262097"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dirty="0" err="1"/>
              <a:t>Linkedin</a:t>
            </a:r>
            <a:r>
              <a:rPr lang="en-US" dirty="0"/>
              <a:t> Profile</a:t>
            </a:r>
          </a:p>
        </p:txBody>
      </p:sp>
      <p:sp>
        <p:nvSpPr>
          <p:cNvPr id="43" name="Text Placeholder 4">
            <a:extLst>
              <a:ext uri="{FF2B5EF4-FFF2-40B4-BE49-F238E27FC236}">
                <a16:creationId xmlns:a16="http://schemas.microsoft.com/office/drawing/2014/main" id="{D00FA5AC-C6D8-B14C-B15A-FD4327F556BD}"/>
              </a:ext>
            </a:extLst>
          </p:cNvPr>
          <p:cNvSpPr>
            <a:spLocks noGrp="1"/>
          </p:cNvSpPr>
          <p:nvPr>
            <p:ph type="body" sz="quarter" idx="110" hasCustomPrompt="1"/>
          </p:nvPr>
        </p:nvSpPr>
        <p:spPr>
          <a:xfrm>
            <a:off x="5563926" y="4018528"/>
            <a:ext cx="3262096" cy="153888"/>
          </a:xfrm>
          <a:prstGeom prst="rect">
            <a:avLst/>
          </a:prstGeom>
        </p:spPr>
        <p:txBody>
          <a:bodyPr>
            <a:noAutofit/>
          </a:bodyPr>
          <a:lstStyle>
            <a:lvl1pPr>
              <a:lnSpc>
                <a:spcPts val="1200"/>
              </a:lnSpc>
              <a:spcAft>
                <a:spcPts val="0"/>
              </a:spcAft>
              <a:defRPr sz="900">
                <a:solidFill>
                  <a:schemeClr val="bg1"/>
                </a:solidFill>
              </a:defRPr>
            </a:lvl1pPr>
          </a:lstStyle>
          <a:p>
            <a:pPr lvl="0"/>
            <a:r>
              <a:rPr lang="en-US" dirty="0"/>
              <a:t>Twitter profile</a:t>
            </a:r>
          </a:p>
        </p:txBody>
      </p:sp>
      <p:sp>
        <p:nvSpPr>
          <p:cNvPr id="44" name="Picture Placeholder 8">
            <a:extLst>
              <a:ext uri="{FF2B5EF4-FFF2-40B4-BE49-F238E27FC236}">
                <a16:creationId xmlns:a16="http://schemas.microsoft.com/office/drawing/2014/main" id="{4D30AB1D-6EE4-FE42-B775-F67E6B4ABD5F}"/>
              </a:ext>
            </a:extLst>
          </p:cNvPr>
          <p:cNvSpPr>
            <a:spLocks noGrp="1"/>
          </p:cNvSpPr>
          <p:nvPr>
            <p:ph type="pic" sz="quarter" idx="111" hasCustomPrompt="1"/>
          </p:nvPr>
        </p:nvSpPr>
        <p:spPr>
          <a:xfrm>
            <a:off x="5400731" y="3696042"/>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dirty="0"/>
              <a:t>Add icon</a:t>
            </a:r>
          </a:p>
          <a:p>
            <a:endParaRPr lang="en-US" dirty="0"/>
          </a:p>
        </p:txBody>
      </p:sp>
      <p:sp>
        <p:nvSpPr>
          <p:cNvPr id="45" name="Picture Placeholder 8">
            <a:extLst>
              <a:ext uri="{FF2B5EF4-FFF2-40B4-BE49-F238E27FC236}">
                <a16:creationId xmlns:a16="http://schemas.microsoft.com/office/drawing/2014/main" id="{8E2E8E5A-3CB9-624D-99D8-CE0E346A7168}"/>
              </a:ext>
            </a:extLst>
          </p:cNvPr>
          <p:cNvSpPr>
            <a:spLocks noGrp="1"/>
          </p:cNvSpPr>
          <p:nvPr>
            <p:ph type="pic" sz="quarter" idx="112" hasCustomPrompt="1"/>
          </p:nvPr>
        </p:nvSpPr>
        <p:spPr>
          <a:xfrm>
            <a:off x="5400731" y="3856257"/>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dirty="0"/>
              <a:t>Add icon</a:t>
            </a:r>
          </a:p>
          <a:p>
            <a:endParaRPr lang="en-US" dirty="0"/>
          </a:p>
        </p:txBody>
      </p:sp>
      <p:sp>
        <p:nvSpPr>
          <p:cNvPr id="46" name="Picture Placeholder 8">
            <a:extLst>
              <a:ext uri="{FF2B5EF4-FFF2-40B4-BE49-F238E27FC236}">
                <a16:creationId xmlns:a16="http://schemas.microsoft.com/office/drawing/2014/main" id="{9AC50346-E960-3F43-8D38-814A94B80D53}"/>
              </a:ext>
            </a:extLst>
          </p:cNvPr>
          <p:cNvSpPr>
            <a:spLocks noGrp="1"/>
          </p:cNvSpPr>
          <p:nvPr>
            <p:ph type="pic" sz="quarter" idx="113" hasCustomPrompt="1"/>
          </p:nvPr>
        </p:nvSpPr>
        <p:spPr>
          <a:xfrm>
            <a:off x="5400731" y="4016472"/>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US" dirty="0"/>
              <a:t>Add icon</a:t>
            </a:r>
          </a:p>
          <a:p>
            <a:endParaRPr lang="en-US" dirty="0"/>
          </a:p>
        </p:txBody>
      </p:sp>
      <p:pic>
        <p:nvPicPr>
          <p:cNvPr id="48" name="Picture 47">
            <a:extLst>
              <a:ext uri="{FF2B5EF4-FFF2-40B4-BE49-F238E27FC236}">
                <a16:creationId xmlns:a16="http://schemas.microsoft.com/office/drawing/2014/main" id="{F42B7AF1-08EA-4B38-892E-CFF7DDCFB0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92823" y="4549330"/>
            <a:ext cx="2176272" cy="310243"/>
          </a:xfrm>
          <a:prstGeom prst="rect">
            <a:avLst/>
          </a:prstGeom>
        </p:spPr>
      </p:pic>
    </p:spTree>
    <p:extLst>
      <p:ext uri="{BB962C8B-B14F-4D97-AF65-F5344CB8AC3E}">
        <p14:creationId xmlns:p14="http://schemas.microsoft.com/office/powerpoint/2010/main" val="5942257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3 Overlay - Slate">
    <p:spTree>
      <p:nvGrpSpPr>
        <p:cNvPr id="1" name=""/>
        <p:cNvGrpSpPr/>
        <p:nvPr/>
      </p:nvGrpSpPr>
      <p:grpSpPr>
        <a:xfrm>
          <a:off x="0" y="0"/>
          <a:ext cx="0" cy="0"/>
          <a:chOff x="0" y="0"/>
          <a:chExt cx="0" cy="0"/>
        </a:xfrm>
      </p:grpSpPr>
      <p:sp>
        <p:nvSpPr>
          <p:cNvPr id="11" name="Text Placeholder 10"/>
          <p:cNvSpPr>
            <a:spLocks noGrp="1"/>
          </p:cNvSpPr>
          <p:nvPr>
            <p:ph type="body" sz="quarter" idx="17"/>
          </p:nvPr>
        </p:nvSpPr>
        <p:spPr>
          <a:xfrm>
            <a:off x="0" y="0"/>
            <a:ext cx="5943600" cy="5143500"/>
          </a:xfrm>
          <a:prstGeom prst="rect">
            <a:avLst/>
          </a:prstGeom>
          <a:solidFill>
            <a:schemeClr val="accent1">
              <a:alpha val="80000"/>
            </a:schemeClr>
          </a:solidFill>
        </p:spPr>
        <p:txBody>
          <a:bodyPr lIns="484632" tIns="2743200" rIns="594360" bIns="274320" anchor="ctr" anchorCtr="0">
            <a:noAutofit/>
          </a:bodyPr>
          <a:lstStyle>
            <a:lvl1pPr marL="0" marR="0" indent="0" algn="l" defTabSz="914378" rtl="0" eaLnBrk="1" fontAlgn="auto" latinLnBrk="0" hangingPunct="1">
              <a:lnSpc>
                <a:spcPts val="2400"/>
              </a:lnSpc>
              <a:spcBef>
                <a:spcPts val="0"/>
              </a:spcBef>
              <a:spcAft>
                <a:spcPts val="0"/>
              </a:spcAft>
              <a:buClrTx/>
              <a:buSzTx/>
              <a:buFont typeface="Wingdings" charset="2"/>
              <a:buNone/>
              <a:tabLst/>
              <a:defRPr sz="2100" baseline="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marL="0" marR="0" lvl="0" indent="0" algn="l" defTabSz="914378" rtl="0" eaLnBrk="1" fontAlgn="auto" latinLnBrk="0" hangingPunct="1">
              <a:lnSpc>
                <a:spcPts val="2400"/>
              </a:lnSpc>
              <a:spcBef>
                <a:spcPts val="0"/>
              </a:spcBef>
              <a:spcAft>
                <a:spcPts val="0"/>
              </a:spcAft>
              <a:buClrTx/>
              <a:buSzTx/>
              <a:buFont typeface="Wingdings" charset="2"/>
              <a:buNone/>
              <a:tabLst/>
              <a:defRPr/>
            </a:pPr>
            <a:endParaRPr lang="en-US" dirty="0"/>
          </a:p>
        </p:txBody>
      </p:sp>
      <p:sp>
        <p:nvSpPr>
          <p:cNvPr id="2" name="Title 1"/>
          <p:cNvSpPr>
            <a:spLocks noGrp="1"/>
          </p:cNvSpPr>
          <p:nvPr>
            <p:ph type="ctrTitle"/>
          </p:nvPr>
        </p:nvSpPr>
        <p:spPr>
          <a:xfrm>
            <a:off x="457200" y="342900"/>
            <a:ext cx="4876800" cy="3314700"/>
          </a:xfrm>
          <a:prstGeom prst="rect">
            <a:avLst/>
          </a:prstGeom>
          <a:noFill/>
        </p:spPr>
        <p:txBody>
          <a:bodyPr lIns="0" tIns="0" rIns="0" bIns="0" anchor="t" anchorCtr="0">
            <a:noAutofit/>
          </a:bodyPr>
          <a:lstStyle>
            <a:lvl1pPr algn="l">
              <a:lnSpc>
                <a:spcPct val="100000"/>
              </a:lnSpc>
              <a:defRPr sz="3600">
                <a:solidFill>
                  <a:schemeClr val="bg1"/>
                </a:solidFill>
                <a:latin typeface="+mj-lt"/>
              </a:defRPr>
            </a:lvl1pPr>
          </a:lstStyle>
          <a:p>
            <a:endParaRPr lang="en-US" dirty="0"/>
          </a:p>
        </p:txBody>
      </p:sp>
      <p:sp>
        <p:nvSpPr>
          <p:cNvPr id="7" name="Picture Placeholder 11">
            <a:extLst>
              <a:ext uri="{FF2B5EF4-FFF2-40B4-BE49-F238E27FC236}">
                <a16:creationId xmlns:a16="http://schemas.microsoft.com/office/drawing/2014/main" id="{F8D7F74D-7F90-104B-B78A-B79A5A3F74A3}"/>
              </a:ext>
            </a:extLst>
          </p:cNvPr>
          <p:cNvSpPr>
            <a:spLocks noGrp="1"/>
          </p:cNvSpPr>
          <p:nvPr>
            <p:ph type="pic" sz="quarter" idx="16" hasCustomPrompt="1"/>
          </p:nvPr>
        </p:nvSpPr>
        <p:spPr>
          <a:xfrm>
            <a:off x="7891272" y="4892040"/>
            <a:ext cx="1088136" cy="155448"/>
          </a:xfrm>
        </p:spPr>
        <p:txBody>
          <a:bodyPr/>
          <a:lstStyle>
            <a:lvl1pPr>
              <a:lnSpc>
                <a:spcPts val="800"/>
              </a:lnSpc>
              <a:defRPr sz="800"/>
            </a:lvl1pPr>
          </a:lstStyle>
          <a:p>
            <a:r>
              <a:rPr lang="en-US" dirty="0"/>
              <a:t>Place EMI logo here</a:t>
            </a:r>
          </a:p>
        </p:txBody>
      </p:sp>
      <p:sp>
        <p:nvSpPr>
          <p:cNvPr id="4" name="Footer Placeholder 3">
            <a:extLst>
              <a:ext uri="{FF2B5EF4-FFF2-40B4-BE49-F238E27FC236}">
                <a16:creationId xmlns:a16="http://schemas.microsoft.com/office/drawing/2014/main" id="{717FAF4B-C81D-3548-B4AF-1188EF715EA8}"/>
              </a:ext>
            </a:extLst>
          </p:cNvPr>
          <p:cNvSpPr>
            <a:spLocks noGrp="1"/>
          </p:cNvSpPr>
          <p:nvPr>
            <p:ph type="ftr" sz="quarter" idx="18"/>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5" name="Slide Number Placeholder 4">
            <a:extLst>
              <a:ext uri="{FF2B5EF4-FFF2-40B4-BE49-F238E27FC236}">
                <a16:creationId xmlns:a16="http://schemas.microsoft.com/office/drawing/2014/main" id="{F4E5BD4A-1A10-004B-8B25-0CE1F028EDF8}"/>
              </a:ext>
            </a:extLst>
          </p:cNvPr>
          <p:cNvSpPr>
            <a:spLocks noGrp="1"/>
          </p:cNvSpPr>
          <p:nvPr>
            <p:ph type="sldNum" sz="quarter" idx="19"/>
          </p:nvPr>
        </p:nvSpPr>
        <p:spPr/>
        <p:txBody>
          <a:bodyPr/>
          <a:lstStyle/>
          <a:p>
            <a:fld id="{5F8EC74F-F43D-B546-84DB-988CF7340E3A}" type="slidenum">
              <a:rPr lang="en-US" smtClean="0"/>
              <a:pPr/>
              <a:t>‹#›</a:t>
            </a:fld>
            <a:endParaRPr lang="en-US" dirty="0"/>
          </a:p>
        </p:txBody>
      </p:sp>
      <p:sp>
        <p:nvSpPr>
          <p:cNvPr id="8" name="Picture Placeholder 7"/>
          <p:cNvSpPr>
            <a:spLocks noGrp="1"/>
          </p:cNvSpPr>
          <p:nvPr>
            <p:ph type="pic" sz="quarter" idx="13" hasCustomPrompt="1"/>
          </p:nvPr>
        </p:nvSpPr>
        <p:spPr>
          <a:xfrm>
            <a:off x="0" y="0"/>
            <a:ext cx="9144000" cy="5143500"/>
          </a:xfrm>
          <a:prstGeom prst="rect">
            <a:avLst/>
          </a:prstGeom>
        </p:spPr>
        <p:txBody>
          <a:bodyPr lIns="1828800" tIns="1737360" rIns="1828800" bIns="640080" anchor="ctr">
            <a:noAutofit/>
          </a:bodyPr>
          <a:lstStyle>
            <a:lvl1pPr marL="0" indent="0" algn="ctr">
              <a:lnSpc>
                <a:spcPts val="2100"/>
              </a:lnSpc>
              <a:buNone/>
              <a:defRPr>
                <a:solidFill>
                  <a:schemeClr val="tx2"/>
                </a:solidFill>
              </a:defRPr>
            </a:lvl1pPr>
          </a:lstStyle>
          <a:p>
            <a:r>
              <a:rPr lang="en-US"/>
              <a:t>Click icon to insert an image, then right click image and “SEND TO BACK”</a:t>
            </a:r>
          </a:p>
        </p:txBody>
      </p:sp>
    </p:spTree>
    <p:extLst>
      <p:ext uri="{BB962C8B-B14F-4D97-AF65-F5344CB8AC3E}">
        <p14:creationId xmlns:p14="http://schemas.microsoft.com/office/powerpoint/2010/main" val="7244596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3 Overlay - Charcoal">
    <p:spTree>
      <p:nvGrpSpPr>
        <p:cNvPr id="1" name=""/>
        <p:cNvGrpSpPr/>
        <p:nvPr/>
      </p:nvGrpSpPr>
      <p:grpSpPr>
        <a:xfrm>
          <a:off x="0" y="0"/>
          <a:ext cx="0" cy="0"/>
          <a:chOff x="0" y="0"/>
          <a:chExt cx="0" cy="0"/>
        </a:xfrm>
      </p:grpSpPr>
      <p:sp>
        <p:nvSpPr>
          <p:cNvPr id="11" name="Text Placeholder 10"/>
          <p:cNvSpPr>
            <a:spLocks noGrp="1"/>
          </p:cNvSpPr>
          <p:nvPr>
            <p:ph type="body" sz="quarter" idx="17"/>
          </p:nvPr>
        </p:nvSpPr>
        <p:spPr>
          <a:xfrm>
            <a:off x="0" y="0"/>
            <a:ext cx="5943600" cy="5143500"/>
          </a:xfrm>
          <a:prstGeom prst="rect">
            <a:avLst/>
          </a:prstGeom>
          <a:solidFill>
            <a:schemeClr val="tx1">
              <a:alpha val="80000"/>
            </a:schemeClr>
          </a:solidFill>
        </p:spPr>
        <p:txBody>
          <a:bodyPr lIns="484632" tIns="2743200" rIns="594360" bIns="274320" anchor="ctr" anchorCtr="0">
            <a:noAutofit/>
          </a:bodyPr>
          <a:lstStyle>
            <a:lvl1pPr marL="0" marR="0" indent="0" algn="l" defTabSz="914378" rtl="0" eaLnBrk="1" fontAlgn="auto" latinLnBrk="0" hangingPunct="1">
              <a:lnSpc>
                <a:spcPts val="2400"/>
              </a:lnSpc>
              <a:spcBef>
                <a:spcPts val="0"/>
              </a:spcBef>
              <a:spcAft>
                <a:spcPts val="0"/>
              </a:spcAft>
              <a:buClrTx/>
              <a:buSzTx/>
              <a:buFont typeface="Wingdings" charset="2"/>
              <a:buNone/>
              <a:tabLst/>
              <a:defRPr sz="2100" baseline="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marL="0" marR="0" lvl="0" indent="0" algn="l" defTabSz="914378" rtl="0" eaLnBrk="1" fontAlgn="auto" latinLnBrk="0" hangingPunct="1">
              <a:lnSpc>
                <a:spcPts val="2400"/>
              </a:lnSpc>
              <a:spcBef>
                <a:spcPts val="0"/>
              </a:spcBef>
              <a:spcAft>
                <a:spcPts val="0"/>
              </a:spcAft>
              <a:buClrTx/>
              <a:buSzTx/>
              <a:buFont typeface="Wingdings" charset="2"/>
              <a:buNone/>
              <a:tabLst/>
              <a:defRPr/>
            </a:pPr>
            <a:endParaRPr lang="en-US" dirty="0"/>
          </a:p>
        </p:txBody>
      </p:sp>
      <p:sp>
        <p:nvSpPr>
          <p:cNvPr id="2" name="Title 1"/>
          <p:cNvSpPr>
            <a:spLocks noGrp="1"/>
          </p:cNvSpPr>
          <p:nvPr>
            <p:ph type="ctrTitle"/>
          </p:nvPr>
        </p:nvSpPr>
        <p:spPr>
          <a:xfrm>
            <a:off x="457200" y="342900"/>
            <a:ext cx="4876800" cy="3314700"/>
          </a:xfrm>
          <a:prstGeom prst="rect">
            <a:avLst/>
          </a:prstGeom>
          <a:noFill/>
        </p:spPr>
        <p:txBody>
          <a:bodyPr lIns="0" tIns="0" rIns="0" bIns="0" anchor="t" anchorCtr="0">
            <a:noAutofit/>
          </a:bodyPr>
          <a:lstStyle>
            <a:lvl1pPr algn="l">
              <a:lnSpc>
                <a:spcPct val="100000"/>
              </a:lnSpc>
              <a:defRPr sz="3600">
                <a:solidFill>
                  <a:schemeClr val="bg1"/>
                </a:solidFill>
                <a:latin typeface="+mj-lt"/>
              </a:defRPr>
            </a:lvl1pPr>
          </a:lstStyle>
          <a:p>
            <a:endParaRPr lang="en-US" dirty="0"/>
          </a:p>
        </p:txBody>
      </p:sp>
      <p:sp>
        <p:nvSpPr>
          <p:cNvPr id="7" name="Picture Placeholder 11">
            <a:extLst>
              <a:ext uri="{FF2B5EF4-FFF2-40B4-BE49-F238E27FC236}">
                <a16:creationId xmlns:a16="http://schemas.microsoft.com/office/drawing/2014/main" id="{565C9AF7-083C-2946-9DA3-A91EC5AF52CA}"/>
              </a:ext>
            </a:extLst>
          </p:cNvPr>
          <p:cNvSpPr>
            <a:spLocks noGrp="1"/>
          </p:cNvSpPr>
          <p:nvPr>
            <p:ph type="pic" sz="quarter" idx="16" hasCustomPrompt="1"/>
          </p:nvPr>
        </p:nvSpPr>
        <p:spPr>
          <a:xfrm>
            <a:off x="7891272" y="4892040"/>
            <a:ext cx="1088136" cy="155448"/>
          </a:xfrm>
        </p:spPr>
        <p:txBody>
          <a:bodyPr/>
          <a:lstStyle>
            <a:lvl1pPr>
              <a:lnSpc>
                <a:spcPts val="800"/>
              </a:lnSpc>
              <a:defRPr sz="800"/>
            </a:lvl1pPr>
          </a:lstStyle>
          <a:p>
            <a:r>
              <a:rPr lang="en-US" dirty="0"/>
              <a:t>Place EMI logo here</a:t>
            </a:r>
          </a:p>
        </p:txBody>
      </p:sp>
      <p:sp>
        <p:nvSpPr>
          <p:cNvPr id="4" name="Footer Placeholder 3">
            <a:extLst>
              <a:ext uri="{FF2B5EF4-FFF2-40B4-BE49-F238E27FC236}">
                <a16:creationId xmlns:a16="http://schemas.microsoft.com/office/drawing/2014/main" id="{E06A754E-65BA-F647-AF50-D144EB2021BC}"/>
              </a:ext>
            </a:extLst>
          </p:cNvPr>
          <p:cNvSpPr>
            <a:spLocks noGrp="1"/>
          </p:cNvSpPr>
          <p:nvPr>
            <p:ph type="ftr" sz="quarter" idx="18"/>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5" name="Slide Number Placeholder 4">
            <a:extLst>
              <a:ext uri="{FF2B5EF4-FFF2-40B4-BE49-F238E27FC236}">
                <a16:creationId xmlns:a16="http://schemas.microsoft.com/office/drawing/2014/main" id="{CA784D17-7769-164E-970C-6E00A416F558}"/>
              </a:ext>
            </a:extLst>
          </p:cNvPr>
          <p:cNvSpPr>
            <a:spLocks noGrp="1"/>
          </p:cNvSpPr>
          <p:nvPr>
            <p:ph type="sldNum" sz="quarter" idx="19"/>
          </p:nvPr>
        </p:nvSpPr>
        <p:spPr/>
        <p:txBody>
          <a:bodyPr/>
          <a:lstStyle/>
          <a:p>
            <a:fld id="{5F8EC74F-F43D-B546-84DB-988CF7340E3A}" type="slidenum">
              <a:rPr lang="en-US" smtClean="0"/>
              <a:pPr/>
              <a:t>‹#›</a:t>
            </a:fld>
            <a:endParaRPr lang="en-US" dirty="0"/>
          </a:p>
        </p:txBody>
      </p:sp>
      <p:sp>
        <p:nvSpPr>
          <p:cNvPr id="8" name="Picture Placeholder 7"/>
          <p:cNvSpPr>
            <a:spLocks noGrp="1"/>
          </p:cNvSpPr>
          <p:nvPr>
            <p:ph type="pic" sz="quarter" idx="13" hasCustomPrompt="1"/>
          </p:nvPr>
        </p:nvSpPr>
        <p:spPr>
          <a:xfrm>
            <a:off x="0" y="0"/>
            <a:ext cx="9144000" cy="5143500"/>
          </a:xfrm>
          <a:prstGeom prst="rect">
            <a:avLst/>
          </a:prstGeom>
        </p:spPr>
        <p:txBody>
          <a:bodyPr lIns="1828800" tIns="1828800" rIns="1828800" bIns="640080" anchor="ctr">
            <a:noAutofit/>
          </a:bodyPr>
          <a:lstStyle>
            <a:lvl1pPr marL="0" indent="0" algn="ctr">
              <a:lnSpc>
                <a:spcPts val="2100"/>
              </a:lnSpc>
              <a:buNone/>
              <a:defRPr baseline="0">
                <a:solidFill>
                  <a:schemeClr val="tx2"/>
                </a:solidFill>
              </a:defRPr>
            </a:lvl1pPr>
          </a:lstStyle>
          <a:p>
            <a:r>
              <a:rPr lang="en-US"/>
              <a:t>Click icon to insert an image, then right click image and “SEND TO BACK”</a:t>
            </a:r>
          </a:p>
        </p:txBody>
      </p:sp>
    </p:spTree>
    <p:extLst>
      <p:ext uri="{BB962C8B-B14F-4D97-AF65-F5344CB8AC3E}">
        <p14:creationId xmlns:p14="http://schemas.microsoft.com/office/powerpoint/2010/main" val="21589280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3 Overlay - Orange">
    <p:spTree>
      <p:nvGrpSpPr>
        <p:cNvPr id="1" name=""/>
        <p:cNvGrpSpPr/>
        <p:nvPr/>
      </p:nvGrpSpPr>
      <p:grpSpPr>
        <a:xfrm>
          <a:off x="0" y="0"/>
          <a:ext cx="0" cy="0"/>
          <a:chOff x="0" y="0"/>
          <a:chExt cx="0" cy="0"/>
        </a:xfrm>
      </p:grpSpPr>
      <p:sp>
        <p:nvSpPr>
          <p:cNvPr id="11" name="Text Placeholder 10"/>
          <p:cNvSpPr>
            <a:spLocks noGrp="1"/>
          </p:cNvSpPr>
          <p:nvPr>
            <p:ph type="body" sz="quarter" idx="17"/>
          </p:nvPr>
        </p:nvSpPr>
        <p:spPr>
          <a:xfrm>
            <a:off x="0" y="0"/>
            <a:ext cx="5943600" cy="5143500"/>
          </a:xfrm>
          <a:prstGeom prst="rect">
            <a:avLst/>
          </a:prstGeom>
          <a:solidFill>
            <a:schemeClr val="accent5">
              <a:alpha val="80000"/>
            </a:schemeClr>
          </a:solidFill>
        </p:spPr>
        <p:txBody>
          <a:bodyPr lIns="484632" tIns="2743200" rIns="594360" bIns="274320" anchor="ctr" anchorCtr="0">
            <a:noAutofit/>
          </a:bodyPr>
          <a:lstStyle>
            <a:lvl1pPr marL="0" marR="0" indent="0" algn="l" defTabSz="914378" rtl="0" eaLnBrk="1" fontAlgn="auto" latinLnBrk="0" hangingPunct="1">
              <a:lnSpc>
                <a:spcPts val="2400"/>
              </a:lnSpc>
              <a:spcBef>
                <a:spcPts val="0"/>
              </a:spcBef>
              <a:spcAft>
                <a:spcPts val="0"/>
              </a:spcAft>
              <a:buClrTx/>
              <a:buSzTx/>
              <a:buFont typeface="Wingdings" charset="2"/>
              <a:buNone/>
              <a:tabLst/>
              <a:defRPr sz="2100" baseline="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marL="0" marR="0" lvl="0" indent="0" algn="l" defTabSz="914378" rtl="0" eaLnBrk="1" fontAlgn="auto" latinLnBrk="0" hangingPunct="1">
              <a:lnSpc>
                <a:spcPts val="2400"/>
              </a:lnSpc>
              <a:spcBef>
                <a:spcPts val="0"/>
              </a:spcBef>
              <a:spcAft>
                <a:spcPts val="0"/>
              </a:spcAft>
              <a:buClrTx/>
              <a:buSzTx/>
              <a:buFont typeface="Wingdings" charset="2"/>
              <a:buNone/>
              <a:tabLst/>
              <a:defRPr/>
            </a:pPr>
            <a:endParaRPr lang="en-US" dirty="0"/>
          </a:p>
        </p:txBody>
      </p:sp>
      <p:sp>
        <p:nvSpPr>
          <p:cNvPr id="2" name="Title 1"/>
          <p:cNvSpPr>
            <a:spLocks noGrp="1"/>
          </p:cNvSpPr>
          <p:nvPr>
            <p:ph type="ctrTitle"/>
          </p:nvPr>
        </p:nvSpPr>
        <p:spPr>
          <a:xfrm>
            <a:off x="457200" y="342900"/>
            <a:ext cx="4876800" cy="3314700"/>
          </a:xfrm>
          <a:prstGeom prst="rect">
            <a:avLst/>
          </a:prstGeom>
          <a:noFill/>
        </p:spPr>
        <p:txBody>
          <a:bodyPr lIns="0" tIns="0" rIns="0" bIns="0" anchor="t" anchorCtr="0">
            <a:noAutofit/>
          </a:bodyPr>
          <a:lstStyle>
            <a:lvl1pPr algn="l">
              <a:lnSpc>
                <a:spcPct val="100000"/>
              </a:lnSpc>
              <a:defRPr sz="3600">
                <a:solidFill>
                  <a:schemeClr val="bg1"/>
                </a:solidFill>
                <a:latin typeface="+mj-lt"/>
              </a:defRPr>
            </a:lvl1pPr>
          </a:lstStyle>
          <a:p>
            <a:endParaRPr lang="en-US" dirty="0"/>
          </a:p>
        </p:txBody>
      </p:sp>
      <p:sp>
        <p:nvSpPr>
          <p:cNvPr id="7" name="Picture Placeholder 11">
            <a:extLst>
              <a:ext uri="{FF2B5EF4-FFF2-40B4-BE49-F238E27FC236}">
                <a16:creationId xmlns:a16="http://schemas.microsoft.com/office/drawing/2014/main" id="{DE74B7ED-9F32-CC48-91C9-1E778BA02605}"/>
              </a:ext>
            </a:extLst>
          </p:cNvPr>
          <p:cNvSpPr>
            <a:spLocks noGrp="1"/>
          </p:cNvSpPr>
          <p:nvPr>
            <p:ph type="pic" sz="quarter" idx="16" hasCustomPrompt="1"/>
          </p:nvPr>
        </p:nvSpPr>
        <p:spPr>
          <a:xfrm>
            <a:off x="7891272" y="4892040"/>
            <a:ext cx="1088136" cy="155448"/>
          </a:xfrm>
        </p:spPr>
        <p:txBody>
          <a:bodyPr/>
          <a:lstStyle>
            <a:lvl1pPr>
              <a:lnSpc>
                <a:spcPts val="800"/>
              </a:lnSpc>
              <a:defRPr sz="800"/>
            </a:lvl1pPr>
          </a:lstStyle>
          <a:p>
            <a:r>
              <a:rPr lang="en-US" dirty="0"/>
              <a:t>Place EMI logo here</a:t>
            </a:r>
          </a:p>
        </p:txBody>
      </p:sp>
      <p:sp>
        <p:nvSpPr>
          <p:cNvPr id="4" name="Footer Placeholder 3">
            <a:extLst>
              <a:ext uri="{FF2B5EF4-FFF2-40B4-BE49-F238E27FC236}">
                <a16:creationId xmlns:a16="http://schemas.microsoft.com/office/drawing/2014/main" id="{BFC785BE-980E-334E-86D0-7265B7A6EF04}"/>
              </a:ext>
            </a:extLst>
          </p:cNvPr>
          <p:cNvSpPr>
            <a:spLocks noGrp="1"/>
          </p:cNvSpPr>
          <p:nvPr>
            <p:ph type="ftr" sz="quarter" idx="18"/>
          </p:nvPr>
        </p:nvSpPr>
        <p:spPr/>
        <p:txBody>
          <a:bodyPr/>
          <a:lstStyle>
            <a:lvl1pPr>
              <a:defRPr>
                <a:solidFill>
                  <a:schemeClr val="bg1">
                    <a:lumMod val="95000"/>
                  </a:schemeClr>
                </a:solidFill>
              </a:defRPr>
            </a:lvl1pPr>
          </a:lstStyle>
          <a:p>
            <a:pPr>
              <a:defRPr/>
            </a:pPr>
            <a:r>
              <a:rPr lang="en-US" dirty="0">
                <a:cs typeface="Arial" charset="0"/>
              </a:rPr>
              <a:t>© </a:t>
            </a:r>
            <a:r>
              <a:rPr lang="en-US" kern="0" dirty="0">
                <a:cs typeface="Arial" charset="0"/>
              </a:rPr>
              <a:t>Euromonitor</a:t>
            </a:r>
            <a:r>
              <a:rPr lang="en-US" dirty="0">
                <a:cs typeface="Arial" charset="0"/>
              </a:rPr>
              <a:t> Internation</a:t>
            </a:r>
            <a:r>
              <a:rPr lang="en-US" dirty="0">
                <a:cs typeface="Tahoma" pitchFamily="34" charset="0"/>
              </a:rPr>
              <a:t>al</a:t>
            </a:r>
          </a:p>
        </p:txBody>
      </p:sp>
      <p:sp>
        <p:nvSpPr>
          <p:cNvPr id="5" name="Slide Number Placeholder 4">
            <a:extLst>
              <a:ext uri="{FF2B5EF4-FFF2-40B4-BE49-F238E27FC236}">
                <a16:creationId xmlns:a16="http://schemas.microsoft.com/office/drawing/2014/main" id="{C4770B3D-1EFA-5644-B249-BB143A037CBA}"/>
              </a:ext>
            </a:extLst>
          </p:cNvPr>
          <p:cNvSpPr>
            <a:spLocks noGrp="1"/>
          </p:cNvSpPr>
          <p:nvPr>
            <p:ph type="sldNum" sz="quarter" idx="19"/>
          </p:nvPr>
        </p:nvSpPr>
        <p:spPr/>
        <p:txBody>
          <a:bodyPr/>
          <a:lstStyle/>
          <a:p>
            <a:fld id="{5F8EC74F-F43D-B546-84DB-988CF7340E3A}" type="slidenum">
              <a:rPr lang="en-US" smtClean="0"/>
              <a:pPr/>
              <a:t>‹#›</a:t>
            </a:fld>
            <a:endParaRPr lang="en-US" dirty="0"/>
          </a:p>
        </p:txBody>
      </p:sp>
      <p:sp>
        <p:nvSpPr>
          <p:cNvPr id="8" name="Picture Placeholder 7"/>
          <p:cNvSpPr>
            <a:spLocks noGrp="1"/>
          </p:cNvSpPr>
          <p:nvPr>
            <p:ph type="pic" sz="quarter" idx="13" hasCustomPrompt="1"/>
          </p:nvPr>
        </p:nvSpPr>
        <p:spPr>
          <a:xfrm>
            <a:off x="0" y="0"/>
            <a:ext cx="9144000" cy="5143500"/>
          </a:xfrm>
          <a:prstGeom prst="rect">
            <a:avLst/>
          </a:prstGeom>
        </p:spPr>
        <p:txBody>
          <a:bodyPr lIns="1828800" tIns="1828800" rIns="1828800" bIns="640080" anchor="ctr">
            <a:noAutofit/>
          </a:bodyPr>
          <a:lstStyle>
            <a:lvl1pPr marL="0" indent="0" algn="ctr">
              <a:lnSpc>
                <a:spcPts val="2100"/>
              </a:lnSpc>
              <a:buNone/>
              <a:defRPr baseline="0">
                <a:solidFill>
                  <a:schemeClr val="tx2"/>
                </a:solidFill>
              </a:defRPr>
            </a:lvl1pPr>
          </a:lstStyle>
          <a:p>
            <a:r>
              <a:rPr lang="en-US"/>
              <a:t>Click icon to insert an image, then right click image and “SEND TO BACK”</a:t>
            </a:r>
          </a:p>
        </p:txBody>
      </p:sp>
    </p:spTree>
    <p:extLst>
      <p:ext uri="{BB962C8B-B14F-4D97-AF65-F5344CB8AC3E}">
        <p14:creationId xmlns:p14="http://schemas.microsoft.com/office/powerpoint/2010/main" val="8290739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ull Image w Accent - Left">
    <p:spTree>
      <p:nvGrpSpPr>
        <p:cNvPr id="1" name=""/>
        <p:cNvGrpSpPr/>
        <p:nvPr/>
      </p:nvGrpSpPr>
      <p:grpSpPr>
        <a:xfrm>
          <a:off x="0" y="0"/>
          <a:ext cx="0" cy="0"/>
          <a:chOff x="0" y="0"/>
          <a:chExt cx="0" cy="0"/>
        </a:xfrm>
      </p:grpSpPr>
      <p:sp>
        <p:nvSpPr>
          <p:cNvPr id="12" name="Text Placeholder 3"/>
          <p:cNvSpPr>
            <a:spLocks noGrp="1"/>
          </p:cNvSpPr>
          <p:nvPr>
            <p:ph type="body" sz="quarter" idx="16"/>
          </p:nvPr>
        </p:nvSpPr>
        <p:spPr>
          <a:xfrm>
            <a:off x="0" y="3910977"/>
            <a:ext cx="7162800" cy="1232524"/>
          </a:xfrm>
          <a:prstGeom prst="rect">
            <a:avLst/>
          </a:prstGeom>
          <a:solidFill>
            <a:schemeClr val="accent5">
              <a:alpha val="80000"/>
            </a:schemeClr>
          </a:solidFill>
        </p:spPr>
        <p:txBody>
          <a:bodyPr wrap="square" lIns="457200" tIns="274320" rIns="274320" bIns="274320" anchor="t" anchorCtr="0">
            <a:noAutofit/>
          </a:bodyPr>
          <a:lstStyle>
            <a:lvl1pPr marL="0" marR="0" indent="0" algn="l" defTabSz="914378" rtl="0" eaLnBrk="1" fontAlgn="b" latinLnBrk="0" hangingPunct="1">
              <a:lnSpc>
                <a:spcPts val="2400"/>
              </a:lnSpc>
              <a:spcBef>
                <a:spcPts val="0"/>
              </a:spcBef>
              <a:spcAft>
                <a:spcPts val="0"/>
              </a:spcAft>
              <a:buClrTx/>
              <a:buSzTx/>
              <a:buFont typeface="Wingdings" charset="2"/>
              <a:buNone/>
              <a:tabLst/>
              <a:defRPr sz="210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marL="0" marR="0" lvl="0" indent="0" algn="l" defTabSz="914378" rtl="0" eaLnBrk="1" fontAlgn="auto" latinLnBrk="0" hangingPunct="1">
              <a:lnSpc>
                <a:spcPct val="90000"/>
              </a:lnSpc>
              <a:spcBef>
                <a:spcPts val="1000"/>
              </a:spcBef>
              <a:spcAft>
                <a:spcPts val="0"/>
              </a:spcAft>
              <a:buClrTx/>
              <a:buSzTx/>
              <a:buFont typeface="Wingdings" charset="2"/>
              <a:buNone/>
              <a:tabLst/>
              <a:defRPr/>
            </a:pPr>
            <a:endParaRPr lang="en-US" dirty="0"/>
          </a:p>
        </p:txBody>
      </p:sp>
      <p:sp>
        <p:nvSpPr>
          <p:cNvPr id="2" name="Title 1"/>
          <p:cNvSpPr>
            <a:spLocks noGrp="1"/>
          </p:cNvSpPr>
          <p:nvPr>
            <p:ph type="ctrTitle"/>
          </p:nvPr>
        </p:nvSpPr>
        <p:spPr>
          <a:xfrm>
            <a:off x="457200" y="342901"/>
            <a:ext cx="4114800" cy="3429000"/>
          </a:xfrm>
          <a:noFill/>
        </p:spPr>
        <p:txBody>
          <a:bodyPr lIns="0" tIns="0" rIns="0" bIns="0" anchor="t" anchorCtr="0">
            <a:noAutofit/>
          </a:bodyPr>
          <a:lstStyle>
            <a:lvl1pPr algn="l">
              <a:lnSpc>
                <a:spcPct val="100000"/>
              </a:lnSpc>
              <a:defRPr sz="3600">
                <a:solidFill>
                  <a:schemeClr val="bg1">
                    <a:lumMod val="95000"/>
                  </a:schemeClr>
                </a:solidFill>
                <a:latin typeface="+mj-lt"/>
              </a:defRPr>
            </a:lvl1pPr>
          </a:lstStyle>
          <a:p>
            <a:endParaRPr lang="en-US" dirty="0"/>
          </a:p>
        </p:txBody>
      </p:sp>
      <p:sp>
        <p:nvSpPr>
          <p:cNvPr id="7" name="Picture Placeholder 11">
            <a:extLst>
              <a:ext uri="{FF2B5EF4-FFF2-40B4-BE49-F238E27FC236}">
                <a16:creationId xmlns:a16="http://schemas.microsoft.com/office/drawing/2014/main" id="{727A7E1E-8739-144D-9818-37A9A0354171}"/>
              </a:ext>
            </a:extLst>
          </p:cNvPr>
          <p:cNvSpPr>
            <a:spLocks noGrp="1"/>
          </p:cNvSpPr>
          <p:nvPr>
            <p:ph type="pic" sz="quarter" idx="18" hasCustomPrompt="1"/>
          </p:nvPr>
        </p:nvSpPr>
        <p:spPr>
          <a:xfrm>
            <a:off x="7891272" y="4892040"/>
            <a:ext cx="1088136" cy="155448"/>
          </a:xfrm>
        </p:spPr>
        <p:txBody>
          <a:bodyPr/>
          <a:lstStyle>
            <a:lvl1pPr>
              <a:lnSpc>
                <a:spcPts val="800"/>
              </a:lnSpc>
              <a:defRPr sz="800"/>
            </a:lvl1pPr>
          </a:lstStyle>
          <a:p>
            <a:r>
              <a:rPr lang="en-US" dirty="0"/>
              <a:t>Place EMI logo here</a:t>
            </a:r>
          </a:p>
        </p:txBody>
      </p:sp>
      <p:sp>
        <p:nvSpPr>
          <p:cNvPr id="4" name="Footer Placeholder 3">
            <a:extLst>
              <a:ext uri="{FF2B5EF4-FFF2-40B4-BE49-F238E27FC236}">
                <a16:creationId xmlns:a16="http://schemas.microsoft.com/office/drawing/2014/main" id="{8BB394D6-E64B-0C45-B7AB-ABDB2F3A2F00}"/>
              </a:ext>
            </a:extLst>
          </p:cNvPr>
          <p:cNvSpPr>
            <a:spLocks noGrp="1"/>
          </p:cNvSpPr>
          <p:nvPr>
            <p:ph type="ftr" sz="quarter" idx="19"/>
          </p:nvPr>
        </p:nvSpPr>
        <p:spPr/>
        <p:txBody>
          <a:bodyPr/>
          <a:lstStyle>
            <a:lvl1pPr>
              <a:defRPr>
                <a:solidFill>
                  <a:schemeClr val="bg1">
                    <a:lumMod val="95000"/>
                  </a:schemeClr>
                </a:solidFill>
              </a:defRPr>
            </a:lvl1pPr>
          </a:lstStyle>
          <a:p>
            <a:pPr>
              <a:defRPr/>
            </a:pPr>
            <a:r>
              <a:rPr lang="en-US" dirty="0">
                <a:cs typeface="Arial" charset="0"/>
              </a:rPr>
              <a:t>© </a:t>
            </a:r>
            <a:r>
              <a:rPr lang="en-US" kern="0" dirty="0">
                <a:cs typeface="Arial" charset="0"/>
              </a:rPr>
              <a:t>Euromonitor</a:t>
            </a:r>
            <a:r>
              <a:rPr lang="en-US" dirty="0">
                <a:cs typeface="Arial" charset="0"/>
              </a:rPr>
              <a:t> Internation</a:t>
            </a:r>
            <a:r>
              <a:rPr lang="en-US" dirty="0">
                <a:cs typeface="Tahoma" pitchFamily="34" charset="0"/>
              </a:rPr>
              <a:t>al</a:t>
            </a:r>
          </a:p>
        </p:txBody>
      </p:sp>
      <p:sp>
        <p:nvSpPr>
          <p:cNvPr id="5" name="Slide Number Placeholder 4">
            <a:extLst>
              <a:ext uri="{FF2B5EF4-FFF2-40B4-BE49-F238E27FC236}">
                <a16:creationId xmlns:a16="http://schemas.microsoft.com/office/drawing/2014/main" id="{5E6E791B-4D69-5148-AB9A-6723969C454F}"/>
              </a:ext>
            </a:extLst>
          </p:cNvPr>
          <p:cNvSpPr>
            <a:spLocks noGrp="1"/>
          </p:cNvSpPr>
          <p:nvPr>
            <p:ph type="sldNum" sz="quarter" idx="20"/>
          </p:nvPr>
        </p:nvSpPr>
        <p:spPr/>
        <p:txBody>
          <a:bodyPr/>
          <a:lstStyle/>
          <a:p>
            <a:fld id="{5F8EC74F-F43D-B546-84DB-988CF7340E3A}" type="slidenum">
              <a:rPr lang="en-US" smtClean="0"/>
              <a:pPr/>
              <a:t>‹#›</a:t>
            </a:fld>
            <a:endParaRPr lang="en-US" dirty="0"/>
          </a:p>
        </p:txBody>
      </p:sp>
      <p:sp>
        <p:nvSpPr>
          <p:cNvPr id="8" name="Picture Placeholder 7"/>
          <p:cNvSpPr>
            <a:spLocks noGrp="1"/>
          </p:cNvSpPr>
          <p:nvPr>
            <p:ph type="pic" sz="quarter" idx="13" hasCustomPrompt="1"/>
          </p:nvPr>
        </p:nvSpPr>
        <p:spPr>
          <a:xfrm>
            <a:off x="0" y="0"/>
            <a:ext cx="9144000" cy="5143500"/>
          </a:xfrm>
          <a:prstGeom prst="rect">
            <a:avLst/>
          </a:prstGeom>
        </p:spPr>
        <p:txBody>
          <a:bodyPr lIns="1828800" tIns="1828800" rIns="1828800" bIns="640080" anchor="ctr">
            <a:noAutofit/>
          </a:bodyPr>
          <a:lstStyle>
            <a:lvl1pPr marL="0" indent="0" algn="ctr">
              <a:buNone/>
              <a:defRPr>
                <a:solidFill>
                  <a:schemeClr val="tx2"/>
                </a:solidFill>
              </a:defRPr>
            </a:lvl1pPr>
          </a:lstStyle>
          <a:p>
            <a:r>
              <a:rPr lang="en-US"/>
              <a:t>Click icon to insert an image, then right click image and “SEND TO BACK”</a:t>
            </a:r>
          </a:p>
        </p:txBody>
      </p:sp>
    </p:spTree>
    <p:extLst>
      <p:ext uri="{BB962C8B-B14F-4D97-AF65-F5344CB8AC3E}">
        <p14:creationId xmlns:p14="http://schemas.microsoft.com/office/powerpoint/2010/main" val="33324225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ull Image w Accent - Right">
    <p:spTree>
      <p:nvGrpSpPr>
        <p:cNvPr id="1" name=""/>
        <p:cNvGrpSpPr/>
        <p:nvPr/>
      </p:nvGrpSpPr>
      <p:grpSpPr>
        <a:xfrm>
          <a:off x="0" y="0"/>
          <a:ext cx="0" cy="0"/>
          <a:chOff x="0" y="0"/>
          <a:chExt cx="0" cy="0"/>
        </a:xfrm>
      </p:grpSpPr>
      <p:sp>
        <p:nvSpPr>
          <p:cNvPr id="10" name="Text Placeholder 3"/>
          <p:cNvSpPr>
            <a:spLocks noGrp="1"/>
          </p:cNvSpPr>
          <p:nvPr>
            <p:ph type="body" sz="quarter" idx="16"/>
          </p:nvPr>
        </p:nvSpPr>
        <p:spPr>
          <a:xfrm flipH="1">
            <a:off x="1981200" y="3910977"/>
            <a:ext cx="7168210" cy="1232524"/>
          </a:xfrm>
          <a:prstGeom prst="rect">
            <a:avLst/>
          </a:prstGeom>
          <a:solidFill>
            <a:schemeClr val="accent5">
              <a:alpha val="80000"/>
            </a:schemeClr>
          </a:solidFill>
        </p:spPr>
        <p:txBody>
          <a:bodyPr wrap="square" lIns="274320" tIns="274320" rIns="457200" bIns="274320" anchor="t" anchorCtr="0">
            <a:noAutofit/>
          </a:bodyPr>
          <a:lstStyle>
            <a:lvl1pPr marL="0" marR="0" indent="0" algn="l" defTabSz="914378" rtl="0" eaLnBrk="1" fontAlgn="b" latinLnBrk="0" hangingPunct="1">
              <a:lnSpc>
                <a:spcPts val="2400"/>
              </a:lnSpc>
              <a:spcBef>
                <a:spcPts val="0"/>
              </a:spcBef>
              <a:spcAft>
                <a:spcPts val="0"/>
              </a:spcAft>
              <a:buClrTx/>
              <a:buSzTx/>
              <a:buFont typeface="Wingdings" charset="2"/>
              <a:buNone/>
              <a:tabLst/>
              <a:defRPr sz="2100">
                <a:solidFill>
                  <a:schemeClr val="bg1"/>
                </a:solidFill>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marL="0" marR="0" lvl="0" indent="0" algn="l" defTabSz="914378" rtl="0" eaLnBrk="1" fontAlgn="auto" latinLnBrk="0" hangingPunct="1">
              <a:lnSpc>
                <a:spcPct val="90000"/>
              </a:lnSpc>
              <a:spcBef>
                <a:spcPts val="1000"/>
              </a:spcBef>
              <a:spcAft>
                <a:spcPts val="0"/>
              </a:spcAft>
              <a:buClrTx/>
              <a:buSzTx/>
              <a:buFont typeface="Wingdings" charset="2"/>
              <a:buNone/>
              <a:tabLst/>
              <a:defRPr/>
            </a:pPr>
            <a:endParaRPr lang="en-US" dirty="0"/>
          </a:p>
        </p:txBody>
      </p:sp>
      <p:sp>
        <p:nvSpPr>
          <p:cNvPr id="2" name="Title 1"/>
          <p:cNvSpPr>
            <a:spLocks noGrp="1"/>
          </p:cNvSpPr>
          <p:nvPr>
            <p:ph type="ctrTitle"/>
          </p:nvPr>
        </p:nvSpPr>
        <p:spPr>
          <a:xfrm>
            <a:off x="4572000" y="342901"/>
            <a:ext cx="4114800" cy="3429000"/>
          </a:xfrm>
          <a:noFill/>
        </p:spPr>
        <p:txBody>
          <a:bodyPr lIns="0" tIns="0" rIns="0" bIns="0" anchor="t" anchorCtr="0">
            <a:noAutofit/>
          </a:bodyPr>
          <a:lstStyle>
            <a:lvl1pPr algn="r">
              <a:lnSpc>
                <a:spcPct val="100000"/>
              </a:lnSpc>
              <a:defRPr sz="3200">
                <a:solidFill>
                  <a:schemeClr val="bg1">
                    <a:lumMod val="95000"/>
                  </a:schemeClr>
                </a:solidFill>
                <a:latin typeface="+mj-lt"/>
              </a:defRPr>
            </a:lvl1pPr>
          </a:lstStyle>
          <a:p>
            <a:endParaRPr lang="en-US" dirty="0"/>
          </a:p>
        </p:txBody>
      </p:sp>
      <p:sp>
        <p:nvSpPr>
          <p:cNvPr id="7" name="Picture Placeholder 11">
            <a:extLst>
              <a:ext uri="{FF2B5EF4-FFF2-40B4-BE49-F238E27FC236}">
                <a16:creationId xmlns:a16="http://schemas.microsoft.com/office/drawing/2014/main" id="{9CF196D6-EDFE-E54D-A90A-F70A457BDC7D}"/>
              </a:ext>
            </a:extLst>
          </p:cNvPr>
          <p:cNvSpPr>
            <a:spLocks noGrp="1"/>
          </p:cNvSpPr>
          <p:nvPr>
            <p:ph type="pic" sz="quarter" idx="18" hasCustomPrompt="1"/>
          </p:nvPr>
        </p:nvSpPr>
        <p:spPr>
          <a:xfrm>
            <a:off x="7891272" y="4892040"/>
            <a:ext cx="1088136" cy="155448"/>
          </a:xfrm>
        </p:spPr>
        <p:txBody>
          <a:bodyPr/>
          <a:lstStyle>
            <a:lvl1pPr>
              <a:lnSpc>
                <a:spcPts val="800"/>
              </a:lnSpc>
              <a:defRPr sz="800"/>
            </a:lvl1pPr>
          </a:lstStyle>
          <a:p>
            <a:r>
              <a:rPr lang="en-US" dirty="0"/>
              <a:t>Place EMI logo here</a:t>
            </a:r>
          </a:p>
        </p:txBody>
      </p:sp>
      <p:sp>
        <p:nvSpPr>
          <p:cNvPr id="4" name="Footer Placeholder 3">
            <a:extLst>
              <a:ext uri="{FF2B5EF4-FFF2-40B4-BE49-F238E27FC236}">
                <a16:creationId xmlns:a16="http://schemas.microsoft.com/office/drawing/2014/main" id="{D629EEC2-C67C-814B-8B14-72D5FF6E1BF4}"/>
              </a:ext>
            </a:extLst>
          </p:cNvPr>
          <p:cNvSpPr>
            <a:spLocks noGrp="1"/>
          </p:cNvSpPr>
          <p:nvPr>
            <p:ph type="ftr" sz="quarter" idx="19"/>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5" name="Slide Number Placeholder 4">
            <a:extLst>
              <a:ext uri="{FF2B5EF4-FFF2-40B4-BE49-F238E27FC236}">
                <a16:creationId xmlns:a16="http://schemas.microsoft.com/office/drawing/2014/main" id="{D71025A5-20BA-0840-8364-1352638BC85D}"/>
              </a:ext>
            </a:extLst>
          </p:cNvPr>
          <p:cNvSpPr>
            <a:spLocks noGrp="1"/>
          </p:cNvSpPr>
          <p:nvPr>
            <p:ph type="sldNum" sz="quarter" idx="20"/>
          </p:nvPr>
        </p:nvSpPr>
        <p:spPr/>
        <p:txBody>
          <a:bodyPr/>
          <a:lstStyle/>
          <a:p>
            <a:fld id="{5F8EC74F-F43D-B546-84DB-988CF7340E3A}" type="slidenum">
              <a:rPr lang="en-US" smtClean="0"/>
              <a:pPr/>
              <a:t>‹#›</a:t>
            </a:fld>
            <a:endParaRPr lang="en-US" dirty="0"/>
          </a:p>
        </p:txBody>
      </p:sp>
      <p:sp>
        <p:nvSpPr>
          <p:cNvPr id="8" name="Picture Placeholder 7"/>
          <p:cNvSpPr>
            <a:spLocks noGrp="1"/>
          </p:cNvSpPr>
          <p:nvPr>
            <p:ph type="pic" sz="quarter" idx="13" hasCustomPrompt="1"/>
          </p:nvPr>
        </p:nvSpPr>
        <p:spPr>
          <a:xfrm>
            <a:off x="0" y="0"/>
            <a:ext cx="9144000" cy="5143500"/>
          </a:xfrm>
          <a:prstGeom prst="rect">
            <a:avLst/>
          </a:prstGeom>
        </p:spPr>
        <p:txBody>
          <a:bodyPr lIns="1828800" tIns="1828800" rIns="1828800" bIns="640080" anchor="ctr">
            <a:noAutofit/>
          </a:bodyPr>
          <a:lstStyle>
            <a:lvl1pPr marL="0" indent="0" algn="ctr">
              <a:buNone/>
              <a:defRPr>
                <a:solidFill>
                  <a:schemeClr val="tx2"/>
                </a:solidFill>
              </a:defRPr>
            </a:lvl1pPr>
          </a:lstStyle>
          <a:p>
            <a:r>
              <a:rPr lang="en-US"/>
              <a:t>Click icon to insert an image, then right click image and “SEND TO BACK”</a:t>
            </a:r>
          </a:p>
        </p:txBody>
      </p:sp>
    </p:spTree>
    <p:extLst>
      <p:ext uri="{BB962C8B-B14F-4D97-AF65-F5344CB8AC3E}">
        <p14:creationId xmlns:p14="http://schemas.microsoft.com/office/powerpoint/2010/main" val="5541485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Half Overlay - Charcoal">
    <p:spTree>
      <p:nvGrpSpPr>
        <p:cNvPr id="1" name=""/>
        <p:cNvGrpSpPr/>
        <p:nvPr/>
      </p:nvGrpSpPr>
      <p:grpSpPr>
        <a:xfrm>
          <a:off x="0" y="0"/>
          <a:ext cx="0" cy="0"/>
          <a:chOff x="0" y="0"/>
          <a:chExt cx="0" cy="0"/>
        </a:xfrm>
      </p:grpSpPr>
      <p:sp>
        <p:nvSpPr>
          <p:cNvPr id="11" name="Text Placeholder 6"/>
          <p:cNvSpPr>
            <a:spLocks noGrp="1"/>
          </p:cNvSpPr>
          <p:nvPr>
            <p:ph type="body" sz="quarter" idx="15"/>
          </p:nvPr>
        </p:nvSpPr>
        <p:spPr>
          <a:xfrm>
            <a:off x="0" y="0"/>
            <a:ext cx="4572000" cy="5143500"/>
          </a:xfrm>
          <a:prstGeom prst="rect">
            <a:avLst/>
          </a:prstGeom>
          <a:solidFill>
            <a:schemeClr val="tx1">
              <a:alpha val="80000"/>
            </a:schemeClr>
          </a:solidFill>
        </p:spPr>
        <p:txBody>
          <a:bodyPr lIns="457200" tIns="182880" rIns="484632" bIns="3749039" anchor="b">
            <a:noAutofit/>
          </a:bodyPr>
          <a:lstStyle>
            <a:lvl1pPr marL="0" indent="0" algn="l">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7" name="Picture Placeholder 6"/>
          <p:cNvSpPr>
            <a:spLocks noGrp="1"/>
          </p:cNvSpPr>
          <p:nvPr>
            <p:ph type="pic" sz="quarter" idx="13" hasCustomPrompt="1"/>
          </p:nvPr>
        </p:nvSpPr>
        <p:spPr>
          <a:xfrm>
            <a:off x="0" y="0"/>
            <a:ext cx="9144000" cy="5143500"/>
          </a:xfrm>
          <a:prstGeom prst="rect">
            <a:avLst/>
          </a:prstGeom>
        </p:spPr>
        <p:txBody>
          <a:bodyPr lIns="1828800" tIns="1828800" rIns="1828800" anchor="t">
            <a:noAutofit/>
          </a:bodyPr>
          <a:lstStyle>
            <a:lvl1pPr marL="0" indent="0" algn="ctr">
              <a:buNone/>
              <a:defRPr sz="1600">
                <a:solidFill>
                  <a:schemeClr val="tx2"/>
                </a:solidFill>
              </a:defRPr>
            </a:lvl1pPr>
          </a:lstStyle>
          <a:p>
            <a:r>
              <a:rPr lang="en-US"/>
              <a:t>Click icon to insert an image, then right click image and “SEND TO BACK”</a:t>
            </a:r>
          </a:p>
        </p:txBody>
      </p:sp>
      <p:sp>
        <p:nvSpPr>
          <p:cNvPr id="6" name="Content Placeholder 5"/>
          <p:cNvSpPr>
            <a:spLocks noGrp="1"/>
          </p:cNvSpPr>
          <p:nvPr>
            <p:ph sz="quarter" idx="17"/>
          </p:nvPr>
        </p:nvSpPr>
        <p:spPr>
          <a:xfrm>
            <a:off x="457200" y="2514600"/>
            <a:ext cx="3657600" cy="228600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Picture Placeholder 11">
            <a:extLst>
              <a:ext uri="{FF2B5EF4-FFF2-40B4-BE49-F238E27FC236}">
                <a16:creationId xmlns:a16="http://schemas.microsoft.com/office/drawing/2014/main" id="{D5754303-6622-B04A-B8EA-DE2E2429949E}"/>
              </a:ext>
            </a:extLst>
          </p:cNvPr>
          <p:cNvSpPr>
            <a:spLocks noGrp="1"/>
          </p:cNvSpPr>
          <p:nvPr>
            <p:ph type="pic" sz="quarter" idx="18" hasCustomPrompt="1"/>
          </p:nvPr>
        </p:nvSpPr>
        <p:spPr>
          <a:xfrm>
            <a:off x="7891272" y="4892040"/>
            <a:ext cx="1088136" cy="155448"/>
          </a:xfrm>
        </p:spPr>
        <p:txBody>
          <a:bodyPr/>
          <a:lstStyle>
            <a:lvl1pPr>
              <a:lnSpc>
                <a:spcPts val="800"/>
              </a:lnSpc>
              <a:defRPr sz="800"/>
            </a:lvl1pPr>
          </a:lstStyle>
          <a:p>
            <a:r>
              <a:rPr lang="en-US" dirty="0"/>
              <a:t>Place EMI logo here</a:t>
            </a:r>
          </a:p>
        </p:txBody>
      </p:sp>
      <p:sp>
        <p:nvSpPr>
          <p:cNvPr id="3" name="Footer Placeholder 2">
            <a:extLst>
              <a:ext uri="{FF2B5EF4-FFF2-40B4-BE49-F238E27FC236}">
                <a16:creationId xmlns:a16="http://schemas.microsoft.com/office/drawing/2014/main" id="{16CFCB4C-89D0-4245-BDC3-8491E2335D15}"/>
              </a:ext>
            </a:extLst>
          </p:cNvPr>
          <p:cNvSpPr>
            <a:spLocks noGrp="1"/>
          </p:cNvSpPr>
          <p:nvPr>
            <p:ph type="ftr" sz="quarter" idx="19"/>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4" name="Slide Number Placeholder 3">
            <a:extLst>
              <a:ext uri="{FF2B5EF4-FFF2-40B4-BE49-F238E27FC236}">
                <a16:creationId xmlns:a16="http://schemas.microsoft.com/office/drawing/2014/main" id="{1CE9B19A-F36E-8F41-A122-16371C226672}"/>
              </a:ext>
            </a:extLst>
          </p:cNvPr>
          <p:cNvSpPr>
            <a:spLocks noGrp="1"/>
          </p:cNvSpPr>
          <p:nvPr>
            <p:ph type="sldNum" sz="quarter" idx="20"/>
          </p:nvPr>
        </p:nvSpPr>
        <p:spPr/>
        <p:txBody>
          <a:bodyPr/>
          <a:lstStyle/>
          <a:p>
            <a:fld id="{5F8EC74F-F43D-B546-84DB-988CF7340E3A}" type="slidenum">
              <a:rPr lang="en-US" smtClean="0"/>
              <a:pPr/>
              <a:t>‹#›</a:t>
            </a:fld>
            <a:endParaRPr lang="en-US" dirty="0"/>
          </a:p>
        </p:txBody>
      </p:sp>
    </p:spTree>
    <p:extLst>
      <p:ext uri="{BB962C8B-B14F-4D97-AF65-F5344CB8AC3E}">
        <p14:creationId xmlns:p14="http://schemas.microsoft.com/office/powerpoint/2010/main" val="2109531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1 Col Solid - EMI Orange/Charcoal">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0" y="0"/>
            <a:ext cx="4572000" cy="5143500"/>
          </a:xfrm>
          <a:prstGeom prst="rect">
            <a:avLst/>
          </a:prstGeom>
          <a:solidFill>
            <a:schemeClr val="accent3"/>
          </a:solidFill>
        </p:spPr>
        <p:txBody>
          <a:bodyPr lIns="484632" tIns="182880" rIns="484632" bIns="3657600" anchor="b">
            <a:noAutofit/>
          </a:bodyPr>
          <a:lstStyle>
            <a:lvl1pPr marL="0" indent="0" algn="ctr">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12" name="Text Placeholder 6"/>
          <p:cNvSpPr>
            <a:spLocks noGrp="1"/>
          </p:cNvSpPr>
          <p:nvPr>
            <p:ph type="body" sz="quarter" idx="14"/>
          </p:nvPr>
        </p:nvSpPr>
        <p:spPr>
          <a:xfrm>
            <a:off x="4572000" y="0"/>
            <a:ext cx="4572000" cy="5143500"/>
          </a:xfrm>
          <a:prstGeom prst="rect">
            <a:avLst/>
          </a:prstGeom>
          <a:solidFill>
            <a:schemeClr val="tx1"/>
          </a:solidFill>
        </p:spPr>
        <p:txBody>
          <a:bodyPr lIns="182880" tIns="182880" rIns="182880" bIns="3657600" anchor="b">
            <a:noAutofit/>
          </a:bodyPr>
          <a:lstStyle>
            <a:lvl1pPr marL="0" indent="0" algn="ctr">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4" name="Content Placeholder 3"/>
          <p:cNvSpPr>
            <a:spLocks noGrp="1"/>
          </p:cNvSpPr>
          <p:nvPr>
            <p:ph sz="half" idx="2" hasCustomPrompt="1"/>
          </p:nvPr>
        </p:nvSpPr>
        <p:spPr>
          <a:xfrm>
            <a:off x="457200" y="2009394"/>
            <a:ext cx="3657600" cy="1762506"/>
          </a:xfrm>
          <a:prstGeom prst="rect">
            <a:avLst/>
          </a:prstGeom>
        </p:spPr>
        <p:txBody>
          <a:bodyPr lIns="0" tIns="0" rIns="0" bIns="0" anchor="t">
            <a:noAutofit/>
          </a:bodyPr>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6" name="Content Placeholder 5"/>
          <p:cNvSpPr>
            <a:spLocks noGrp="1"/>
          </p:cNvSpPr>
          <p:nvPr>
            <p:ph sz="quarter" idx="4" hasCustomPrompt="1"/>
          </p:nvPr>
        </p:nvSpPr>
        <p:spPr>
          <a:xfrm>
            <a:off x="5029200" y="2009394"/>
            <a:ext cx="3657600" cy="1762506"/>
          </a:xfrm>
          <a:prstGeom prst="rect">
            <a:avLst/>
          </a:prstGeom>
        </p:spPr>
        <p:txBody>
          <a:bodyPr lIns="0" tIns="0" rIns="0" bIns="0" anchor="t">
            <a:noAutofit/>
          </a:bodyPr>
          <a:lstStyle>
            <a:lvl1pPr marL="0" indent="0" algn="ctr">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8" name="Picture Placeholder 11">
            <a:extLst>
              <a:ext uri="{FF2B5EF4-FFF2-40B4-BE49-F238E27FC236}">
                <a16:creationId xmlns:a16="http://schemas.microsoft.com/office/drawing/2014/main" id="{4B7C3929-9639-3447-969D-8373B9EA4058}"/>
              </a:ext>
            </a:extLst>
          </p:cNvPr>
          <p:cNvSpPr>
            <a:spLocks noGrp="1"/>
          </p:cNvSpPr>
          <p:nvPr>
            <p:ph type="pic" sz="quarter" idx="16" hasCustomPrompt="1"/>
          </p:nvPr>
        </p:nvSpPr>
        <p:spPr>
          <a:xfrm>
            <a:off x="7891272" y="4892040"/>
            <a:ext cx="1088136" cy="155448"/>
          </a:xfrm>
        </p:spPr>
        <p:txBody>
          <a:bodyPr/>
          <a:lstStyle>
            <a:lvl1pPr>
              <a:lnSpc>
                <a:spcPts val="800"/>
              </a:lnSpc>
              <a:defRPr sz="800">
                <a:solidFill>
                  <a:schemeClr val="bg1"/>
                </a:solidFill>
              </a:defRPr>
            </a:lvl1pPr>
          </a:lstStyle>
          <a:p>
            <a:r>
              <a:rPr lang="en-US" dirty="0"/>
              <a:t>Place EMI logo here</a:t>
            </a:r>
          </a:p>
        </p:txBody>
      </p:sp>
      <p:sp>
        <p:nvSpPr>
          <p:cNvPr id="2" name="Footer Placeholder 1">
            <a:extLst>
              <a:ext uri="{FF2B5EF4-FFF2-40B4-BE49-F238E27FC236}">
                <a16:creationId xmlns:a16="http://schemas.microsoft.com/office/drawing/2014/main" id="{C1EBC99A-A637-BD4D-9BF9-9321D428F7B9}"/>
              </a:ext>
            </a:extLst>
          </p:cNvPr>
          <p:cNvSpPr>
            <a:spLocks noGrp="1"/>
          </p:cNvSpPr>
          <p:nvPr>
            <p:ph type="ftr" sz="quarter" idx="17"/>
          </p:nvPr>
        </p:nvSpPr>
        <p:spPr/>
        <p:txBody>
          <a:bodyPr/>
          <a:lstStyle>
            <a:lvl1pPr>
              <a:defRPr>
                <a:solidFill>
                  <a:schemeClr val="bg1">
                    <a:lumMod val="95000"/>
                  </a:schemeClr>
                </a:solidFill>
              </a:defRPr>
            </a:lvl1pPr>
          </a:lstStyle>
          <a:p>
            <a:pPr>
              <a:defRPr/>
            </a:pPr>
            <a:r>
              <a:rPr lang="en-US" dirty="0">
                <a:cs typeface="Arial" charset="0"/>
              </a:rPr>
              <a:t>© </a:t>
            </a:r>
            <a:r>
              <a:rPr lang="en-US" kern="0" dirty="0">
                <a:cs typeface="Arial" charset="0"/>
              </a:rPr>
              <a:t>Euromonitor</a:t>
            </a:r>
            <a:r>
              <a:rPr lang="en-US" dirty="0">
                <a:cs typeface="Arial" charset="0"/>
              </a:rPr>
              <a:t> Internation</a:t>
            </a:r>
            <a:r>
              <a:rPr lang="en-US" dirty="0">
                <a:cs typeface="Tahoma" pitchFamily="34" charset="0"/>
              </a:rPr>
              <a:t>al</a:t>
            </a:r>
          </a:p>
        </p:txBody>
      </p:sp>
      <p:sp>
        <p:nvSpPr>
          <p:cNvPr id="5" name="Slide Number Placeholder 4">
            <a:extLst>
              <a:ext uri="{FF2B5EF4-FFF2-40B4-BE49-F238E27FC236}">
                <a16:creationId xmlns:a16="http://schemas.microsoft.com/office/drawing/2014/main" id="{AE3FBDA6-BAF3-3E48-B348-C0D30B394843}"/>
              </a:ext>
            </a:extLst>
          </p:cNvPr>
          <p:cNvSpPr>
            <a:spLocks noGrp="1"/>
          </p:cNvSpPr>
          <p:nvPr>
            <p:ph type="sldNum" sz="quarter" idx="18"/>
          </p:nvPr>
        </p:nvSpPr>
        <p:spPr/>
        <p:txBody>
          <a:bodyPr/>
          <a:lstStyle/>
          <a:p>
            <a:fld id="{5F8EC74F-F43D-B546-84DB-988CF7340E3A}" type="slidenum">
              <a:rPr lang="en-US" smtClean="0"/>
              <a:pPr/>
              <a:t>‹#›</a:t>
            </a:fld>
            <a:endParaRPr lang="en-US" dirty="0"/>
          </a:p>
        </p:txBody>
      </p:sp>
    </p:spTree>
    <p:extLst>
      <p:ext uri="{BB962C8B-B14F-4D97-AF65-F5344CB8AC3E}">
        <p14:creationId xmlns:p14="http://schemas.microsoft.com/office/powerpoint/2010/main" val="18758863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1 Col Solid - Charcoal/Slate">
    <p:spTree>
      <p:nvGrpSpPr>
        <p:cNvPr id="1" name=""/>
        <p:cNvGrpSpPr/>
        <p:nvPr/>
      </p:nvGrpSpPr>
      <p:grpSpPr>
        <a:xfrm>
          <a:off x="0" y="0"/>
          <a:ext cx="0" cy="0"/>
          <a:chOff x="0" y="0"/>
          <a:chExt cx="0" cy="0"/>
        </a:xfrm>
      </p:grpSpPr>
      <p:sp>
        <p:nvSpPr>
          <p:cNvPr id="12" name="Text Placeholder 6"/>
          <p:cNvSpPr>
            <a:spLocks noGrp="1"/>
          </p:cNvSpPr>
          <p:nvPr>
            <p:ph type="body" sz="quarter" idx="14"/>
          </p:nvPr>
        </p:nvSpPr>
        <p:spPr>
          <a:xfrm>
            <a:off x="4572000" y="0"/>
            <a:ext cx="4572000" cy="5143500"/>
          </a:xfrm>
          <a:prstGeom prst="rect">
            <a:avLst/>
          </a:prstGeom>
          <a:solidFill>
            <a:schemeClr val="accent1"/>
          </a:solidFill>
        </p:spPr>
        <p:txBody>
          <a:bodyPr lIns="182880" tIns="182880" rIns="182880" bIns="3657600" anchor="b">
            <a:noAutofit/>
          </a:bodyPr>
          <a:lstStyle>
            <a:lvl1pPr marL="0" indent="0" algn="ctr">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7" name="Text Placeholder 6"/>
          <p:cNvSpPr>
            <a:spLocks noGrp="1"/>
          </p:cNvSpPr>
          <p:nvPr>
            <p:ph type="body" sz="quarter" idx="13"/>
          </p:nvPr>
        </p:nvSpPr>
        <p:spPr>
          <a:xfrm>
            <a:off x="0" y="0"/>
            <a:ext cx="4572000" cy="5143500"/>
          </a:xfrm>
          <a:prstGeom prst="rect">
            <a:avLst/>
          </a:prstGeom>
          <a:solidFill>
            <a:schemeClr val="tx1"/>
          </a:solidFill>
        </p:spPr>
        <p:txBody>
          <a:bodyPr lIns="484632" tIns="182880" rIns="484632" bIns="3657600" anchor="b">
            <a:noAutofit/>
          </a:bodyPr>
          <a:lstStyle>
            <a:lvl1pPr marL="0" indent="0" algn="ctr">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4" name="Content Placeholder 3"/>
          <p:cNvSpPr>
            <a:spLocks noGrp="1"/>
          </p:cNvSpPr>
          <p:nvPr>
            <p:ph sz="half" idx="2" hasCustomPrompt="1"/>
          </p:nvPr>
        </p:nvSpPr>
        <p:spPr>
          <a:xfrm>
            <a:off x="457200" y="2009394"/>
            <a:ext cx="3657600" cy="1762506"/>
          </a:xfrm>
          <a:prstGeom prst="rect">
            <a:avLst/>
          </a:prstGeom>
        </p:spPr>
        <p:txBody>
          <a:bodyPr lIns="0" tIns="0" rIns="0" bIns="0" anchor="t">
            <a:noAutofit/>
          </a:bodyPr>
          <a:lstStyle>
            <a:lvl1pPr marL="0" marR="0" indent="0" algn="ctr" defTabSz="914378" rtl="0" eaLnBrk="1" fontAlgn="auto" latinLnBrk="0" hangingPunct="1">
              <a:lnSpc>
                <a:spcPct val="100000"/>
              </a:lnSpc>
              <a:spcBef>
                <a:spcPts val="0"/>
              </a:spcBef>
              <a:spcAft>
                <a:spcPts val="150"/>
              </a:spcAft>
              <a:buClrTx/>
              <a:buSzPct val="100000"/>
              <a:buFont typeface="Wingdings" charset="2"/>
              <a:buNone/>
              <a:tabLst/>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marL="0" marR="0" lvl="0" indent="0" algn="ctr" defTabSz="914378" rtl="0" eaLnBrk="1" fontAlgn="auto" latinLnBrk="0" hangingPunct="1">
              <a:lnSpc>
                <a:spcPct val="100000"/>
              </a:lnSpc>
              <a:spcBef>
                <a:spcPts val="0"/>
              </a:spcBef>
              <a:spcAft>
                <a:spcPts val="150"/>
              </a:spcAft>
              <a:buClrTx/>
              <a:buSzPct val="100000"/>
              <a:buFont typeface="Wingdings" charset="2"/>
              <a:buNone/>
              <a:tabLst/>
              <a:defRPr/>
            </a:pPr>
            <a:r>
              <a:rPr lang="en-US" dirty="0"/>
              <a:t>Click to add text</a:t>
            </a:r>
          </a:p>
          <a:p>
            <a:pPr lvl="0"/>
            <a:endParaRPr lang="en-US" dirty="0"/>
          </a:p>
        </p:txBody>
      </p:sp>
      <p:sp>
        <p:nvSpPr>
          <p:cNvPr id="6" name="Content Placeholder 5"/>
          <p:cNvSpPr>
            <a:spLocks noGrp="1"/>
          </p:cNvSpPr>
          <p:nvPr>
            <p:ph sz="quarter" idx="4" hasCustomPrompt="1"/>
          </p:nvPr>
        </p:nvSpPr>
        <p:spPr>
          <a:xfrm>
            <a:off x="5029200" y="2009394"/>
            <a:ext cx="3657600" cy="1762506"/>
          </a:xfrm>
          <a:prstGeom prst="rect">
            <a:avLst/>
          </a:prstGeom>
        </p:spPr>
        <p:txBody>
          <a:bodyPr lIns="0" tIns="0" rIns="0" bIns="0" anchor="t">
            <a:noAutofit/>
          </a:bodyPr>
          <a:lstStyle>
            <a:lvl1pPr marL="0" marR="0" indent="0" algn="ctr" defTabSz="914378" rtl="0" eaLnBrk="1" fontAlgn="auto" latinLnBrk="0" hangingPunct="1">
              <a:lnSpc>
                <a:spcPct val="100000"/>
              </a:lnSpc>
              <a:spcBef>
                <a:spcPts val="0"/>
              </a:spcBef>
              <a:spcAft>
                <a:spcPts val="150"/>
              </a:spcAft>
              <a:buClrTx/>
              <a:buSzPct val="100000"/>
              <a:buFont typeface="Wingdings" charset="2"/>
              <a:buNone/>
              <a:tabLst/>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marL="0" marR="0" lvl="0" indent="0" algn="ctr" defTabSz="914378" rtl="0" eaLnBrk="1" fontAlgn="auto" latinLnBrk="0" hangingPunct="1">
              <a:lnSpc>
                <a:spcPct val="100000"/>
              </a:lnSpc>
              <a:spcBef>
                <a:spcPts val="0"/>
              </a:spcBef>
              <a:spcAft>
                <a:spcPts val="150"/>
              </a:spcAft>
              <a:buClrTx/>
              <a:buSzPct val="100000"/>
              <a:buFont typeface="Wingdings" charset="2"/>
              <a:buNone/>
              <a:tabLst/>
              <a:defRPr/>
            </a:pPr>
            <a:r>
              <a:rPr lang="en-US" dirty="0"/>
              <a:t>Click to add text</a:t>
            </a:r>
          </a:p>
          <a:p>
            <a:pPr lvl="0"/>
            <a:endParaRPr lang="en-US" dirty="0"/>
          </a:p>
        </p:txBody>
      </p:sp>
      <p:sp>
        <p:nvSpPr>
          <p:cNvPr id="8" name="Picture Placeholder 11">
            <a:extLst>
              <a:ext uri="{FF2B5EF4-FFF2-40B4-BE49-F238E27FC236}">
                <a16:creationId xmlns:a16="http://schemas.microsoft.com/office/drawing/2014/main" id="{8449B4E3-8D08-9949-94E5-FF61EDB96738}"/>
              </a:ext>
            </a:extLst>
          </p:cNvPr>
          <p:cNvSpPr>
            <a:spLocks noGrp="1"/>
          </p:cNvSpPr>
          <p:nvPr>
            <p:ph type="pic" sz="quarter" idx="16" hasCustomPrompt="1"/>
          </p:nvPr>
        </p:nvSpPr>
        <p:spPr>
          <a:xfrm>
            <a:off x="7891272" y="4892040"/>
            <a:ext cx="1088136" cy="155448"/>
          </a:xfrm>
        </p:spPr>
        <p:txBody>
          <a:bodyPr/>
          <a:lstStyle>
            <a:lvl1pPr>
              <a:lnSpc>
                <a:spcPts val="800"/>
              </a:lnSpc>
              <a:defRPr sz="800"/>
            </a:lvl1pPr>
          </a:lstStyle>
          <a:p>
            <a:r>
              <a:rPr lang="en-US" dirty="0"/>
              <a:t>Place EMI logo here</a:t>
            </a:r>
          </a:p>
        </p:txBody>
      </p:sp>
      <p:sp>
        <p:nvSpPr>
          <p:cNvPr id="3" name="Footer Placeholder 2">
            <a:extLst>
              <a:ext uri="{FF2B5EF4-FFF2-40B4-BE49-F238E27FC236}">
                <a16:creationId xmlns:a16="http://schemas.microsoft.com/office/drawing/2014/main" id="{14C41E3E-2566-994C-A3E6-336A4638770E}"/>
              </a:ext>
            </a:extLst>
          </p:cNvPr>
          <p:cNvSpPr>
            <a:spLocks noGrp="1"/>
          </p:cNvSpPr>
          <p:nvPr>
            <p:ph type="ftr" sz="quarter" idx="17"/>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5" name="Slide Number Placeholder 4">
            <a:extLst>
              <a:ext uri="{FF2B5EF4-FFF2-40B4-BE49-F238E27FC236}">
                <a16:creationId xmlns:a16="http://schemas.microsoft.com/office/drawing/2014/main" id="{1EEEEAEE-67DE-5642-99E0-A6044D319BB4}"/>
              </a:ext>
            </a:extLst>
          </p:cNvPr>
          <p:cNvSpPr>
            <a:spLocks noGrp="1"/>
          </p:cNvSpPr>
          <p:nvPr>
            <p:ph type="sldNum" sz="quarter" idx="18"/>
          </p:nvPr>
        </p:nvSpPr>
        <p:spPr/>
        <p:txBody>
          <a:bodyPr/>
          <a:lstStyle/>
          <a:p>
            <a:fld id="{5F8EC74F-F43D-B546-84DB-988CF7340E3A}" type="slidenum">
              <a:rPr lang="en-US" smtClean="0"/>
              <a:pPr/>
              <a:t>‹#›</a:t>
            </a:fld>
            <a:endParaRPr lang="en-US" dirty="0"/>
          </a:p>
        </p:txBody>
      </p:sp>
    </p:spTree>
    <p:extLst>
      <p:ext uri="{BB962C8B-B14F-4D97-AF65-F5344CB8AC3E}">
        <p14:creationId xmlns:p14="http://schemas.microsoft.com/office/powerpoint/2010/main" val="36235364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1 Col Image Left - Slate">
    <p:spTree>
      <p:nvGrpSpPr>
        <p:cNvPr id="1" name=""/>
        <p:cNvGrpSpPr/>
        <p:nvPr/>
      </p:nvGrpSpPr>
      <p:grpSpPr>
        <a:xfrm>
          <a:off x="0" y="0"/>
          <a:ext cx="0" cy="0"/>
          <a:chOff x="0" y="0"/>
          <a:chExt cx="0" cy="0"/>
        </a:xfrm>
      </p:grpSpPr>
      <p:sp>
        <p:nvSpPr>
          <p:cNvPr id="10" name="Content Placeholder 9"/>
          <p:cNvSpPr>
            <a:spLocks noGrp="1"/>
          </p:cNvSpPr>
          <p:nvPr>
            <p:ph sz="quarter" idx="17"/>
          </p:nvPr>
        </p:nvSpPr>
        <p:spPr>
          <a:xfrm>
            <a:off x="5029200" y="1782763"/>
            <a:ext cx="3657600" cy="2493962"/>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5"/>
          </p:nvPr>
        </p:nvSpPr>
        <p:spPr>
          <a:xfrm>
            <a:off x="0" y="0"/>
            <a:ext cx="4572000" cy="5143500"/>
          </a:xfrm>
          <a:prstGeom prst="rect">
            <a:avLst/>
          </a:prstGeom>
          <a:solidFill>
            <a:schemeClr val="accent1">
              <a:alpha val="80000"/>
            </a:schemeClr>
          </a:solidFill>
        </p:spPr>
        <p:txBody>
          <a:bodyPr lIns="484632" tIns="182880" rIns="484632" bIns="2926080" anchor="b">
            <a:noAutofit/>
          </a:bodyPr>
          <a:lstStyle>
            <a:lvl1pPr marL="0" indent="0" algn="l">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7" name="Picture Placeholder 6"/>
          <p:cNvSpPr>
            <a:spLocks noGrp="1"/>
          </p:cNvSpPr>
          <p:nvPr>
            <p:ph type="pic" sz="quarter" idx="13" hasCustomPrompt="1"/>
          </p:nvPr>
        </p:nvSpPr>
        <p:spPr>
          <a:xfrm>
            <a:off x="0" y="0"/>
            <a:ext cx="4572000" cy="5143500"/>
          </a:xfrm>
          <a:prstGeom prst="rect">
            <a:avLst/>
          </a:prstGeom>
        </p:spPr>
        <p:txBody>
          <a:bodyPr lIns="548640" tIns="731520" rIns="548640" anchor="t">
            <a:noAutofit/>
          </a:bodyPr>
          <a:lstStyle>
            <a:lvl1pPr marL="0" indent="0" algn="l">
              <a:buNone/>
              <a:defRPr sz="1600">
                <a:solidFill>
                  <a:schemeClr val="tx2"/>
                </a:solidFill>
              </a:defRPr>
            </a:lvl1pPr>
          </a:lstStyle>
          <a:p>
            <a:r>
              <a:rPr lang="en-US"/>
              <a:t>Click icon to insert an image, then right click image and “SEND TO BACK”</a:t>
            </a:r>
          </a:p>
        </p:txBody>
      </p:sp>
      <p:sp>
        <p:nvSpPr>
          <p:cNvPr id="4" name="Content Placeholder 3"/>
          <p:cNvSpPr>
            <a:spLocks noGrp="1"/>
          </p:cNvSpPr>
          <p:nvPr>
            <p:ph sz="half" idx="2" hasCustomPrompt="1"/>
          </p:nvPr>
        </p:nvSpPr>
        <p:spPr>
          <a:xfrm>
            <a:off x="457200" y="2514600"/>
            <a:ext cx="3657600" cy="1762506"/>
          </a:xfrm>
          <a:prstGeom prst="rect">
            <a:avLst/>
          </a:prstGeom>
        </p:spPr>
        <p:txBody>
          <a:bodyPr lIns="0" tIns="0" rIns="0" bIns="0" anchor="t">
            <a:noAutofit/>
          </a:bodyPr>
          <a:lstStyle>
            <a:lvl1pPr marL="0" indent="0" algn="l">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3" name="Footer Placeholder 2">
            <a:extLst>
              <a:ext uri="{FF2B5EF4-FFF2-40B4-BE49-F238E27FC236}">
                <a16:creationId xmlns:a16="http://schemas.microsoft.com/office/drawing/2014/main" id="{80E43025-6C38-2F49-9E34-1817CD3C6856}"/>
              </a:ext>
            </a:extLst>
          </p:cNvPr>
          <p:cNvSpPr>
            <a:spLocks noGrp="1"/>
          </p:cNvSpPr>
          <p:nvPr>
            <p:ph type="ftr" sz="quarter" idx="18"/>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5" name="Slide Number Placeholder 4">
            <a:extLst>
              <a:ext uri="{FF2B5EF4-FFF2-40B4-BE49-F238E27FC236}">
                <a16:creationId xmlns:a16="http://schemas.microsoft.com/office/drawing/2014/main" id="{CE0269AC-E869-7A4D-8193-611949299A06}"/>
              </a:ext>
            </a:extLst>
          </p:cNvPr>
          <p:cNvSpPr>
            <a:spLocks noGrp="1"/>
          </p:cNvSpPr>
          <p:nvPr>
            <p:ph type="sldNum" sz="quarter" idx="19"/>
          </p:nvPr>
        </p:nvSpPr>
        <p:spPr/>
        <p:txBody>
          <a:bodyPr/>
          <a:lstStyle/>
          <a:p>
            <a:fld id="{5F8EC74F-F43D-B546-84DB-988CF7340E3A}" type="slidenum">
              <a:rPr lang="en-US" smtClean="0"/>
              <a:pPr/>
              <a:t>‹#›</a:t>
            </a:fld>
            <a:endParaRPr lang="en-US" dirty="0"/>
          </a:p>
        </p:txBody>
      </p:sp>
      <p:pic>
        <p:nvPicPr>
          <p:cNvPr id="12" name="Picture 11">
            <a:extLst>
              <a:ext uri="{FF2B5EF4-FFF2-40B4-BE49-F238E27FC236}">
                <a16:creationId xmlns:a16="http://schemas.microsoft.com/office/drawing/2014/main" id="{1842A23F-4FA5-AE44-891D-D20F8CD8117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895707" y="4888921"/>
            <a:ext cx="1088145" cy="156524"/>
          </a:xfrm>
          <a:prstGeom prst="rect">
            <a:avLst/>
          </a:prstGeom>
        </p:spPr>
      </p:pic>
    </p:spTree>
    <p:extLst>
      <p:ext uri="{BB962C8B-B14F-4D97-AF65-F5344CB8AC3E}">
        <p14:creationId xmlns:p14="http://schemas.microsoft.com/office/powerpoint/2010/main" val="35330525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1 Col Image Left - Charcoal">
    <p:spTree>
      <p:nvGrpSpPr>
        <p:cNvPr id="1" name=""/>
        <p:cNvGrpSpPr/>
        <p:nvPr/>
      </p:nvGrpSpPr>
      <p:grpSpPr>
        <a:xfrm>
          <a:off x="0" y="0"/>
          <a:ext cx="0" cy="0"/>
          <a:chOff x="0" y="0"/>
          <a:chExt cx="0" cy="0"/>
        </a:xfrm>
      </p:grpSpPr>
      <p:sp>
        <p:nvSpPr>
          <p:cNvPr id="10" name="Content Placeholder 9"/>
          <p:cNvSpPr>
            <a:spLocks noGrp="1"/>
          </p:cNvSpPr>
          <p:nvPr>
            <p:ph sz="quarter" idx="17"/>
          </p:nvPr>
        </p:nvSpPr>
        <p:spPr>
          <a:xfrm>
            <a:off x="5029200" y="1782763"/>
            <a:ext cx="3657600" cy="2493962"/>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5"/>
          </p:nvPr>
        </p:nvSpPr>
        <p:spPr>
          <a:xfrm>
            <a:off x="0" y="0"/>
            <a:ext cx="4572000" cy="5143500"/>
          </a:xfrm>
          <a:prstGeom prst="rect">
            <a:avLst/>
          </a:prstGeom>
          <a:solidFill>
            <a:schemeClr val="tx1">
              <a:alpha val="80000"/>
            </a:schemeClr>
          </a:solidFill>
        </p:spPr>
        <p:txBody>
          <a:bodyPr lIns="484632" tIns="182880" rIns="484632" bIns="2926080" anchor="b">
            <a:noAutofit/>
          </a:bodyPr>
          <a:lstStyle>
            <a:lvl1pPr marL="0" indent="0" algn="l">
              <a:spcBef>
                <a:spcPts val="0"/>
              </a:spcBef>
              <a:buNone/>
              <a:defRPr sz="2800">
                <a:solidFill>
                  <a:schemeClr val="bg1"/>
                </a:solidFill>
                <a:latin typeface="+mj-lt"/>
              </a:defRPr>
            </a:lvl1pPr>
            <a:lvl2pPr marL="457189" indent="0">
              <a:buNone/>
              <a:defRPr>
                <a:latin typeface="+mj-lt"/>
              </a:defRPr>
            </a:lvl2pPr>
            <a:lvl3pPr marL="914378" indent="0">
              <a:buNone/>
              <a:defRPr>
                <a:latin typeface="+mj-lt"/>
              </a:defRPr>
            </a:lvl3pPr>
            <a:lvl4pPr marL="1371566" indent="0">
              <a:buNone/>
              <a:defRPr>
                <a:latin typeface="+mj-lt"/>
              </a:defRPr>
            </a:lvl4pPr>
            <a:lvl5pPr marL="1828754" indent="0">
              <a:buNone/>
              <a:defRPr>
                <a:latin typeface="+mj-lt"/>
              </a:defRPr>
            </a:lvl5pPr>
          </a:lstStyle>
          <a:p>
            <a:pPr lvl="0"/>
            <a:endParaRPr lang="en-US" dirty="0"/>
          </a:p>
        </p:txBody>
      </p:sp>
      <p:sp>
        <p:nvSpPr>
          <p:cNvPr id="7" name="Picture Placeholder 6"/>
          <p:cNvSpPr>
            <a:spLocks noGrp="1"/>
          </p:cNvSpPr>
          <p:nvPr>
            <p:ph type="pic" sz="quarter" idx="13" hasCustomPrompt="1"/>
          </p:nvPr>
        </p:nvSpPr>
        <p:spPr>
          <a:xfrm>
            <a:off x="0" y="0"/>
            <a:ext cx="4572000" cy="5143500"/>
          </a:xfrm>
          <a:prstGeom prst="rect">
            <a:avLst/>
          </a:prstGeom>
        </p:spPr>
        <p:txBody>
          <a:bodyPr lIns="548640" tIns="731520" rIns="548640" anchor="t">
            <a:noAutofit/>
          </a:bodyPr>
          <a:lstStyle>
            <a:lvl1pPr marL="0" indent="0" algn="l">
              <a:buNone/>
              <a:defRPr sz="1600">
                <a:solidFill>
                  <a:schemeClr val="tx2"/>
                </a:solidFill>
              </a:defRPr>
            </a:lvl1pPr>
          </a:lstStyle>
          <a:p>
            <a:r>
              <a:rPr lang="en-US"/>
              <a:t>Click icon to insert an image, then right click image and “SEND TO BACK”</a:t>
            </a:r>
          </a:p>
        </p:txBody>
      </p:sp>
      <p:sp>
        <p:nvSpPr>
          <p:cNvPr id="4" name="Content Placeholder 3"/>
          <p:cNvSpPr>
            <a:spLocks noGrp="1"/>
          </p:cNvSpPr>
          <p:nvPr>
            <p:ph sz="half" idx="2" hasCustomPrompt="1"/>
          </p:nvPr>
        </p:nvSpPr>
        <p:spPr>
          <a:xfrm>
            <a:off x="457200" y="2514600"/>
            <a:ext cx="3657600" cy="1762506"/>
          </a:xfrm>
          <a:prstGeom prst="rect">
            <a:avLst/>
          </a:prstGeom>
        </p:spPr>
        <p:txBody>
          <a:bodyPr lIns="0" tIns="0" rIns="0" bIns="0" anchor="t">
            <a:noAutofit/>
          </a:bodyPr>
          <a:lstStyle>
            <a:lvl1pPr marL="0" indent="0" algn="l">
              <a:lnSpc>
                <a:spcPct val="100000"/>
              </a:lnSpc>
              <a:spcBef>
                <a:spcPts val="0"/>
              </a:spcBef>
              <a:buNone/>
              <a:defRPr sz="1600">
                <a:solidFill>
                  <a:schemeClr val="bg1"/>
                </a:solidFill>
                <a:latin typeface="+mj-lt"/>
              </a:defRPr>
            </a:lvl1pPr>
            <a:lvl2pPr marL="457189" indent="0" algn="ctr">
              <a:buNone/>
              <a:defRPr/>
            </a:lvl2pPr>
            <a:lvl3pPr marL="914378" indent="0" algn="ctr">
              <a:buNone/>
              <a:defRPr/>
            </a:lvl3pPr>
            <a:lvl4pPr marL="1371566" indent="0" algn="ctr">
              <a:buNone/>
              <a:defRPr/>
            </a:lvl4pPr>
            <a:lvl5pPr marL="1828754" indent="0" algn="ctr">
              <a:buNone/>
              <a:defRPr/>
            </a:lvl5pPr>
          </a:lstStyle>
          <a:p>
            <a:pPr lvl="0"/>
            <a:r>
              <a:rPr lang="en-US" dirty="0"/>
              <a:t>Click to add text</a:t>
            </a:r>
          </a:p>
        </p:txBody>
      </p:sp>
      <p:sp>
        <p:nvSpPr>
          <p:cNvPr id="3" name="Footer Placeholder 2">
            <a:extLst>
              <a:ext uri="{FF2B5EF4-FFF2-40B4-BE49-F238E27FC236}">
                <a16:creationId xmlns:a16="http://schemas.microsoft.com/office/drawing/2014/main" id="{3426D572-E109-1A48-B894-AF6651E8C092}"/>
              </a:ext>
            </a:extLst>
          </p:cNvPr>
          <p:cNvSpPr>
            <a:spLocks noGrp="1"/>
          </p:cNvSpPr>
          <p:nvPr>
            <p:ph type="ftr" sz="quarter" idx="18"/>
          </p:nvPr>
        </p:nvSpPr>
        <p:spPr/>
        <p:txBody>
          <a:bodyPr/>
          <a:lstStyle/>
          <a:p>
            <a:pPr>
              <a:defRPr/>
            </a:pPr>
            <a:r>
              <a:rPr lang="en-US">
                <a:cs typeface="Arial" charset="0"/>
              </a:rPr>
              <a:t>© </a:t>
            </a:r>
            <a:r>
              <a:rPr lang="en-US" kern="0">
                <a:cs typeface="Arial" charset="0"/>
              </a:rPr>
              <a:t>Euromonitor</a:t>
            </a:r>
            <a:r>
              <a:rPr lang="en-US">
                <a:cs typeface="Arial" charset="0"/>
              </a:rPr>
              <a:t> Internation</a:t>
            </a:r>
            <a:r>
              <a:rPr lang="en-US">
                <a:cs typeface="Tahoma" pitchFamily="34" charset="0"/>
              </a:rPr>
              <a:t>al</a:t>
            </a:r>
            <a:endParaRPr lang="en-US" dirty="0">
              <a:cs typeface="Tahoma" pitchFamily="34" charset="0"/>
            </a:endParaRPr>
          </a:p>
        </p:txBody>
      </p:sp>
      <p:sp>
        <p:nvSpPr>
          <p:cNvPr id="5" name="Slide Number Placeholder 4">
            <a:extLst>
              <a:ext uri="{FF2B5EF4-FFF2-40B4-BE49-F238E27FC236}">
                <a16:creationId xmlns:a16="http://schemas.microsoft.com/office/drawing/2014/main" id="{A80560AE-6141-6641-9972-2A5C0D4A6232}"/>
              </a:ext>
            </a:extLst>
          </p:cNvPr>
          <p:cNvSpPr>
            <a:spLocks noGrp="1"/>
          </p:cNvSpPr>
          <p:nvPr>
            <p:ph type="sldNum" sz="quarter" idx="19"/>
          </p:nvPr>
        </p:nvSpPr>
        <p:spPr/>
        <p:txBody>
          <a:bodyPr/>
          <a:lstStyle/>
          <a:p>
            <a:fld id="{5F8EC74F-F43D-B546-84DB-988CF7340E3A}" type="slidenum">
              <a:rPr lang="en-US" smtClean="0"/>
              <a:pPr/>
              <a:t>‹#›</a:t>
            </a:fld>
            <a:endParaRPr lang="en-US" dirty="0"/>
          </a:p>
        </p:txBody>
      </p:sp>
      <p:pic>
        <p:nvPicPr>
          <p:cNvPr id="12" name="Picture 11">
            <a:extLst>
              <a:ext uri="{FF2B5EF4-FFF2-40B4-BE49-F238E27FC236}">
                <a16:creationId xmlns:a16="http://schemas.microsoft.com/office/drawing/2014/main" id="{3CFC1FC1-C020-C542-A235-31F4BE15924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895707" y="4888921"/>
            <a:ext cx="1088145" cy="156524"/>
          </a:xfrm>
          <a:prstGeom prst="rect">
            <a:avLst/>
          </a:prstGeom>
        </p:spPr>
      </p:pic>
    </p:spTree>
    <p:extLst>
      <p:ext uri="{BB962C8B-B14F-4D97-AF65-F5344CB8AC3E}">
        <p14:creationId xmlns:p14="http://schemas.microsoft.com/office/powerpoint/2010/main" val="1979868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slideLayout" Target="../slideLayouts/slideLayout310.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slideLayout" Target="../slideLayouts/slideLayout309.xml"/><Relationship Id="rId17" Type="http://schemas.openxmlformats.org/officeDocument/2006/relationships/image" Target="../media/image1.emf"/><Relationship Id="rId2" Type="http://schemas.openxmlformats.org/officeDocument/2006/relationships/slideLayout" Target="../slideLayouts/slideLayout299.xml"/><Relationship Id="rId16" Type="http://schemas.openxmlformats.org/officeDocument/2006/relationships/theme" Target="../theme/theme10.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5" Type="http://schemas.openxmlformats.org/officeDocument/2006/relationships/slideLayout" Target="../slideLayouts/slideLayout31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slideLayout" Target="../slideLayouts/slideLayout3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1.emf"/><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11.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image" Target="../media/image1.emf"/><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theme" Target="../theme/theme3.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image" Target="../media/image1.emf"/><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9" Type="http://schemas.openxmlformats.org/officeDocument/2006/relationships/slideLayout" Target="../slideLayouts/slideLayout118.xml"/><Relationship Id="rId21" Type="http://schemas.openxmlformats.org/officeDocument/2006/relationships/slideLayout" Target="../slideLayouts/slideLayout100.xml"/><Relationship Id="rId34" Type="http://schemas.openxmlformats.org/officeDocument/2006/relationships/slideLayout" Target="../slideLayouts/slideLayout113.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slideLayout" Target="../slideLayouts/slideLayout108.xml"/><Relationship Id="rId41" Type="http://schemas.openxmlformats.org/officeDocument/2006/relationships/theme" Target="../theme/theme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slideLayout" Target="../slideLayouts/slideLayout111.xml"/><Relationship Id="rId37" Type="http://schemas.openxmlformats.org/officeDocument/2006/relationships/slideLayout" Target="../slideLayouts/slideLayout116.xml"/><Relationship Id="rId40" Type="http://schemas.openxmlformats.org/officeDocument/2006/relationships/slideLayout" Target="../slideLayouts/slideLayout119.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36" Type="http://schemas.openxmlformats.org/officeDocument/2006/relationships/slideLayout" Target="../slideLayouts/slideLayout115.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slideLayout" Target="../slideLayouts/slideLayout110.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35" Type="http://schemas.openxmlformats.org/officeDocument/2006/relationships/slideLayout" Target="../slideLayouts/slideLayout114.xml"/><Relationship Id="rId8" Type="http://schemas.openxmlformats.org/officeDocument/2006/relationships/slideLayout" Target="../slideLayouts/slideLayout87.xml"/><Relationship Id="rId3" Type="http://schemas.openxmlformats.org/officeDocument/2006/relationships/slideLayout" Target="../slideLayouts/slideLayout82.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slideLayout" Target="../slideLayouts/slideLayout112.xml"/><Relationship Id="rId38" Type="http://schemas.openxmlformats.org/officeDocument/2006/relationships/slideLayout" Target="../slideLayouts/slideLayout11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26" Type="http://schemas.openxmlformats.org/officeDocument/2006/relationships/slideLayout" Target="../slideLayouts/slideLayout145.xml"/><Relationship Id="rId39" Type="http://schemas.openxmlformats.org/officeDocument/2006/relationships/slideLayout" Target="../slideLayouts/slideLayout158.xml"/><Relationship Id="rId21" Type="http://schemas.openxmlformats.org/officeDocument/2006/relationships/slideLayout" Target="../slideLayouts/slideLayout140.xml"/><Relationship Id="rId34" Type="http://schemas.openxmlformats.org/officeDocument/2006/relationships/slideLayout" Target="../slideLayouts/slideLayout153.xml"/><Relationship Id="rId42" Type="http://schemas.openxmlformats.org/officeDocument/2006/relationships/slideLayout" Target="../slideLayouts/slideLayout161.xml"/><Relationship Id="rId47" Type="http://schemas.openxmlformats.org/officeDocument/2006/relationships/slideLayout" Target="../slideLayouts/slideLayout166.xml"/><Relationship Id="rId7" Type="http://schemas.openxmlformats.org/officeDocument/2006/relationships/slideLayout" Target="../slideLayouts/slideLayout12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9" Type="http://schemas.openxmlformats.org/officeDocument/2006/relationships/slideLayout" Target="../slideLayouts/slideLayout148.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32" Type="http://schemas.openxmlformats.org/officeDocument/2006/relationships/slideLayout" Target="../slideLayouts/slideLayout151.xml"/><Relationship Id="rId37" Type="http://schemas.openxmlformats.org/officeDocument/2006/relationships/slideLayout" Target="../slideLayouts/slideLayout156.xml"/><Relationship Id="rId40" Type="http://schemas.openxmlformats.org/officeDocument/2006/relationships/slideLayout" Target="../slideLayouts/slideLayout159.xml"/><Relationship Id="rId45" Type="http://schemas.openxmlformats.org/officeDocument/2006/relationships/slideLayout" Target="../slideLayouts/slideLayout164.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28" Type="http://schemas.openxmlformats.org/officeDocument/2006/relationships/slideLayout" Target="../slideLayouts/slideLayout147.xml"/><Relationship Id="rId36" Type="http://schemas.openxmlformats.org/officeDocument/2006/relationships/slideLayout" Target="../slideLayouts/slideLayout155.xml"/><Relationship Id="rId49" Type="http://schemas.openxmlformats.org/officeDocument/2006/relationships/image" Target="../media/image1.emf"/><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31" Type="http://schemas.openxmlformats.org/officeDocument/2006/relationships/slideLayout" Target="../slideLayouts/slideLayout150.xml"/><Relationship Id="rId44" Type="http://schemas.openxmlformats.org/officeDocument/2006/relationships/slideLayout" Target="../slideLayouts/slideLayout163.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 Id="rId27" Type="http://schemas.openxmlformats.org/officeDocument/2006/relationships/slideLayout" Target="../slideLayouts/slideLayout146.xml"/><Relationship Id="rId30" Type="http://schemas.openxmlformats.org/officeDocument/2006/relationships/slideLayout" Target="../slideLayouts/slideLayout149.xml"/><Relationship Id="rId35" Type="http://schemas.openxmlformats.org/officeDocument/2006/relationships/slideLayout" Target="../slideLayouts/slideLayout154.xml"/><Relationship Id="rId43" Type="http://schemas.openxmlformats.org/officeDocument/2006/relationships/slideLayout" Target="../slideLayouts/slideLayout162.xml"/><Relationship Id="rId48" Type="http://schemas.openxmlformats.org/officeDocument/2006/relationships/theme" Target="../theme/theme6.xml"/><Relationship Id="rId8" Type="http://schemas.openxmlformats.org/officeDocument/2006/relationships/slideLayout" Target="../slideLayouts/slideLayout127.xml"/><Relationship Id="rId3" Type="http://schemas.openxmlformats.org/officeDocument/2006/relationships/slideLayout" Target="../slideLayouts/slideLayout122.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slideLayout" Target="../slideLayouts/slideLayout144.xml"/><Relationship Id="rId33" Type="http://schemas.openxmlformats.org/officeDocument/2006/relationships/slideLayout" Target="../slideLayouts/slideLayout152.xml"/><Relationship Id="rId38" Type="http://schemas.openxmlformats.org/officeDocument/2006/relationships/slideLayout" Target="../slideLayouts/slideLayout157.xml"/><Relationship Id="rId46" Type="http://schemas.openxmlformats.org/officeDocument/2006/relationships/slideLayout" Target="../slideLayouts/slideLayout165.xml"/><Relationship Id="rId20" Type="http://schemas.openxmlformats.org/officeDocument/2006/relationships/slideLayout" Target="../slideLayouts/slideLayout139.xml"/><Relationship Id="rId41" Type="http://schemas.openxmlformats.org/officeDocument/2006/relationships/slideLayout" Target="../slideLayouts/slideLayout160.xml"/><Relationship Id="rId1" Type="http://schemas.openxmlformats.org/officeDocument/2006/relationships/slideLayout" Target="../slideLayouts/slideLayout120.xml"/><Relationship Id="rId6" Type="http://schemas.openxmlformats.org/officeDocument/2006/relationships/slideLayout" Target="../slideLayouts/slideLayout125.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26" Type="http://schemas.openxmlformats.org/officeDocument/2006/relationships/slideLayout" Target="../slideLayouts/slideLayout192.xml"/><Relationship Id="rId39" Type="http://schemas.openxmlformats.org/officeDocument/2006/relationships/slideLayout" Target="../slideLayouts/slideLayout205.xml"/><Relationship Id="rId21" Type="http://schemas.openxmlformats.org/officeDocument/2006/relationships/slideLayout" Target="../slideLayouts/slideLayout187.xml"/><Relationship Id="rId34" Type="http://schemas.openxmlformats.org/officeDocument/2006/relationships/slideLayout" Target="../slideLayouts/slideLayout200.xml"/><Relationship Id="rId42" Type="http://schemas.openxmlformats.org/officeDocument/2006/relationships/slideLayout" Target="../slideLayouts/slideLayout208.xml"/><Relationship Id="rId7" Type="http://schemas.openxmlformats.org/officeDocument/2006/relationships/slideLayout" Target="../slideLayouts/slideLayout17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9" Type="http://schemas.openxmlformats.org/officeDocument/2006/relationships/slideLayout" Target="../slideLayouts/slideLayout195.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24" Type="http://schemas.openxmlformats.org/officeDocument/2006/relationships/slideLayout" Target="../slideLayouts/slideLayout190.xml"/><Relationship Id="rId32" Type="http://schemas.openxmlformats.org/officeDocument/2006/relationships/slideLayout" Target="../slideLayouts/slideLayout198.xml"/><Relationship Id="rId37" Type="http://schemas.openxmlformats.org/officeDocument/2006/relationships/slideLayout" Target="../slideLayouts/slideLayout203.xml"/><Relationship Id="rId40" Type="http://schemas.openxmlformats.org/officeDocument/2006/relationships/slideLayout" Target="../slideLayouts/slideLayout206.xml"/><Relationship Id="rId45" Type="http://schemas.openxmlformats.org/officeDocument/2006/relationships/slideLayout" Target="../slideLayouts/slideLayout211.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23" Type="http://schemas.openxmlformats.org/officeDocument/2006/relationships/slideLayout" Target="../slideLayouts/slideLayout189.xml"/><Relationship Id="rId28" Type="http://schemas.openxmlformats.org/officeDocument/2006/relationships/slideLayout" Target="../slideLayouts/slideLayout194.xml"/><Relationship Id="rId36" Type="http://schemas.openxmlformats.org/officeDocument/2006/relationships/slideLayout" Target="../slideLayouts/slideLayout202.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31" Type="http://schemas.openxmlformats.org/officeDocument/2006/relationships/slideLayout" Target="../slideLayouts/slideLayout197.xml"/><Relationship Id="rId44" Type="http://schemas.openxmlformats.org/officeDocument/2006/relationships/slideLayout" Target="../slideLayouts/slideLayout210.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slideLayout" Target="../slideLayouts/slideLayout188.xml"/><Relationship Id="rId27" Type="http://schemas.openxmlformats.org/officeDocument/2006/relationships/slideLayout" Target="../slideLayouts/slideLayout193.xml"/><Relationship Id="rId30" Type="http://schemas.openxmlformats.org/officeDocument/2006/relationships/slideLayout" Target="../slideLayouts/slideLayout196.xml"/><Relationship Id="rId35" Type="http://schemas.openxmlformats.org/officeDocument/2006/relationships/slideLayout" Target="../slideLayouts/slideLayout201.xml"/><Relationship Id="rId43" Type="http://schemas.openxmlformats.org/officeDocument/2006/relationships/slideLayout" Target="../slideLayouts/slideLayout209.xml"/><Relationship Id="rId8" Type="http://schemas.openxmlformats.org/officeDocument/2006/relationships/slideLayout" Target="../slideLayouts/slideLayout174.xml"/><Relationship Id="rId3" Type="http://schemas.openxmlformats.org/officeDocument/2006/relationships/slideLayout" Target="../slideLayouts/slideLayout169.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5" Type="http://schemas.openxmlformats.org/officeDocument/2006/relationships/slideLayout" Target="../slideLayouts/slideLayout191.xml"/><Relationship Id="rId33" Type="http://schemas.openxmlformats.org/officeDocument/2006/relationships/slideLayout" Target="../slideLayouts/slideLayout199.xml"/><Relationship Id="rId38" Type="http://schemas.openxmlformats.org/officeDocument/2006/relationships/slideLayout" Target="../slideLayouts/slideLayout204.xml"/><Relationship Id="rId46" Type="http://schemas.openxmlformats.org/officeDocument/2006/relationships/theme" Target="../theme/theme7.xml"/><Relationship Id="rId20" Type="http://schemas.openxmlformats.org/officeDocument/2006/relationships/slideLayout" Target="../slideLayouts/slideLayout186.xml"/><Relationship Id="rId41" Type="http://schemas.openxmlformats.org/officeDocument/2006/relationships/slideLayout" Target="../slideLayouts/slideLayout20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24.xml"/><Relationship Id="rId18" Type="http://schemas.openxmlformats.org/officeDocument/2006/relationships/slideLayout" Target="../slideLayouts/slideLayout229.xml"/><Relationship Id="rId26" Type="http://schemas.openxmlformats.org/officeDocument/2006/relationships/slideLayout" Target="../slideLayouts/slideLayout237.xml"/><Relationship Id="rId39" Type="http://schemas.openxmlformats.org/officeDocument/2006/relationships/slideLayout" Target="../slideLayouts/slideLayout250.xml"/><Relationship Id="rId21" Type="http://schemas.openxmlformats.org/officeDocument/2006/relationships/slideLayout" Target="../slideLayouts/slideLayout232.xml"/><Relationship Id="rId34" Type="http://schemas.openxmlformats.org/officeDocument/2006/relationships/slideLayout" Target="../slideLayouts/slideLayout245.xml"/><Relationship Id="rId7" Type="http://schemas.openxmlformats.org/officeDocument/2006/relationships/slideLayout" Target="../slideLayouts/slideLayout218.xml"/><Relationship Id="rId2" Type="http://schemas.openxmlformats.org/officeDocument/2006/relationships/slideLayout" Target="../slideLayouts/slideLayout213.xml"/><Relationship Id="rId16" Type="http://schemas.openxmlformats.org/officeDocument/2006/relationships/slideLayout" Target="../slideLayouts/slideLayout227.xml"/><Relationship Id="rId20" Type="http://schemas.openxmlformats.org/officeDocument/2006/relationships/slideLayout" Target="../slideLayouts/slideLayout231.xml"/><Relationship Id="rId29" Type="http://schemas.openxmlformats.org/officeDocument/2006/relationships/slideLayout" Target="../slideLayouts/slideLayout240.xml"/><Relationship Id="rId41" Type="http://schemas.openxmlformats.org/officeDocument/2006/relationships/theme" Target="../theme/theme8.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24" Type="http://schemas.openxmlformats.org/officeDocument/2006/relationships/slideLayout" Target="../slideLayouts/slideLayout235.xml"/><Relationship Id="rId32" Type="http://schemas.openxmlformats.org/officeDocument/2006/relationships/slideLayout" Target="../slideLayouts/slideLayout243.xml"/><Relationship Id="rId37" Type="http://schemas.openxmlformats.org/officeDocument/2006/relationships/slideLayout" Target="../slideLayouts/slideLayout248.xml"/><Relationship Id="rId40" Type="http://schemas.openxmlformats.org/officeDocument/2006/relationships/slideLayout" Target="../slideLayouts/slideLayout251.xml"/><Relationship Id="rId5" Type="http://schemas.openxmlformats.org/officeDocument/2006/relationships/slideLayout" Target="../slideLayouts/slideLayout216.xml"/><Relationship Id="rId15" Type="http://schemas.openxmlformats.org/officeDocument/2006/relationships/slideLayout" Target="../slideLayouts/slideLayout226.xml"/><Relationship Id="rId23" Type="http://schemas.openxmlformats.org/officeDocument/2006/relationships/slideLayout" Target="../slideLayouts/slideLayout234.xml"/><Relationship Id="rId28" Type="http://schemas.openxmlformats.org/officeDocument/2006/relationships/slideLayout" Target="../slideLayouts/slideLayout239.xml"/><Relationship Id="rId36" Type="http://schemas.openxmlformats.org/officeDocument/2006/relationships/slideLayout" Target="../slideLayouts/slideLayout247.xml"/><Relationship Id="rId10" Type="http://schemas.openxmlformats.org/officeDocument/2006/relationships/slideLayout" Target="../slideLayouts/slideLayout221.xml"/><Relationship Id="rId19" Type="http://schemas.openxmlformats.org/officeDocument/2006/relationships/slideLayout" Target="../slideLayouts/slideLayout230.xml"/><Relationship Id="rId31" Type="http://schemas.openxmlformats.org/officeDocument/2006/relationships/slideLayout" Target="../slideLayouts/slideLayout242.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 Id="rId22" Type="http://schemas.openxmlformats.org/officeDocument/2006/relationships/slideLayout" Target="../slideLayouts/slideLayout233.xml"/><Relationship Id="rId27" Type="http://schemas.openxmlformats.org/officeDocument/2006/relationships/slideLayout" Target="../slideLayouts/slideLayout238.xml"/><Relationship Id="rId30" Type="http://schemas.openxmlformats.org/officeDocument/2006/relationships/slideLayout" Target="../slideLayouts/slideLayout241.xml"/><Relationship Id="rId35" Type="http://schemas.openxmlformats.org/officeDocument/2006/relationships/slideLayout" Target="../slideLayouts/slideLayout246.xml"/><Relationship Id="rId8" Type="http://schemas.openxmlformats.org/officeDocument/2006/relationships/slideLayout" Target="../slideLayouts/slideLayout219.xml"/><Relationship Id="rId3" Type="http://schemas.openxmlformats.org/officeDocument/2006/relationships/slideLayout" Target="../slideLayouts/slideLayout214.xml"/><Relationship Id="rId12" Type="http://schemas.openxmlformats.org/officeDocument/2006/relationships/slideLayout" Target="../slideLayouts/slideLayout223.xml"/><Relationship Id="rId17" Type="http://schemas.openxmlformats.org/officeDocument/2006/relationships/slideLayout" Target="../slideLayouts/slideLayout228.xml"/><Relationship Id="rId25" Type="http://schemas.openxmlformats.org/officeDocument/2006/relationships/slideLayout" Target="../slideLayouts/slideLayout236.xml"/><Relationship Id="rId33" Type="http://schemas.openxmlformats.org/officeDocument/2006/relationships/slideLayout" Target="../slideLayouts/slideLayout244.xml"/><Relationship Id="rId38" Type="http://schemas.openxmlformats.org/officeDocument/2006/relationships/slideLayout" Target="../slideLayouts/slideLayout249.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64.xml"/><Relationship Id="rId18" Type="http://schemas.openxmlformats.org/officeDocument/2006/relationships/slideLayout" Target="../slideLayouts/slideLayout269.xml"/><Relationship Id="rId26" Type="http://schemas.openxmlformats.org/officeDocument/2006/relationships/slideLayout" Target="../slideLayouts/slideLayout277.xml"/><Relationship Id="rId39" Type="http://schemas.openxmlformats.org/officeDocument/2006/relationships/slideLayout" Target="../slideLayouts/slideLayout290.xml"/><Relationship Id="rId21" Type="http://schemas.openxmlformats.org/officeDocument/2006/relationships/slideLayout" Target="../slideLayouts/slideLayout272.xml"/><Relationship Id="rId34" Type="http://schemas.openxmlformats.org/officeDocument/2006/relationships/slideLayout" Target="../slideLayouts/slideLayout285.xml"/><Relationship Id="rId42" Type="http://schemas.openxmlformats.org/officeDocument/2006/relationships/slideLayout" Target="../slideLayouts/slideLayout293.xml"/><Relationship Id="rId47" Type="http://schemas.openxmlformats.org/officeDocument/2006/relationships/theme" Target="../theme/theme9.xml"/><Relationship Id="rId7" Type="http://schemas.openxmlformats.org/officeDocument/2006/relationships/slideLayout" Target="../slideLayouts/slideLayout258.xml"/><Relationship Id="rId2" Type="http://schemas.openxmlformats.org/officeDocument/2006/relationships/slideLayout" Target="../slideLayouts/slideLayout253.xml"/><Relationship Id="rId16" Type="http://schemas.openxmlformats.org/officeDocument/2006/relationships/slideLayout" Target="../slideLayouts/slideLayout267.xml"/><Relationship Id="rId29" Type="http://schemas.openxmlformats.org/officeDocument/2006/relationships/slideLayout" Target="../slideLayouts/slideLayout280.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24" Type="http://schemas.openxmlformats.org/officeDocument/2006/relationships/slideLayout" Target="../slideLayouts/slideLayout275.xml"/><Relationship Id="rId32" Type="http://schemas.openxmlformats.org/officeDocument/2006/relationships/slideLayout" Target="../slideLayouts/slideLayout283.xml"/><Relationship Id="rId37" Type="http://schemas.openxmlformats.org/officeDocument/2006/relationships/slideLayout" Target="../slideLayouts/slideLayout288.xml"/><Relationship Id="rId40" Type="http://schemas.openxmlformats.org/officeDocument/2006/relationships/slideLayout" Target="../slideLayouts/slideLayout291.xml"/><Relationship Id="rId45" Type="http://schemas.openxmlformats.org/officeDocument/2006/relationships/slideLayout" Target="../slideLayouts/slideLayout296.xml"/><Relationship Id="rId5" Type="http://schemas.openxmlformats.org/officeDocument/2006/relationships/slideLayout" Target="../slideLayouts/slideLayout256.xml"/><Relationship Id="rId15" Type="http://schemas.openxmlformats.org/officeDocument/2006/relationships/slideLayout" Target="../slideLayouts/slideLayout266.xml"/><Relationship Id="rId23" Type="http://schemas.openxmlformats.org/officeDocument/2006/relationships/slideLayout" Target="../slideLayouts/slideLayout274.xml"/><Relationship Id="rId28" Type="http://schemas.openxmlformats.org/officeDocument/2006/relationships/slideLayout" Target="../slideLayouts/slideLayout279.xml"/><Relationship Id="rId36" Type="http://schemas.openxmlformats.org/officeDocument/2006/relationships/slideLayout" Target="../slideLayouts/slideLayout287.xml"/><Relationship Id="rId10" Type="http://schemas.openxmlformats.org/officeDocument/2006/relationships/slideLayout" Target="../slideLayouts/slideLayout261.xml"/><Relationship Id="rId19" Type="http://schemas.openxmlformats.org/officeDocument/2006/relationships/slideLayout" Target="../slideLayouts/slideLayout270.xml"/><Relationship Id="rId31" Type="http://schemas.openxmlformats.org/officeDocument/2006/relationships/slideLayout" Target="../slideLayouts/slideLayout282.xml"/><Relationship Id="rId44" Type="http://schemas.openxmlformats.org/officeDocument/2006/relationships/slideLayout" Target="../slideLayouts/slideLayout295.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slideLayout" Target="../slideLayouts/slideLayout265.xml"/><Relationship Id="rId22" Type="http://schemas.openxmlformats.org/officeDocument/2006/relationships/slideLayout" Target="../slideLayouts/slideLayout273.xml"/><Relationship Id="rId27" Type="http://schemas.openxmlformats.org/officeDocument/2006/relationships/slideLayout" Target="../slideLayouts/slideLayout278.xml"/><Relationship Id="rId30" Type="http://schemas.openxmlformats.org/officeDocument/2006/relationships/slideLayout" Target="../slideLayouts/slideLayout281.xml"/><Relationship Id="rId35" Type="http://schemas.openxmlformats.org/officeDocument/2006/relationships/slideLayout" Target="../slideLayouts/slideLayout286.xml"/><Relationship Id="rId43" Type="http://schemas.openxmlformats.org/officeDocument/2006/relationships/slideLayout" Target="../slideLayouts/slideLayout294.xml"/><Relationship Id="rId8" Type="http://schemas.openxmlformats.org/officeDocument/2006/relationships/slideLayout" Target="../slideLayouts/slideLayout259.xml"/><Relationship Id="rId3" Type="http://schemas.openxmlformats.org/officeDocument/2006/relationships/slideLayout" Target="../slideLayouts/slideLayout254.xml"/><Relationship Id="rId12" Type="http://schemas.openxmlformats.org/officeDocument/2006/relationships/slideLayout" Target="../slideLayouts/slideLayout263.xml"/><Relationship Id="rId17" Type="http://schemas.openxmlformats.org/officeDocument/2006/relationships/slideLayout" Target="../slideLayouts/slideLayout268.xml"/><Relationship Id="rId25" Type="http://schemas.openxmlformats.org/officeDocument/2006/relationships/slideLayout" Target="../slideLayouts/slideLayout276.xml"/><Relationship Id="rId33" Type="http://schemas.openxmlformats.org/officeDocument/2006/relationships/slideLayout" Target="../slideLayouts/slideLayout284.xml"/><Relationship Id="rId38" Type="http://schemas.openxmlformats.org/officeDocument/2006/relationships/slideLayout" Target="../slideLayouts/slideLayout289.xml"/><Relationship Id="rId46" Type="http://schemas.openxmlformats.org/officeDocument/2006/relationships/slideLayout" Target="../slideLayouts/slideLayout297.xml"/><Relationship Id="rId20" Type="http://schemas.openxmlformats.org/officeDocument/2006/relationships/slideLayout" Target="../slideLayouts/slideLayout271.xml"/><Relationship Id="rId41" Type="http://schemas.openxmlformats.org/officeDocument/2006/relationships/slideLayout" Target="../slideLayouts/slideLayout2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port Template Colour Bar">
            <a:extLst>
              <a:ext uri="{FF2B5EF4-FFF2-40B4-BE49-F238E27FC236}">
                <a16:creationId xmlns:a16="http://schemas.microsoft.com/office/drawing/2014/main" id="{24A642DE-EE26-B549-9695-DA9B602A3EC1}"/>
              </a:ext>
            </a:extLst>
          </p:cNvPr>
          <p:cNvSpPr/>
          <p:nvPr userDrawn="1"/>
        </p:nvSpPr>
        <p:spPr>
          <a:xfrm>
            <a:off x="0" y="0"/>
            <a:ext cx="9144000" cy="226314"/>
          </a:xfrm>
          <a:prstGeom prst="rect">
            <a:avLst/>
          </a:prstGeom>
          <a:gradFill>
            <a:gsLst>
              <a:gs pos="0">
                <a:schemeClr val="accent3"/>
              </a:gs>
              <a:gs pos="100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sz="1800" dirty="0"/>
          </a:p>
        </p:txBody>
      </p:sp>
      <p:sp>
        <p:nvSpPr>
          <p:cNvPr id="2" name="Title Placeholder 1"/>
          <p:cNvSpPr>
            <a:spLocks noGrp="1"/>
          </p:cNvSpPr>
          <p:nvPr>
            <p:ph type="title"/>
          </p:nvPr>
        </p:nvSpPr>
        <p:spPr>
          <a:xfrm>
            <a:off x="310896" y="361950"/>
            <a:ext cx="6356603" cy="616458"/>
          </a:xfrm>
          <a:prstGeom prst="rect">
            <a:avLst/>
          </a:prstGeom>
        </p:spPr>
        <p:txBody>
          <a:bodyPr vert="horz" lIns="0" tIns="0" rIns="0" bIns="0" rtlCol="0" anchor="ctr">
            <a:noAutofit/>
          </a:bodyPr>
          <a:lstStyle/>
          <a:p>
            <a:r>
              <a:rPr lang="en-US"/>
              <a:t>Click to edit Master title style</a:t>
            </a:r>
            <a:endParaRPr lang="en-US" dirty="0"/>
          </a:p>
        </p:txBody>
      </p:sp>
      <p:sp>
        <p:nvSpPr>
          <p:cNvPr id="5" name="Footer Placeholder 4"/>
          <p:cNvSpPr>
            <a:spLocks noGrp="1"/>
          </p:cNvSpPr>
          <p:nvPr>
            <p:ph type="ftr" sz="quarter" idx="3"/>
          </p:nvPr>
        </p:nvSpPr>
        <p:spPr>
          <a:xfrm>
            <a:off x="155448" y="4891695"/>
            <a:ext cx="1298448" cy="118872"/>
          </a:xfrm>
          <a:prstGeom prst="rect">
            <a:avLst/>
          </a:prstGeom>
        </p:spPr>
        <p:txBody>
          <a:bodyPr vert="horz" lIns="0" tIns="0" rIns="0" bIns="0" rtlCol="0" anchor="ctr">
            <a:noAutofit/>
          </a:bodyPr>
          <a:lstStyle>
            <a:lvl1pPr algn="l">
              <a:defRPr sz="700">
                <a:solidFill>
                  <a:schemeClr val="bg2">
                    <a:lumMod val="20000"/>
                    <a:lumOff val="80000"/>
                  </a:schemeClr>
                </a:solidFill>
              </a:defRPr>
            </a:lvl1pPr>
          </a:lstStyle>
          <a:p>
            <a:r>
              <a:rPr lang="en-US" dirty="0"/>
              <a:t>© Euromonitor International</a:t>
            </a:r>
            <a:endParaRPr lang="en-US" sz="700" dirty="0"/>
          </a:p>
        </p:txBody>
      </p:sp>
      <p:sp>
        <p:nvSpPr>
          <p:cNvPr id="6" name="Slide Number Placeholder 5"/>
          <p:cNvSpPr>
            <a:spLocks noGrp="1"/>
          </p:cNvSpPr>
          <p:nvPr>
            <p:ph type="sldNum" sz="quarter" idx="4"/>
          </p:nvPr>
        </p:nvSpPr>
        <p:spPr>
          <a:xfrm>
            <a:off x="8833104" y="48491"/>
            <a:ext cx="241623" cy="143533"/>
          </a:xfrm>
          <a:prstGeom prst="rect">
            <a:avLst/>
          </a:prstGeom>
        </p:spPr>
        <p:txBody>
          <a:bodyPr vert="horz" lIns="0" tIns="0" rIns="0" bIns="0" rtlCol="0" anchor="ctr">
            <a:noAutofit/>
          </a:bodyPr>
          <a:lstStyle>
            <a:lvl1pPr algn="ctr">
              <a:defRPr sz="900" baseline="-25000">
                <a:solidFill>
                  <a:schemeClr val="bg2">
                    <a:lumMod val="20000"/>
                    <a:lumOff val="80000"/>
                  </a:schemeClr>
                </a:solidFill>
              </a:defRPr>
            </a:lvl1pPr>
          </a:lstStyle>
          <a:p>
            <a:fld id="{A7B9C364-902F-A048-87C3-DD7A523A6C86}" type="slidenum">
              <a:rPr lang="en-US" smtClean="0"/>
              <a:pPr/>
              <a:t>‹#›</a:t>
            </a:fld>
            <a:endParaRPr lang="en-US" baseline="-25000" dirty="0"/>
          </a:p>
        </p:txBody>
      </p:sp>
      <p:sp>
        <p:nvSpPr>
          <p:cNvPr id="4" name="Text Placeholder 3">
            <a:extLst>
              <a:ext uri="{FF2B5EF4-FFF2-40B4-BE49-F238E27FC236}">
                <a16:creationId xmlns:a16="http://schemas.microsoft.com/office/drawing/2014/main" id="{AB0A65D1-954B-2B46-9BEF-EE604A30E35F}"/>
              </a:ext>
            </a:extLst>
          </p:cNvPr>
          <p:cNvSpPr>
            <a:spLocks noGrp="1"/>
          </p:cNvSpPr>
          <p:nvPr>
            <p:ph type="body" idx="1"/>
          </p:nvPr>
        </p:nvSpPr>
        <p:spPr>
          <a:xfrm>
            <a:off x="304800" y="1200150"/>
            <a:ext cx="8534400" cy="3543300"/>
          </a:xfrm>
          <a:prstGeom prst="rect">
            <a:avLst/>
          </a:prstGeom>
        </p:spPr>
        <p:txBody>
          <a:bodyPr vert="horz" lIns="0" tIns="0" rIns="0" bIns="0" rtlCol="0">
            <a:noAutofit/>
          </a:bodyPr>
          <a:lstStyle/>
          <a:p>
            <a:pPr lvl="0"/>
            <a:r>
              <a:rPr lang="en-US" dirty="0"/>
              <a:t>Click to edit Master text styles v2.4</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0E191A8C-8AB3-4F4B-B3AF-A27E4D03174C}"/>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8077192" y="4882896"/>
            <a:ext cx="914408" cy="131533"/>
          </a:xfrm>
          <a:prstGeom prst="rect">
            <a:avLst/>
          </a:prstGeom>
        </p:spPr>
      </p:pic>
      <p:sp>
        <p:nvSpPr>
          <p:cNvPr id="11" name="Rectangle Black">
            <a:extLst>
              <a:ext uri="{FF2B5EF4-FFF2-40B4-BE49-F238E27FC236}">
                <a16:creationId xmlns:a16="http://schemas.microsoft.com/office/drawing/2014/main" id="{027FA138-0588-4B46-88D4-7592E8481612}"/>
              </a:ext>
            </a:extLst>
          </p:cNvPr>
          <p:cNvSpPr/>
          <p:nvPr userDrawn="1"/>
        </p:nvSpPr>
        <p:spPr>
          <a:xfrm>
            <a:off x="310896" y="1035511"/>
            <a:ext cx="73152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Tree>
    <p:extLst>
      <p:ext uri="{BB962C8B-B14F-4D97-AF65-F5344CB8AC3E}">
        <p14:creationId xmlns:p14="http://schemas.microsoft.com/office/powerpoint/2010/main" val="1777683924"/>
      </p:ext>
    </p:extLst>
  </p:cSld>
  <p:clrMap bg1="lt1" tx1="dk1" bg2="lt2" tx2="dk2" accent1="accent1" accent2="accent2" accent3="accent3" accent4="accent4" accent5="accent5" accent6="accent6" hlink="hlink" folHlink="folHlink"/>
  <p:sldLayoutIdLst>
    <p:sldLayoutId id="2147483709" r:id="rId1"/>
    <p:sldLayoutId id="2147483921" r:id="rId2"/>
    <p:sldLayoutId id="2147483711" r:id="rId3"/>
    <p:sldLayoutId id="2147483715" r:id="rId4"/>
    <p:sldLayoutId id="2147483716" r:id="rId5"/>
    <p:sldLayoutId id="2147483717" r:id="rId6"/>
    <p:sldLayoutId id="2147483718" r:id="rId7"/>
    <p:sldLayoutId id="2147483764" r:id="rId8"/>
    <p:sldLayoutId id="2147483765" r:id="rId9"/>
    <p:sldLayoutId id="2147484468" r:id="rId10"/>
    <p:sldLayoutId id="2147483766" r:id="rId11"/>
    <p:sldLayoutId id="2147484744" r:id="rId12"/>
  </p:sldLayoutIdLst>
  <p:hf sldNum="0" hdr="0" dt="0"/>
  <p:txStyles>
    <p:titleStyle>
      <a:lvl1pPr marL="0" marR="0" indent="0" algn="l" defTabSz="685800" rtl="0" eaLnBrk="1" fontAlgn="auto" latinLnBrk="0" hangingPunct="1">
        <a:lnSpc>
          <a:spcPts val="2400"/>
        </a:lnSpc>
        <a:spcBef>
          <a:spcPct val="0"/>
        </a:spcBef>
        <a:spcAft>
          <a:spcPts val="0"/>
        </a:spcAft>
        <a:buClrTx/>
        <a:buSzTx/>
        <a:buFontTx/>
        <a:buNone/>
        <a:tabLst/>
        <a:defRPr sz="2400" b="0" kern="1200">
          <a:solidFill>
            <a:schemeClr val="tx1"/>
          </a:solidFill>
          <a:latin typeface="+mj-lt"/>
          <a:ea typeface="+mj-ea"/>
          <a:cs typeface="+mj-cs"/>
        </a:defRPr>
      </a:lvl1pPr>
    </p:titleStyle>
    <p:bodyStyle>
      <a:lvl1pPr marL="0" indent="0" algn="l" defTabSz="685800" rtl="0" eaLnBrk="1" latinLnBrk="0" hangingPunct="1">
        <a:lnSpc>
          <a:spcPct val="100000"/>
        </a:lnSpc>
        <a:spcBef>
          <a:spcPts val="0"/>
        </a:spcBef>
        <a:spcAft>
          <a:spcPts val="400"/>
        </a:spcAft>
        <a:buFontTx/>
        <a:buNone/>
        <a:defRPr lang="en-US" sz="1600" kern="0" baseline="0" dirty="0">
          <a:solidFill>
            <a:schemeClr val="tx1"/>
          </a:solidFill>
          <a:latin typeface="+mn-lt"/>
          <a:ea typeface="+mn-ea"/>
          <a:cs typeface="+mn-cs"/>
        </a:defRPr>
      </a:lvl1pPr>
      <a:lvl2pPr marL="0" indent="0" algn="l" defTabSz="685800" rtl="0" eaLnBrk="1" latinLnBrk="0" hangingPunct="1">
        <a:lnSpc>
          <a:spcPct val="100000"/>
        </a:lnSpc>
        <a:spcBef>
          <a:spcPts val="600"/>
        </a:spcBef>
        <a:spcAft>
          <a:spcPts val="300"/>
        </a:spcAft>
        <a:buFontTx/>
        <a:buNone/>
        <a:defRPr lang="en-US" sz="1600" kern="0" dirty="0">
          <a:solidFill>
            <a:schemeClr val="accent3"/>
          </a:solidFill>
          <a:latin typeface="+mn-lt"/>
          <a:ea typeface="+mn-ea"/>
          <a:cs typeface="+mn-cs"/>
        </a:defRPr>
      </a:lvl2pPr>
      <a:lvl3pPr marL="182880" indent="-182880" algn="l" defTabSz="685800" rtl="0" eaLnBrk="1" latinLnBrk="0" hangingPunct="1">
        <a:lnSpc>
          <a:spcPct val="100000"/>
        </a:lnSpc>
        <a:spcBef>
          <a:spcPts val="0"/>
        </a:spcBef>
        <a:spcAft>
          <a:spcPts val="300"/>
        </a:spcAft>
        <a:buFont typeface="Wingdings" pitchFamily="2" charset="2"/>
        <a:buChar char="§"/>
        <a:defRPr lang="en-US" sz="1600" kern="0" dirty="0">
          <a:solidFill>
            <a:schemeClr val="tx1"/>
          </a:solidFill>
          <a:latin typeface="+mn-lt"/>
          <a:ea typeface="+mn-ea"/>
          <a:cs typeface="+mn-cs"/>
        </a:defRPr>
      </a:lvl3pPr>
      <a:lvl4pPr marL="365760" indent="-182880" algn="l" defTabSz="685800" rtl="0" eaLnBrk="1" latinLnBrk="0" hangingPunct="1">
        <a:lnSpc>
          <a:spcPct val="100000"/>
        </a:lnSpc>
        <a:spcBef>
          <a:spcPts val="0"/>
        </a:spcBef>
        <a:spcAft>
          <a:spcPts val="300"/>
        </a:spcAft>
        <a:buFont typeface="Wingdings" pitchFamily="2" charset="2"/>
        <a:buChar char="§"/>
        <a:defRPr lang="en-US" sz="1600" kern="0" dirty="0">
          <a:solidFill>
            <a:schemeClr val="tx1"/>
          </a:solidFill>
          <a:latin typeface="+mn-lt"/>
          <a:ea typeface="+mn-ea"/>
          <a:cs typeface="+mn-cs"/>
        </a:defRPr>
      </a:lvl4pPr>
      <a:lvl5pPr marL="548640" marR="0" indent="-182880" algn="l" defTabSz="685800" rtl="0" eaLnBrk="1" fontAlgn="auto" latinLnBrk="0" hangingPunct="1">
        <a:lnSpc>
          <a:spcPct val="100000"/>
        </a:lnSpc>
        <a:spcBef>
          <a:spcPts val="0"/>
        </a:spcBef>
        <a:spcAft>
          <a:spcPts val="300"/>
        </a:spcAft>
        <a:buClrTx/>
        <a:buSzTx/>
        <a:buFont typeface="Wingdings" pitchFamily="2" charset="2"/>
        <a:buChar char="§"/>
        <a:tabLst/>
        <a:defRPr lang="en-US" sz="1600" kern="0" dirty="0">
          <a:solidFill>
            <a:schemeClr val="tx1"/>
          </a:solidFill>
          <a:latin typeface="+mn-lt"/>
          <a:ea typeface="+mn-ea"/>
          <a:cs typeface="+mn-cs"/>
        </a:defRPr>
      </a:lvl5pPr>
      <a:lvl6pPr marL="731520" indent="-182880" algn="l" defTabSz="685800" rtl="0" eaLnBrk="1" latinLnBrk="0" hangingPunct="1">
        <a:lnSpc>
          <a:spcPts val="2200"/>
        </a:lnSpc>
        <a:spcBef>
          <a:spcPts val="0"/>
        </a:spcBef>
        <a:spcAft>
          <a:spcPts val="300"/>
        </a:spcAft>
        <a:buFont typeface="Wingdings" pitchFamily="2" charset="2"/>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88" userDrawn="1">
          <p15:clr>
            <a:srgbClr val="A4A3A4"/>
          </p15:clr>
        </p15:guide>
        <p15:guide id="2" pos="192" userDrawn="1">
          <p15:clr>
            <a:srgbClr val="A4A3A4"/>
          </p15:clr>
        </p15:guide>
        <p15:guide id="3" pos="5568" userDrawn="1">
          <p15:clr>
            <a:srgbClr val="A4A3A4"/>
          </p15:clr>
        </p15:guide>
        <p15:guide id="4" pos="96" userDrawn="1">
          <p15:clr>
            <a:srgbClr val="A4A3A4"/>
          </p15:clr>
        </p15:guide>
        <p15:guide id="5" pos="5664" userDrawn="1">
          <p15:clr>
            <a:srgbClr val="A4A3A4"/>
          </p15:clr>
        </p15:guide>
        <p15:guide id="6" orient="horz" pos="612" userDrawn="1">
          <p15:clr>
            <a:srgbClr val="A4A3A4"/>
          </p15:clr>
        </p15:guide>
        <p15:guide id="7" orient="horz" pos="2892" userDrawn="1">
          <p15:clr>
            <a:srgbClr val="C35EA4"/>
          </p15:clr>
        </p15:guide>
        <p15:guide id="8" orient="horz" pos="3156" userDrawn="1">
          <p15:clr>
            <a:srgbClr val="A4A3A4"/>
          </p15:clr>
        </p15:guide>
        <p15:guide id="9" pos="2928" userDrawn="1">
          <p15:clr>
            <a:srgbClr val="A4A3A4"/>
          </p15:clr>
        </p15:guide>
        <p15:guide id="10" pos="2822" userDrawn="1">
          <p15:clr>
            <a:srgbClr val="A4A3A4"/>
          </p15:clr>
        </p15:guide>
        <p15:guide id="11" pos="2016" userDrawn="1">
          <p15:clr>
            <a:srgbClr val="FBAE40"/>
          </p15:clr>
        </p15:guide>
        <p15:guide id="12" pos="1920" userDrawn="1">
          <p15:clr>
            <a:srgbClr val="FBAE40"/>
          </p15:clr>
        </p15:guide>
        <p15:guide id="13" pos="3744" userDrawn="1">
          <p15:clr>
            <a:srgbClr val="FBAE40"/>
          </p15:clr>
        </p15:guide>
        <p15:guide id="14" pos="3840" userDrawn="1">
          <p15:clr>
            <a:srgbClr val="FBAE40"/>
          </p15:clr>
        </p15:guide>
        <p15:guide id="15" pos="4205" userDrawn="1">
          <p15:clr>
            <a:srgbClr val="A4A3A4"/>
          </p15:clr>
        </p15:guide>
        <p15:guide id="16" pos="4296" userDrawn="1">
          <p15:clr>
            <a:srgbClr val="A4A3A4"/>
          </p15:clr>
        </p15:guide>
        <p15:guide id="17" pos="1560" userDrawn="1">
          <p15:clr>
            <a:srgbClr val="A4A3A4"/>
          </p15:clr>
        </p15:guide>
        <p15:guide id="18" pos="1464" userDrawn="1">
          <p15:clr>
            <a:srgbClr val="A4A3A4"/>
          </p15:clr>
        </p15:guide>
        <p15:guide id="19" orient="horz" pos="1812" userDrawn="1">
          <p15:clr>
            <a:srgbClr val="F26B43"/>
          </p15:clr>
        </p15:guide>
        <p15:guide id="20" orient="horz" pos="1908" userDrawn="1">
          <p15:clr>
            <a:srgbClr val="F26B43"/>
          </p15:clr>
        </p15:guide>
        <p15:guide id="21" orient="horz" pos="1452" userDrawn="1">
          <p15:clr>
            <a:srgbClr val="A4A3A4"/>
          </p15:clr>
        </p15:guide>
        <p15:guide id="22" orient="horz" pos="1534" userDrawn="1">
          <p15:clr>
            <a:srgbClr val="A4A3A4"/>
          </p15:clr>
        </p15:guide>
        <p15:guide id="23" orient="horz" pos="2220" userDrawn="1">
          <p15:clr>
            <a:srgbClr val="A4A3A4"/>
          </p15:clr>
        </p15:guide>
        <p15:guide id="24" orient="horz" pos="2316" userDrawn="1">
          <p15:clr>
            <a:srgbClr val="A4A3A4"/>
          </p15:clr>
        </p15:guide>
        <p15:guide id="25" orient="horz" pos="228" userDrawn="1">
          <p15:clr>
            <a:srgbClr val="A4A3A4"/>
          </p15:clr>
        </p15:guide>
        <p15:guide id="26" orient="horz" pos="756" userDrawn="1">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port Template Colour Bar">
            <a:extLst>
              <a:ext uri="{FF2B5EF4-FFF2-40B4-BE49-F238E27FC236}">
                <a16:creationId xmlns:a16="http://schemas.microsoft.com/office/drawing/2014/main" id="{24A642DE-EE26-B549-9695-DA9B602A3EC1}"/>
              </a:ext>
            </a:extLst>
          </p:cNvPr>
          <p:cNvSpPr/>
          <p:nvPr userDrawn="1"/>
        </p:nvSpPr>
        <p:spPr>
          <a:xfrm>
            <a:off x="0" y="0"/>
            <a:ext cx="9144000" cy="226314"/>
          </a:xfrm>
          <a:prstGeom prst="rect">
            <a:avLst/>
          </a:prstGeom>
          <a:gradFill>
            <a:gsLst>
              <a:gs pos="0">
                <a:schemeClr val="accent3"/>
              </a:gs>
              <a:gs pos="100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sz="1800"/>
          </a:p>
        </p:txBody>
      </p:sp>
      <p:sp>
        <p:nvSpPr>
          <p:cNvPr id="2" name="Title Placeholder 1"/>
          <p:cNvSpPr>
            <a:spLocks noGrp="1"/>
          </p:cNvSpPr>
          <p:nvPr>
            <p:ph type="title"/>
          </p:nvPr>
        </p:nvSpPr>
        <p:spPr>
          <a:xfrm>
            <a:off x="310897" y="361950"/>
            <a:ext cx="6356603" cy="616458"/>
          </a:xfrm>
          <a:prstGeom prst="rect">
            <a:avLst/>
          </a:prstGeom>
        </p:spPr>
        <p:txBody>
          <a:bodyPr vert="horz" lIns="0" tIns="0" rIns="0" bIns="0" rtlCol="0" anchor="ctr">
            <a:noAutofit/>
          </a:bodyPr>
          <a:lstStyle/>
          <a:p>
            <a:r>
              <a:rPr lang="en-US"/>
              <a:t>Click to edit Master title style</a:t>
            </a:r>
          </a:p>
        </p:txBody>
      </p:sp>
      <p:sp>
        <p:nvSpPr>
          <p:cNvPr id="5" name="Footer Placeholder 4"/>
          <p:cNvSpPr>
            <a:spLocks noGrp="1"/>
          </p:cNvSpPr>
          <p:nvPr>
            <p:ph type="ftr" sz="quarter" idx="3"/>
          </p:nvPr>
        </p:nvSpPr>
        <p:spPr>
          <a:xfrm>
            <a:off x="155448" y="4891695"/>
            <a:ext cx="1298448" cy="118872"/>
          </a:xfrm>
          <a:prstGeom prst="rect">
            <a:avLst/>
          </a:prstGeom>
        </p:spPr>
        <p:txBody>
          <a:bodyPr vert="horz" lIns="0" tIns="0" rIns="0" bIns="0" rtlCol="0" anchor="ctr">
            <a:noAutofit/>
          </a:bodyPr>
          <a:lstStyle>
            <a:lvl1pPr algn="l">
              <a:defRPr sz="700">
                <a:solidFill>
                  <a:schemeClr val="bg2">
                    <a:lumMod val="20000"/>
                    <a:lumOff val="80000"/>
                  </a:schemeClr>
                </a:solidFill>
              </a:defRPr>
            </a:lvl1pPr>
          </a:lstStyle>
          <a:p>
            <a:r>
              <a:rPr lang="en-US"/>
              <a:t>© Euromonitor International</a:t>
            </a:r>
            <a:endParaRPr lang="en-US" sz="700"/>
          </a:p>
        </p:txBody>
      </p:sp>
      <p:sp>
        <p:nvSpPr>
          <p:cNvPr id="6" name="Slide Number Placeholder 5"/>
          <p:cNvSpPr>
            <a:spLocks noGrp="1"/>
          </p:cNvSpPr>
          <p:nvPr>
            <p:ph type="sldNum" sz="quarter" idx="4"/>
          </p:nvPr>
        </p:nvSpPr>
        <p:spPr>
          <a:xfrm>
            <a:off x="8833105" y="48492"/>
            <a:ext cx="241623" cy="143533"/>
          </a:xfrm>
          <a:prstGeom prst="rect">
            <a:avLst/>
          </a:prstGeom>
        </p:spPr>
        <p:txBody>
          <a:bodyPr vert="horz" lIns="0" tIns="0" rIns="0" bIns="0" rtlCol="0" anchor="ctr">
            <a:noAutofit/>
          </a:bodyPr>
          <a:lstStyle>
            <a:lvl1pPr algn="ctr">
              <a:defRPr sz="900" baseline="-25000">
                <a:solidFill>
                  <a:schemeClr val="bg2">
                    <a:lumMod val="20000"/>
                    <a:lumOff val="80000"/>
                  </a:schemeClr>
                </a:solidFill>
              </a:defRPr>
            </a:lvl1pPr>
          </a:lstStyle>
          <a:p>
            <a:fld id="{A7B9C364-902F-A048-87C3-DD7A523A6C86}" type="slidenum">
              <a:rPr lang="en-US" smtClean="0"/>
              <a:pPr/>
              <a:t>‹#›</a:t>
            </a:fld>
            <a:endParaRPr lang="en-US" baseline="-25000"/>
          </a:p>
        </p:txBody>
      </p:sp>
      <p:sp>
        <p:nvSpPr>
          <p:cNvPr id="4" name="Text Placeholder 3">
            <a:extLst>
              <a:ext uri="{FF2B5EF4-FFF2-40B4-BE49-F238E27FC236}">
                <a16:creationId xmlns:a16="http://schemas.microsoft.com/office/drawing/2014/main" id="{AB0A65D1-954B-2B46-9BEF-EE604A30E35F}"/>
              </a:ext>
            </a:extLst>
          </p:cNvPr>
          <p:cNvSpPr>
            <a:spLocks noGrp="1"/>
          </p:cNvSpPr>
          <p:nvPr>
            <p:ph type="body" idx="1"/>
          </p:nvPr>
        </p:nvSpPr>
        <p:spPr>
          <a:xfrm>
            <a:off x="304800" y="1200150"/>
            <a:ext cx="8534400" cy="3543300"/>
          </a:xfrm>
          <a:prstGeom prst="rect">
            <a:avLst/>
          </a:prstGeom>
        </p:spPr>
        <p:txBody>
          <a:bodyPr vert="horz" lIns="0" tIns="0" rIns="0" bIns="0" rtlCol="0">
            <a:noAutofit/>
          </a:bodyPr>
          <a:lstStyle/>
          <a:p>
            <a:pPr lvl="0"/>
            <a:r>
              <a:rPr lang="en-US"/>
              <a:t>Click to edit Master text styles v2.4</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E191A8C-8AB3-4F4B-B3AF-A27E4D03174C}"/>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8077192" y="4882897"/>
            <a:ext cx="914408" cy="131533"/>
          </a:xfrm>
          <a:prstGeom prst="rect">
            <a:avLst/>
          </a:prstGeom>
        </p:spPr>
      </p:pic>
      <p:sp>
        <p:nvSpPr>
          <p:cNvPr id="11" name="Rectangle Black">
            <a:extLst>
              <a:ext uri="{FF2B5EF4-FFF2-40B4-BE49-F238E27FC236}">
                <a16:creationId xmlns:a16="http://schemas.microsoft.com/office/drawing/2014/main" id="{027FA138-0588-4B46-88D4-7592E8481612}"/>
              </a:ext>
            </a:extLst>
          </p:cNvPr>
          <p:cNvSpPr/>
          <p:nvPr userDrawn="1"/>
        </p:nvSpPr>
        <p:spPr>
          <a:xfrm>
            <a:off x="310896" y="1035511"/>
            <a:ext cx="73152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Tree>
    <p:extLst>
      <p:ext uri="{BB962C8B-B14F-4D97-AF65-F5344CB8AC3E}">
        <p14:creationId xmlns:p14="http://schemas.microsoft.com/office/powerpoint/2010/main" val="3288847303"/>
      </p:ext>
    </p:extLst>
  </p:cSld>
  <p:clrMap bg1="lt1" tx1="dk1" bg2="lt2" tx2="dk2" accent1="accent1" accent2="accent2" accent3="accent3" accent4="accent4" accent5="accent5" accent6="accent6" hlink="hlink" folHlink="folHlink"/>
  <p:sldLayoutIdLst>
    <p:sldLayoutId id="2147484746" r:id="rId1"/>
    <p:sldLayoutId id="2147484747" r:id="rId2"/>
    <p:sldLayoutId id="2147484748" r:id="rId3"/>
    <p:sldLayoutId id="2147484749" r:id="rId4"/>
    <p:sldLayoutId id="2147484750" r:id="rId5"/>
    <p:sldLayoutId id="2147484751" r:id="rId6"/>
    <p:sldLayoutId id="2147484752" r:id="rId7"/>
    <p:sldLayoutId id="2147484753" r:id="rId8"/>
    <p:sldLayoutId id="2147484754" r:id="rId9"/>
    <p:sldLayoutId id="2147484755" r:id="rId10"/>
    <p:sldLayoutId id="2147484756" r:id="rId11"/>
    <p:sldLayoutId id="2147484757" r:id="rId12"/>
    <p:sldLayoutId id="2147484758" r:id="rId13"/>
    <p:sldLayoutId id="2147484759" r:id="rId14"/>
    <p:sldLayoutId id="2147484760" r:id="rId15"/>
  </p:sldLayoutIdLst>
  <p:hf sldNum="0" hdr="0" dt="0"/>
  <p:txStyles>
    <p:titleStyle>
      <a:lvl1pPr marL="0" marR="0" indent="0" algn="l" defTabSz="685783" rtl="0" eaLnBrk="1" fontAlgn="auto" latinLnBrk="0" hangingPunct="1">
        <a:lnSpc>
          <a:spcPts val="2400"/>
        </a:lnSpc>
        <a:spcBef>
          <a:spcPct val="0"/>
        </a:spcBef>
        <a:spcAft>
          <a:spcPts val="0"/>
        </a:spcAft>
        <a:buClrTx/>
        <a:buSzTx/>
        <a:buFontTx/>
        <a:buNone/>
        <a:tabLst/>
        <a:defRPr sz="2400" b="0" kern="1200">
          <a:solidFill>
            <a:schemeClr val="tx1"/>
          </a:solidFill>
          <a:latin typeface="+mj-lt"/>
          <a:ea typeface="+mj-ea"/>
          <a:cs typeface="+mj-cs"/>
        </a:defRPr>
      </a:lvl1pPr>
    </p:titleStyle>
    <p:bodyStyle>
      <a:lvl1pPr marL="0" indent="0" algn="l" defTabSz="685783" rtl="0" eaLnBrk="1" latinLnBrk="0" hangingPunct="1">
        <a:lnSpc>
          <a:spcPct val="100000"/>
        </a:lnSpc>
        <a:spcBef>
          <a:spcPts val="0"/>
        </a:spcBef>
        <a:spcAft>
          <a:spcPts val="400"/>
        </a:spcAft>
        <a:buFontTx/>
        <a:buNone/>
        <a:defRPr lang="en-US" sz="1600" kern="0" baseline="0" dirty="0">
          <a:solidFill>
            <a:schemeClr val="tx1"/>
          </a:solidFill>
          <a:latin typeface="+mn-lt"/>
          <a:ea typeface="+mn-ea"/>
          <a:cs typeface="+mn-cs"/>
        </a:defRPr>
      </a:lvl1pPr>
      <a:lvl2pPr marL="0" indent="0" algn="l" defTabSz="685783" rtl="0" eaLnBrk="1" latinLnBrk="0" hangingPunct="1">
        <a:lnSpc>
          <a:spcPct val="100000"/>
        </a:lnSpc>
        <a:spcBef>
          <a:spcPts val="600"/>
        </a:spcBef>
        <a:spcAft>
          <a:spcPts val="300"/>
        </a:spcAft>
        <a:buFontTx/>
        <a:buNone/>
        <a:defRPr lang="en-US" sz="1600" kern="0" dirty="0">
          <a:solidFill>
            <a:schemeClr val="accent3"/>
          </a:solidFill>
          <a:latin typeface="+mn-lt"/>
          <a:ea typeface="+mn-ea"/>
          <a:cs typeface="+mn-cs"/>
        </a:defRPr>
      </a:lvl2pPr>
      <a:lvl3pPr marL="182876" indent="-182876" algn="l" defTabSz="685783" rtl="0" eaLnBrk="1" latinLnBrk="0" hangingPunct="1">
        <a:lnSpc>
          <a:spcPct val="100000"/>
        </a:lnSpc>
        <a:spcBef>
          <a:spcPts val="0"/>
        </a:spcBef>
        <a:spcAft>
          <a:spcPts val="300"/>
        </a:spcAft>
        <a:buFont typeface="Wingdings" pitchFamily="2" charset="2"/>
        <a:buChar char="§"/>
        <a:defRPr lang="en-US" sz="1600" kern="0" dirty="0">
          <a:solidFill>
            <a:schemeClr val="tx1"/>
          </a:solidFill>
          <a:latin typeface="+mn-lt"/>
          <a:ea typeface="+mn-ea"/>
          <a:cs typeface="+mn-cs"/>
        </a:defRPr>
      </a:lvl3pPr>
      <a:lvl4pPr marL="365751" indent="-182876" algn="l" defTabSz="685783" rtl="0" eaLnBrk="1" latinLnBrk="0" hangingPunct="1">
        <a:lnSpc>
          <a:spcPct val="100000"/>
        </a:lnSpc>
        <a:spcBef>
          <a:spcPts val="0"/>
        </a:spcBef>
        <a:spcAft>
          <a:spcPts val="300"/>
        </a:spcAft>
        <a:buFont typeface="Wingdings" pitchFamily="2" charset="2"/>
        <a:buChar char="§"/>
        <a:defRPr lang="en-US" sz="1600" kern="0" dirty="0">
          <a:solidFill>
            <a:schemeClr val="tx1"/>
          </a:solidFill>
          <a:latin typeface="+mn-lt"/>
          <a:ea typeface="+mn-ea"/>
          <a:cs typeface="+mn-cs"/>
        </a:defRPr>
      </a:lvl4pPr>
      <a:lvl5pPr marL="548627" marR="0" indent="-182876" algn="l" defTabSz="685783" rtl="0" eaLnBrk="1" fontAlgn="auto" latinLnBrk="0" hangingPunct="1">
        <a:lnSpc>
          <a:spcPct val="100000"/>
        </a:lnSpc>
        <a:spcBef>
          <a:spcPts val="0"/>
        </a:spcBef>
        <a:spcAft>
          <a:spcPts val="300"/>
        </a:spcAft>
        <a:buClrTx/>
        <a:buSzTx/>
        <a:buFont typeface="Wingdings" pitchFamily="2" charset="2"/>
        <a:buChar char="§"/>
        <a:tabLst/>
        <a:defRPr lang="en-US" sz="1600" kern="0" dirty="0">
          <a:solidFill>
            <a:schemeClr val="tx1"/>
          </a:solidFill>
          <a:latin typeface="+mn-lt"/>
          <a:ea typeface="+mn-ea"/>
          <a:cs typeface="+mn-cs"/>
        </a:defRPr>
      </a:lvl5pPr>
      <a:lvl6pPr marL="731502" indent="-182876" algn="l" defTabSz="685783" rtl="0" eaLnBrk="1" latinLnBrk="0" hangingPunct="1">
        <a:lnSpc>
          <a:spcPts val="2200"/>
        </a:lnSpc>
        <a:spcBef>
          <a:spcPts val="0"/>
        </a:spcBef>
        <a:spcAft>
          <a:spcPts val="300"/>
        </a:spcAft>
        <a:buFont typeface="Wingdings" pitchFamily="2" charset="2"/>
        <a:buChar char="§"/>
        <a:defRPr sz="18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88">
          <p15:clr>
            <a:srgbClr val="A4A3A4"/>
          </p15:clr>
        </p15:guide>
        <p15:guide id="2" pos="192">
          <p15:clr>
            <a:srgbClr val="A4A3A4"/>
          </p15:clr>
        </p15:guide>
        <p15:guide id="3" pos="5568">
          <p15:clr>
            <a:srgbClr val="A4A3A4"/>
          </p15:clr>
        </p15:guide>
        <p15:guide id="4" pos="96">
          <p15:clr>
            <a:srgbClr val="A4A3A4"/>
          </p15:clr>
        </p15:guide>
        <p15:guide id="5" pos="5664">
          <p15:clr>
            <a:srgbClr val="A4A3A4"/>
          </p15:clr>
        </p15:guide>
        <p15:guide id="6" orient="horz" pos="612">
          <p15:clr>
            <a:srgbClr val="A4A3A4"/>
          </p15:clr>
        </p15:guide>
        <p15:guide id="7" orient="horz" pos="2892">
          <p15:clr>
            <a:srgbClr val="C35EA4"/>
          </p15:clr>
        </p15:guide>
        <p15:guide id="8" orient="horz" pos="3156">
          <p15:clr>
            <a:srgbClr val="A4A3A4"/>
          </p15:clr>
        </p15:guide>
        <p15:guide id="9" pos="2928">
          <p15:clr>
            <a:srgbClr val="A4A3A4"/>
          </p15:clr>
        </p15:guide>
        <p15:guide id="10" pos="2822">
          <p15:clr>
            <a:srgbClr val="A4A3A4"/>
          </p15:clr>
        </p15:guide>
        <p15:guide id="11" pos="2016">
          <p15:clr>
            <a:srgbClr val="FBAE40"/>
          </p15:clr>
        </p15:guide>
        <p15:guide id="12" pos="1920">
          <p15:clr>
            <a:srgbClr val="FBAE40"/>
          </p15:clr>
        </p15:guide>
        <p15:guide id="13" pos="3744">
          <p15:clr>
            <a:srgbClr val="FBAE40"/>
          </p15:clr>
        </p15:guide>
        <p15:guide id="14" pos="3840">
          <p15:clr>
            <a:srgbClr val="FBAE40"/>
          </p15:clr>
        </p15:guide>
        <p15:guide id="15" pos="4205">
          <p15:clr>
            <a:srgbClr val="A4A3A4"/>
          </p15:clr>
        </p15:guide>
        <p15:guide id="16" pos="4296">
          <p15:clr>
            <a:srgbClr val="A4A3A4"/>
          </p15:clr>
        </p15:guide>
        <p15:guide id="17" pos="1560">
          <p15:clr>
            <a:srgbClr val="A4A3A4"/>
          </p15:clr>
        </p15:guide>
        <p15:guide id="18" pos="1464">
          <p15:clr>
            <a:srgbClr val="A4A3A4"/>
          </p15:clr>
        </p15:guide>
        <p15:guide id="19" orient="horz" pos="1812">
          <p15:clr>
            <a:srgbClr val="F26B43"/>
          </p15:clr>
        </p15:guide>
        <p15:guide id="20" orient="horz" pos="1908">
          <p15:clr>
            <a:srgbClr val="F26B43"/>
          </p15:clr>
        </p15:guide>
        <p15:guide id="21" orient="horz" pos="1452">
          <p15:clr>
            <a:srgbClr val="A4A3A4"/>
          </p15:clr>
        </p15:guide>
        <p15:guide id="22" orient="horz" pos="1534">
          <p15:clr>
            <a:srgbClr val="A4A3A4"/>
          </p15:clr>
        </p15:guide>
        <p15:guide id="23" orient="horz" pos="2220">
          <p15:clr>
            <a:srgbClr val="A4A3A4"/>
          </p15:clr>
        </p15:guide>
        <p15:guide id="24" orient="horz" pos="2316">
          <p15:clr>
            <a:srgbClr val="A4A3A4"/>
          </p15:clr>
        </p15:guide>
        <p15:guide id="25" orient="horz" pos="228">
          <p15:clr>
            <a:srgbClr val="A4A3A4"/>
          </p15:clr>
        </p15:guide>
        <p15:guide id="26" orient="horz" pos="756">
          <p15:clr>
            <a:srgbClr val="A4A3A4"/>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port Template Colour Bar">
            <a:extLst>
              <a:ext uri="{FF2B5EF4-FFF2-40B4-BE49-F238E27FC236}">
                <a16:creationId xmlns:a16="http://schemas.microsoft.com/office/drawing/2014/main" id="{24A642DE-EE26-B549-9695-DA9B602A3EC1}"/>
              </a:ext>
            </a:extLst>
          </p:cNvPr>
          <p:cNvSpPr/>
          <p:nvPr userDrawn="1"/>
        </p:nvSpPr>
        <p:spPr>
          <a:xfrm>
            <a:off x="0" y="0"/>
            <a:ext cx="9144000" cy="226314"/>
          </a:xfrm>
          <a:prstGeom prst="rect">
            <a:avLst/>
          </a:prstGeom>
          <a:gradFill>
            <a:gsLst>
              <a:gs pos="0">
                <a:schemeClr val="accent3"/>
              </a:gs>
              <a:gs pos="100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sz="1800"/>
          </a:p>
        </p:txBody>
      </p:sp>
      <p:sp>
        <p:nvSpPr>
          <p:cNvPr id="2" name="Title Placeholder 1"/>
          <p:cNvSpPr>
            <a:spLocks noGrp="1"/>
          </p:cNvSpPr>
          <p:nvPr>
            <p:ph type="title"/>
          </p:nvPr>
        </p:nvSpPr>
        <p:spPr>
          <a:xfrm>
            <a:off x="310896" y="361950"/>
            <a:ext cx="6356603" cy="616458"/>
          </a:xfrm>
          <a:prstGeom prst="rect">
            <a:avLst/>
          </a:prstGeom>
        </p:spPr>
        <p:txBody>
          <a:bodyPr vert="horz" lIns="0" tIns="0" rIns="0" bIns="0" rtlCol="0" anchor="ctr">
            <a:noAutofit/>
          </a:bodyPr>
          <a:lstStyle/>
          <a:p>
            <a:r>
              <a:rPr lang="en-US"/>
              <a:t>Click to edit Master title style</a:t>
            </a:r>
          </a:p>
        </p:txBody>
      </p:sp>
      <p:sp>
        <p:nvSpPr>
          <p:cNvPr id="5" name="Footer Placeholder 4"/>
          <p:cNvSpPr>
            <a:spLocks noGrp="1"/>
          </p:cNvSpPr>
          <p:nvPr>
            <p:ph type="ftr" sz="quarter" idx="3"/>
          </p:nvPr>
        </p:nvSpPr>
        <p:spPr>
          <a:xfrm>
            <a:off x="155448" y="4891695"/>
            <a:ext cx="1298448" cy="118872"/>
          </a:xfrm>
          <a:prstGeom prst="rect">
            <a:avLst/>
          </a:prstGeom>
        </p:spPr>
        <p:txBody>
          <a:bodyPr vert="horz" lIns="0" tIns="0" rIns="0" bIns="0" rtlCol="0" anchor="ctr">
            <a:noAutofit/>
          </a:bodyPr>
          <a:lstStyle>
            <a:lvl1pPr algn="l">
              <a:defRPr sz="700">
                <a:solidFill>
                  <a:schemeClr val="bg2">
                    <a:lumMod val="20000"/>
                    <a:lumOff val="80000"/>
                  </a:schemeClr>
                </a:solidFill>
              </a:defRPr>
            </a:lvl1pPr>
          </a:lstStyle>
          <a:p>
            <a:r>
              <a:rPr lang="en-US"/>
              <a:t>© Euromonitor International</a:t>
            </a:r>
            <a:endParaRPr lang="en-US" sz="700"/>
          </a:p>
        </p:txBody>
      </p:sp>
      <p:sp>
        <p:nvSpPr>
          <p:cNvPr id="6" name="Slide Number Placeholder 5"/>
          <p:cNvSpPr>
            <a:spLocks noGrp="1"/>
          </p:cNvSpPr>
          <p:nvPr>
            <p:ph type="sldNum" sz="quarter" idx="4"/>
          </p:nvPr>
        </p:nvSpPr>
        <p:spPr>
          <a:xfrm>
            <a:off x="8833104" y="48491"/>
            <a:ext cx="241623" cy="143533"/>
          </a:xfrm>
          <a:prstGeom prst="rect">
            <a:avLst/>
          </a:prstGeom>
        </p:spPr>
        <p:txBody>
          <a:bodyPr vert="horz" lIns="0" tIns="0" rIns="0" bIns="0" rtlCol="0" anchor="ctr">
            <a:noAutofit/>
          </a:bodyPr>
          <a:lstStyle>
            <a:lvl1pPr algn="ctr">
              <a:defRPr sz="900" baseline="-25000">
                <a:solidFill>
                  <a:schemeClr val="bg2">
                    <a:lumMod val="20000"/>
                    <a:lumOff val="80000"/>
                  </a:schemeClr>
                </a:solidFill>
              </a:defRPr>
            </a:lvl1pPr>
          </a:lstStyle>
          <a:p>
            <a:fld id="{A7B9C364-902F-A048-87C3-DD7A523A6C86}" type="slidenum">
              <a:rPr lang="en-US" smtClean="0"/>
              <a:pPr/>
              <a:t>‹#›</a:t>
            </a:fld>
            <a:endParaRPr lang="en-US" baseline="-25000"/>
          </a:p>
        </p:txBody>
      </p:sp>
      <p:sp>
        <p:nvSpPr>
          <p:cNvPr id="4" name="Text Placeholder 3">
            <a:extLst>
              <a:ext uri="{FF2B5EF4-FFF2-40B4-BE49-F238E27FC236}">
                <a16:creationId xmlns:a16="http://schemas.microsoft.com/office/drawing/2014/main" id="{AB0A65D1-954B-2B46-9BEF-EE604A30E35F}"/>
              </a:ext>
            </a:extLst>
          </p:cNvPr>
          <p:cNvSpPr>
            <a:spLocks noGrp="1"/>
          </p:cNvSpPr>
          <p:nvPr>
            <p:ph type="body" idx="1"/>
          </p:nvPr>
        </p:nvSpPr>
        <p:spPr>
          <a:xfrm>
            <a:off x="304800" y="1200150"/>
            <a:ext cx="8534400" cy="3543300"/>
          </a:xfrm>
          <a:prstGeom prst="rect">
            <a:avLst/>
          </a:prstGeom>
        </p:spPr>
        <p:txBody>
          <a:bodyPr vert="horz" lIns="0" tIns="0" rIns="0" bIns="0" rtlCol="0">
            <a:noAutofit/>
          </a:bodyPr>
          <a:lstStyle/>
          <a:p>
            <a:pPr lvl="0"/>
            <a:r>
              <a:rPr lang="en-US"/>
              <a:t>Click to edit Master text styles v2.7</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E191A8C-8AB3-4F4B-B3AF-A27E4D03174C}"/>
              </a:ext>
            </a:extLst>
          </p:cNvPr>
          <p:cNvPicPr>
            <a:picLocks noChangeAspect="1"/>
          </p:cNvPicPr>
          <p:nvPr userDrawn="1"/>
        </p:nvPicPr>
        <p:blipFill>
          <a:blip r:embed="rId13" cstate="email">
            <a:extLst>
              <a:ext uri="{28A0092B-C50C-407E-A947-70E740481C1C}">
                <a14:useLocalDpi xmlns:a14="http://schemas.microsoft.com/office/drawing/2010/main"/>
              </a:ext>
            </a:extLst>
          </a:blip>
          <a:srcRect/>
          <a:stretch/>
        </p:blipFill>
        <p:spPr>
          <a:xfrm>
            <a:off x="8077192" y="4882896"/>
            <a:ext cx="914408" cy="131533"/>
          </a:xfrm>
          <a:prstGeom prst="rect">
            <a:avLst/>
          </a:prstGeom>
        </p:spPr>
      </p:pic>
      <p:sp>
        <p:nvSpPr>
          <p:cNvPr id="11" name="Rectangle Black">
            <a:extLst>
              <a:ext uri="{FF2B5EF4-FFF2-40B4-BE49-F238E27FC236}">
                <a16:creationId xmlns:a16="http://schemas.microsoft.com/office/drawing/2014/main" id="{027FA138-0588-4B46-88D4-7592E8481612}"/>
              </a:ext>
            </a:extLst>
          </p:cNvPr>
          <p:cNvSpPr/>
          <p:nvPr userDrawn="1"/>
        </p:nvSpPr>
        <p:spPr>
          <a:xfrm>
            <a:off x="310896" y="1035511"/>
            <a:ext cx="73152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Tree>
    <p:extLst>
      <p:ext uri="{BB962C8B-B14F-4D97-AF65-F5344CB8AC3E}">
        <p14:creationId xmlns:p14="http://schemas.microsoft.com/office/powerpoint/2010/main" val="2287392514"/>
      </p:ext>
    </p:extLst>
  </p:cSld>
  <p:clrMap bg1="lt1" tx1="dk1" bg2="lt2" tx2="dk2" accent1="accent1" accent2="accent2" accent3="accent3" accent4="accent4" accent5="accent5" accent6="accent6" hlink="hlink" folHlink="folHlink"/>
  <p:sldLayoutIdLst>
    <p:sldLayoutId id="2147484762" r:id="rId1"/>
    <p:sldLayoutId id="2147484763" r:id="rId2"/>
    <p:sldLayoutId id="2147484764" r:id="rId3"/>
    <p:sldLayoutId id="2147484765" r:id="rId4"/>
    <p:sldLayoutId id="2147484766" r:id="rId5"/>
    <p:sldLayoutId id="2147484767" r:id="rId6"/>
    <p:sldLayoutId id="2147484768" r:id="rId7"/>
    <p:sldLayoutId id="2147484769" r:id="rId8"/>
    <p:sldLayoutId id="2147484770" r:id="rId9"/>
    <p:sldLayoutId id="2147484771" r:id="rId10"/>
    <p:sldLayoutId id="2147484772" r:id="rId11"/>
  </p:sldLayoutIdLst>
  <p:hf sldNum="0" hdr="0" dt="0"/>
  <p:txStyles>
    <p:titleStyle>
      <a:lvl1pPr marL="0" marR="0" indent="0" algn="l" defTabSz="685800" rtl="0" eaLnBrk="1" fontAlgn="auto" latinLnBrk="0" hangingPunct="1">
        <a:lnSpc>
          <a:spcPts val="2400"/>
        </a:lnSpc>
        <a:spcBef>
          <a:spcPct val="0"/>
        </a:spcBef>
        <a:spcAft>
          <a:spcPts val="0"/>
        </a:spcAft>
        <a:buClrTx/>
        <a:buSzTx/>
        <a:buFontTx/>
        <a:buNone/>
        <a:tabLst/>
        <a:defRPr sz="2400" b="0" kern="1200">
          <a:solidFill>
            <a:schemeClr val="tx1"/>
          </a:solidFill>
          <a:latin typeface="+mj-lt"/>
          <a:ea typeface="+mj-ea"/>
          <a:cs typeface="+mj-cs"/>
        </a:defRPr>
      </a:lvl1pPr>
    </p:titleStyle>
    <p:bodyStyle>
      <a:lvl1pPr marL="0" indent="0" algn="l" defTabSz="685800" rtl="0" eaLnBrk="1" latinLnBrk="0" hangingPunct="1">
        <a:lnSpc>
          <a:spcPct val="100000"/>
        </a:lnSpc>
        <a:spcBef>
          <a:spcPts val="0"/>
        </a:spcBef>
        <a:spcAft>
          <a:spcPts val="400"/>
        </a:spcAft>
        <a:buFontTx/>
        <a:buNone/>
        <a:defRPr lang="en-US" sz="1600" kern="0" baseline="0" dirty="0">
          <a:solidFill>
            <a:schemeClr val="tx1"/>
          </a:solidFill>
          <a:latin typeface="+mn-lt"/>
          <a:ea typeface="+mn-ea"/>
          <a:cs typeface="+mn-cs"/>
        </a:defRPr>
      </a:lvl1pPr>
      <a:lvl2pPr marL="0" indent="0" algn="l" defTabSz="685800" rtl="0" eaLnBrk="1" latinLnBrk="0" hangingPunct="1">
        <a:lnSpc>
          <a:spcPct val="100000"/>
        </a:lnSpc>
        <a:spcBef>
          <a:spcPts val="600"/>
        </a:spcBef>
        <a:spcAft>
          <a:spcPts val="300"/>
        </a:spcAft>
        <a:buFontTx/>
        <a:buNone/>
        <a:defRPr lang="en-US" sz="1600" kern="0" dirty="0">
          <a:solidFill>
            <a:schemeClr val="accent3"/>
          </a:solidFill>
          <a:latin typeface="+mn-lt"/>
          <a:ea typeface="+mn-ea"/>
          <a:cs typeface="+mn-cs"/>
        </a:defRPr>
      </a:lvl2pPr>
      <a:lvl3pPr marL="182880" indent="-182880" algn="l" defTabSz="685800" rtl="0" eaLnBrk="1" latinLnBrk="0" hangingPunct="1">
        <a:lnSpc>
          <a:spcPct val="100000"/>
        </a:lnSpc>
        <a:spcBef>
          <a:spcPts val="0"/>
        </a:spcBef>
        <a:spcAft>
          <a:spcPts val="300"/>
        </a:spcAft>
        <a:buFont typeface="Wingdings" pitchFamily="2" charset="2"/>
        <a:buChar char="§"/>
        <a:defRPr lang="en-US" sz="1600" kern="0" dirty="0">
          <a:solidFill>
            <a:schemeClr val="tx1"/>
          </a:solidFill>
          <a:latin typeface="+mn-lt"/>
          <a:ea typeface="+mn-ea"/>
          <a:cs typeface="+mn-cs"/>
        </a:defRPr>
      </a:lvl3pPr>
      <a:lvl4pPr marL="365760" indent="-182880" algn="l" defTabSz="685800" rtl="0" eaLnBrk="1" latinLnBrk="0" hangingPunct="1">
        <a:lnSpc>
          <a:spcPct val="100000"/>
        </a:lnSpc>
        <a:spcBef>
          <a:spcPts val="0"/>
        </a:spcBef>
        <a:spcAft>
          <a:spcPts val="300"/>
        </a:spcAft>
        <a:buFont typeface="Wingdings" pitchFamily="2" charset="2"/>
        <a:buChar char="§"/>
        <a:defRPr lang="en-US" sz="1600" kern="0" dirty="0">
          <a:solidFill>
            <a:schemeClr val="tx1"/>
          </a:solidFill>
          <a:latin typeface="+mn-lt"/>
          <a:ea typeface="+mn-ea"/>
          <a:cs typeface="+mn-cs"/>
        </a:defRPr>
      </a:lvl4pPr>
      <a:lvl5pPr marL="548640" marR="0" indent="-182880" algn="l" defTabSz="685800" rtl="0" eaLnBrk="1" fontAlgn="auto" latinLnBrk="0" hangingPunct="1">
        <a:lnSpc>
          <a:spcPct val="100000"/>
        </a:lnSpc>
        <a:spcBef>
          <a:spcPts val="0"/>
        </a:spcBef>
        <a:spcAft>
          <a:spcPts val="300"/>
        </a:spcAft>
        <a:buClrTx/>
        <a:buSzTx/>
        <a:buFont typeface="Wingdings" pitchFamily="2" charset="2"/>
        <a:buChar char="§"/>
        <a:tabLst/>
        <a:defRPr lang="en-US" sz="1600" kern="0" dirty="0">
          <a:solidFill>
            <a:schemeClr val="tx1"/>
          </a:solidFill>
          <a:latin typeface="+mn-lt"/>
          <a:ea typeface="+mn-ea"/>
          <a:cs typeface="+mn-cs"/>
        </a:defRPr>
      </a:lvl5pPr>
      <a:lvl6pPr marL="731520" indent="-182880" algn="l" defTabSz="685800" rtl="0" eaLnBrk="1" latinLnBrk="0" hangingPunct="1">
        <a:lnSpc>
          <a:spcPts val="2200"/>
        </a:lnSpc>
        <a:spcBef>
          <a:spcPts val="0"/>
        </a:spcBef>
        <a:spcAft>
          <a:spcPts val="300"/>
        </a:spcAft>
        <a:buFont typeface="Wingdings" pitchFamily="2" charset="2"/>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88">
          <p15:clr>
            <a:srgbClr val="A4A3A4"/>
          </p15:clr>
        </p15:guide>
        <p15:guide id="2" pos="192">
          <p15:clr>
            <a:srgbClr val="A4A3A4"/>
          </p15:clr>
        </p15:guide>
        <p15:guide id="3" pos="5568">
          <p15:clr>
            <a:srgbClr val="A4A3A4"/>
          </p15:clr>
        </p15:guide>
        <p15:guide id="4" pos="96">
          <p15:clr>
            <a:srgbClr val="A4A3A4"/>
          </p15:clr>
        </p15:guide>
        <p15:guide id="5" pos="5664">
          <p15:clr>
            <a:srgbClr val="A4A3A4"/>
          </p15:clr>
        </p15:guide>
        <p15:guide id="6" orient="horz" pos="612">
          <p15:clr>
            <a:srgbClr val="A4A3A4"/>
          </p15:clr>
        </p15:guide>
        <p15:guide id="7" orient="horz" pos="2892">
          <p15:clr>
            <a:srgbClr val="C35EA4"/>
          </p15:clr>
        </p15:guide>
        <p15:guide id="8" orient="horz" pos="3156">
          <p15:clr>
            <a:srgbClr val="A4A3A4"/>
          </p15:clr>
        </p15:guide>
        <p15:guide id="9" pos="2928">
          <p15:clr>
            <a:srgbClr val="A4A3A4"/>
          </p15:clr>
        </p15:guide>
        <p15:guide id="10" pos="2822">
          <p15:clr>
            <a:srgbClr val="A4A3A4"/>
          </p15:clr>
        </p15:guide>
        <p15:guide id="11" pos="2016">
          <p15:clr>
            <a:srgbClr val="FBAE40"/>
          </p15:clr>
        </p15:guide>
        <p15:guide id="12" pos="1920">
          <p15:clr>
            <a:srgbClr val="FBAE40"/>
          </p15:clr>
        </p15:guide>
        <p15:guide id="13" pos="3744">
          <p15:clr>
            <a:srgbClr val="FBAE40"/>
          </p15:clr>
        </p15:guide>
        <p15:guide id="14" pos="3840">
          <p15:clr>
            <a:srgbClr val="FBAE40"/>
          </p15:clr>
        </p15:guide>
        <p15:guide id="15" pos="4205">
          <p15:clr>
            <a:srgbClr val="A4A3A4"/>
          </p15:clr>
        </p15:guide>
        <p15:guide id="16" pos="4296">
          <p15:clr>
            <a:srgbClr val="A4A3A4"/>
          </p15:clr>
        </p15:guide>
        <p15:guide id="17" pos="1560">
          <p15:clr>
            <a:srgbClr val="A4A3A4"/>
          </p15:clr>
        </p15:guide>
        <p15:guide id="18" pos="1464">
          <p15:clr>
            <a:srgbClr val="A4A3A4"/>
          </p15:clr>
        </p15:guide>
        <p15:guide id="19" orient="horz" pos="1812">
          <p15:clr>
            <a:srgbClr val="F26B43"/>
          </p15:clr>
        </p15:guide>
        <p15:guide id="20" orient="horz" pos="1908">
          <p15:clr>
            <a:srgbClr val="F26B43"/>
          </p15:clr>
        </p15:guide>
        <p15:guide id="21" orient="horz" pos="1452">
          <p15:clr>
            <a:srgbClr val="A4A3A4"/>
          </p15:clr>
        </p15:guide>
        <p15:guide id="22" orient="horz" pos="1534">
          <p15:clr>
            <a:srgbClr val="A4A3A4"/>
          </p15:clr>
        </p15:guide>
        <p15:guide id="23" orient="horz" pos="2220">
          <p15:clr>
            <a:srgbClr val="A4A3A4"/>
          </p15:clr>
        </p15:guide>
        <p15:guide id="24" orient="horz" pos="2316">
          <p15:clr>
            <a:srgbClr val="A4A3A4"/>
          </p15:clr>
        </p15:guide>
        <p15:guide id="25" orient="horz" pos="228">
          <p15:clr>
            <a:srgbClr val="A4A3A4"/>
          </p15:clr>
        </p15:guide>
        <p15:guide id="26" orient="horz" pos="756">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port Template Colour Bar">
            <a:extLst>
              <a:ext uri="{FF2B5EF4-FFF2-40B4-BE49-F238E27FC236}">
                <a16:creationId xmlns:a16="http://schemas.microsoft.com/office/drawing/2014/main" id="{24A642DE-EE26-B549-9695-DA9B602A3EC1}"/>
              </a:ext>
            </a:extLst>
          </p:cNvPr>
          <p:cNvSpPr/>
          <p:nvPr userDrawn="1"/>
        </p:nvSpPr>
        <p:spPr>
          <a:xfrm>
            <a:off x="0" y="0"/>
            <a:ext cx="9144000" cy="226314"/>
          </a:xfrm>
          <a:prstGeom prst="rect">
            <a:avLst/>
          </a:prstGeom>
          <a:gradFill>
            <a:gsLst>
              <a:gs pos="0">
                <a:schemeClr val="accent3"/>
              </a:gs>
              <a:gs pos="100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sz="1800" dirty="0"/>
          </a:p>
        </p:txBody>
      </p:sp>
      <p:sp>
        <p:nvSpPr>
          <p:cNvPr id="4" name="Text Placeholder 1">
            <a:extLst>
              <a:ext uri="{FF2B5EF4-FFF2-40B4-BE49-F238E27FC236}">
                <a16:creationId xmlns:a16="http://schemas.microsoft.com/office/drawing/2014/main" id="{AB0A65D1-954B-2B46-9BEF-EE604A30E35F}"/>
              </a:ext>
            </a:extLst>
          </p:cNvPr>
          <p:cNvSpPr>
            <a:spLocks noGrp="1"/>
          </p:cNvSpPr>
          <p:nvPr>
            <p:ph type="body" idx="1"/>
          </p:nvPr>
        </p:nvSpPr>
        <p:spPr>
          <a:xfrm>
            <a:off x="304800" y="1200150"/>
            <a:ext cx="8534400" cy="35433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F41C8DAF-CC67-FF45-B252-E191512C3944}"/>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a:xfrm>
            <a:off x="8077192" y="4882896"/>
            <a:ext cx="914408" cy="131533"/>
          </a:xfrm>
          <a:prstGeom prst="rect">
            <a:avLst/>
          </a:prstGeom>
        </p:spPr>
      </p:pic>
      <p:sp>
        <p:nvSpPr>
          <p:cNvPr id="11" name="Rectangle Black">
            <a:extLst>
              <a:ext uri="{FF2B5EF4-FFF2-40B4-BE49-F238E27FC236}">
                <a16:creationId xmlns:a16="http://schemas.microsoft.com/office/drawing/2014/main" id="{8ED391A7-9E9A-FD44-A079-85AE7FD42B80}"/>
              </a:ext>
            </a:extLst>
          </p:cNvPr>
          <p:cNvSpPr/>
          <p:nvPr userDrawn="1"/>
        </p:nvSpPr>
        <p:spPr>
          <a:xfrm>
            <a:off x="310896" y="1035511"/>
            <a:ext cx="73152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18" name="Footer Placeholder 4">
            <a:extLst>
              <a:ext uri="{FF2B5EF4-FFF2-40B4-BE49-F238E27FC236}">
                <a16:creationId xmlns:a16="http://schemas.microsoft.com/office/drawing/2014/main" id="{53627396-1781-6E4F-8921-F28B108E8B77}"/>
              </a:ext>
            </a:extLst>
          </p:cNvPr>
          <p:cNvSpPr>
            <a:spLocks noGrp="1"/>
          </p:cNvSpPr>
          <p:nvPr>
            <p:ph type="ftr" sz="quarter" idx="3"/>
          </p:nvPr>
        </p:nvSpPr>
        <p:spPr>
          <a:xfrm>
            <a:off x="155448" y="4891695"/>
            <a:ext cx="1298448" cy="118872"/>
          </a:xfrm>
          <a:prstGeom prst="rect">
            <a:avLst/>
          </a:prstGeom>
        </p:spPr>
        <p:txBody>
          <a:bodyPr vert="horz" lIns="0" tIns="0" rIns="0" bIns="0" rtlCol="0" anchor="ctr">
            <a:noAutofit/>
          </a:bodyPr>
          <a:lstStyle>
            <a:lvl1pPr algn="l">
              <a:defRPr sz="700">
                <a:solidFill>
                  <a:schemeClr val="bg2">
                    <a:lumMod val="20000"/>
                    <a:lumOff val="80000"/>
                  </a:schemeClr>
                </a:solidFill>
              </a:defRPr>
            </a:lvl1pPr>
          </a:lstStyle>
          <a:p>
            <a:r>
              <a:rPr lang="en-US" dirty="0"/>
              <a:t>© Euromonitor International</a:t>
            </a:r>
            <a:endParaRPr lang="en-US" sz="700" dirty="0"/>
          </a:p>
        </p:txBody>
      </p:sp>
      <p:sp>
        <p:nvSpPr>
          <p:cNvPr id="19" name="Slide Number Placeholder 5">
            <a:extLst>
              <a:ext uri="{FF2B5EF4-FFF2-40B4-BE49-F238E27FC236}">
                <a16:creationId xmlns:a16="http://schemas.microsoft.com/office/drawing/2014/main" id="{73E51FF6-6909-2A41-9699-FD0B4C03CA42}"/>
              </a:ext>
            </a:extLst>
          </p:cNvPr>
          <p:cNvSpPr>
            <a:spLocks noGrp="1"/>
          </p:cNvSpPr>
          <p:nvPr>
            <p:ph type="sldNum" sz="quarter" idx="4"/>
          </p:nvPr>
        </p:nvSpPr>
        <p:spPr>
          <a:xfrm>
            <a:off x="8833104" y="48491"/>
            <a:ext cx="241623" cy="143533"/>
          </a:xfrm>
          <a:prstGeom prst="rect">
            <a:avLst/>
          </a:prstGeom>
        </p:spPr>
        <p:txBody>
          <a:bodyPr vert="horz" lIns="0" tIns="0" rIns="0" bIns="0" rtlCol="0" anchor="ctr">
            <a:noAutofit/>
          </a:bodyPr>
          <a:lstStyle>
            <a:lvl1pPr algn="ctr">
              <a:defRPr sz="900" baseline="-25000">
                <a:solidFill>
                  <a:schemeClr val="bg2">
                    <a:lumMod val="20000"/>
                    <a:lumOff val="80000"/>
                  </a:schemeClr>
                </a:solidFill>
              </a:defRPr>
            </a:lvl1pPr>
          </a:lstStyle>
          <a:p>
            <a:fld id="{A7B9C364-902F-A048-87C3-DD7A523A6C86}" type="slidenum">
              <a:rPr lang="en-US" smtClean="0"/>
              <a:pPr/>
              <a:t>‹#›</a:t>
            </a:fld>
            <a:endParaRPr lang="en-US" baseline="-25000" dirty="0"/>
          </a:p>
        </p:txBody>
      </p:sp>
    </p:spTree>
    <p:extLst>
      <p:ext uri="{BB962C8B-B14F-4D97-AF65-F5344CB8AC3E}">
        <p14:creationId xmlns:p14="http://schemas.microsoft.com/office/powerpoint/2010/main" val="3812022453"/>
      </p:ext>
    </p:extLst>
  </p:cSld>
  <p:clrMap bg1="lt1" tx1="dk1" bg2="lt2" tx2="dk2" accent1="accent1" accent2="accent2" accent3="accent3" accent4="accent4" accent5="accent5" accent6="accent6" hlink="hlink" folHlink="folHlink"/>
  <p:sldLayoutIdLst>
    <p:sldLayoutId id="2147483719" r:id="rId1"/>
    <p:sldLayoutId id="2147483979" r:id="rId2"/>
    <p:sldLayoutId id="2147483720" r:id="rId3"/>
    <p:sldLayoutId id="2147483973" r:id="rId4"/>
    <p:sldLayoutId id="2147484138" r:id="rId5"/>
    <p:sldLayoutId id="2147483977" r:id="rId6"/>
    <p:sldLayoutId id="2147483978" r:id="rId7"/>
    <p:sldLayoutId id="2147483985" r:id="rId8"/>
    <p:sldLayoutId id="2147483974" r:id="rId9"/>
    <p:sldLayoutId id="2147483992" r:id="rId10"/>
    <p:sldLayoutId id="2147483984" r:id="rId11"/>
    <p:sldLayoutId id="2147483982" r:id="rId12"/>
    <p:sldLayoutId id="2147483983" r:id="rId13"/>
    <p:sldLayoutId id="2147483986" r:id="rId14"/>
    <p:sldLayoutId id="2147483975" r:id="rId15"/>
    <p:sldLayoutId id="2147483987" r:id="rId16"/>
    <p:sldLayoutId id="2147484139" r:id="rId17"/>
    <p:sldLayoutId id="2147483996" r:id="rId18"/>
    <p:sldLayoutId id="2147484502" r:id="rId19"/>
    <p:sldLayoutId id="2147484503" r:id="rId20"/>
    <p:sldLayoutId id="2147483991" r:id="rId21"/>
    <p:sldLayoutId id="2147484491" r:id="rId22"/>
    <p:sldLayoutId id="2147484492" r:id="rId23"/>
    <p:sldLayoutId id="2147484147" r:id="rId24"/>
    <p:sldLayoutId id="2147483998" r:id="rId25"/>
    <p:sldLayoutId id="2147483999" r:id="rId26"/>
  </p:sldLayoutIdLst>
  <p:hf sldNum="0" hdr="0" dt="0"/>
  <p:txStyles>
    <p:titleStyle>
      <a:lvl1pPr marL="0" marR="0" indent="0" algn="l" defTabSz="685800" rtl="0" eaLnBrk="1" fontAlgn="auto" latinLnBrk="0" hangingPunct="1">
        <a:lnSpc>
          <a:spcPct val="100000"/>
        </a:lnSpc>
        <a:spcBef>
          <a:spcPct val="0"/>
        </a:spcBef>
        <a:spcAft>
          <a:spcPts val="0"/>
        </a:spcAft>
        <a:buClrTx/>
        <a:buSzTx/>
        <a:buFontTx/>
        <a:buNone/>
        <a:tabLst/>
        <a:defRPr sz="2400" b="0" kern="1200">
          <a:solidFill>
            <a:srgbClr val="FF0000"/>
          </a:solidFill>
          <a:latin typeface="+mj-lt"/>
          <a:ea typeface="+mj-ea"/>
          <a:cs typeface="+mj-cs"/>
        </a:defRPr>
      </a:lvl1pPr>
    </p:titleStyle>
    <p:bodyStyle>
      <a:lvl1pPr marL="0" indent="0" algn="l" defTabSz="685800" rtl="0" eaLnBrk="1" latinLnBrk="0" hangingPunct="1">
        <a:lnSpc>
          <a:spcPct val="100000"/>
        </a:lnSpc>
        <a:spcBef>
          <a:spcPts val="0"/>
        </a:spcBef>
        <a:spcAft>
          <a:spcPts val="400"/>
        </a:spcAft>
        <a:buFontTx/>
        <a:buNone/>
        <a:defRPr lang="en-US" sz="1600" kern="0" baseline="0" dirty="0">
          <a:solidFill>
            <a:schemeClr val="tx1"/>
          </a:solidFill>
          <a:latin typeface="+mn-lt"/>
          <a:ea typeface="+mn-ea"/>
          <a:cs typeface="+mn-cs"/>
        </a:defRPr>
      </a:lvl1pPr>
      <a:lvl2pPr marL="0" indent="0" algn="l" defTabSz="685800" rtl="0" eaLnBrk="1" latinLnBrk="0" hangingPunct="1">
        <a:lnSpc>
          <a:spcPct val="100000"/>
        </a:lnSpc>
        <a:spcBef>
          <a:spcPts val="600"/>
        </a:spcBef>
        <a:spcAft>
          <a:spcPts val="300"/>
        </a:spcAft>
        <a:buFontTx/>
        <a:buNone/>
        <a:defRPr lang="en-US" sz="1600" kern="0" dirty="0">
          <a:solidFill>
            <a:schemeClr val="accent3"/>
          </a:solidFill>
          <a:latin typeface="+mn-lt"/>
          <a:ea typeface="+mn-ea"/>
          <a:cs typeface="+mn-cs"/>
        </a:defRPr>
      </a:lvl2pPr>
      <a:lvl3pPr marL="182880" indent="-182880" algn="l" defTabSz="685800" rtl="0" eaLnBrk="1" latinLnBrk="0" hangingPunct="1">
        <a:lnSpc>
          <a:spcPct val="100000"/>
        </a:lnSpc>
        <a:spcBef>
          <a:spcPts val="0"/>
        </a:spcBef>
        <a:spcAft>
          <a:spcPts val="300"/>
        </a:spcAft>
        <a:buFont typeface="Wingdings" pitchFamily="2" charset="2"/>
        <a:buChar char="§"/>
        <a:defRPr lang="en-US" sz="1600" kern="0" dirty="0">
          <a:solidFill>
            <a:schemeClr val="tx1"/>
          </a:solidFill>
          <a:latin typeface="+mn-lt"/>
          <a:ea typeface="+mn-ea"/>
          <a:cs typeface="+mn-cs"/>
        </a:defRPr>
      </a:lvl3pPr>
      <a:lvl4pPr marL="365760" indent="-182880" algn="l" defTabSz="685800" rtl="0" eaLnBrk="1" latinLnBrk="0" hangingPunct="1">
        <a:lnSpc>
          <a:spcPct val="100000"/>
        </a:lnSpc>
        <a:spcBef>
          <a:spcPts val="0"/>
        </a:spcBef>
        <a:spcAft>
          <a:spcPts val="300"/>
        </a:spcAft>
        <a:buFont typeface="Wingdings" pitchFamily="2" charset="2"/>
        <a:buChar char="§"/>
        <a:defRPr lang="en-US" sz="1600" kern="0" dirty="0">
          <a:solidFill>
            <a:schemeClr val="tx1"/>
          </a:solidFill>
          <a:latin typeface="+mn-lt"/>
          <a:ea typeface="+mn-ea"/>
          <a:cs typeface="+mn-cs"/>
        </a:defRPr>
      </a:lvl4pPr>
      <a:lvl5pPr marL="548640" marR="0" indent="-182880" algn="l" defTabSz="685800" rtl="0" eaLnBrk="1" fontAlgn="auto" latinLnBrk="0" hangingPunct="1">
        <a:lnSpc>
          <a:spcPct val="100000"/>
        </a:lnSpc>
        <a:spcBef>
          <a:spcPts val="0"/>
        </a:spcBef>
        <a:spcAft>
          <a:spcPts val="300"/>
        </a:spcAft>
        <a:buClrTx/>
        <a:buSzTx/>
        <a:buFont typeface="Wingdings" pitchFamily="2" charset="2"/>
        <a:buChar char="§"/>
        <a:tabLst/>
        <a:defRPr lang="en-US" sz="1600" kern="0" dirty="0">
          <a:solidFill>
            <a:schemeClr val="tx1"/>
          </a:solidFill>
          <a:latin typeface="+mn-lt"/>
          <a:ea typeface="+mn-ea"/>
          <a:cs typeface="+mn-cs"/>
        </a:defRPr>
      </a:lvl5pPr>
      <a:lvl6pPr marL="731520" indent="-182880" algn="l" defTabSz="685800" rtl="0" eaLnBrk="1" latinLnBrk="0" hangingPunct="1">
        <a:lnSpc>
          <a:spcPts val="2200"/>
        </a:lnSpc>
        <a:spcBef>
          <a:spcPts val="0"/>
        </a:spcBef>
        <a:spcAft>
          <a:spcPts val="300"/>
        </a:spcAft>
        <a:buFont typeface="Wingdings" pitchFamily="2" charset="2"/>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88">
          <p15:clr>
            <a:srgbClr val="A4A3A4"/>
          </p15:clr>
        </p15:guide>
        <p15:guide id="2" pos="192">
          <p15:clr>
            <a:srgbClr val="A4A3A4"/>
          </p15:clr>
        </p15:guide>
        <p15:guide id="3" pos="5568">
          <p15:clr>
            <a:srgbClr val="A4A3A4"/>
          </p15:clr>
        </p15:guide>
        <p15:guide id="4" pos="96">
          <p15:clr>
            <a:srgbClr val="A4A3A4"/>
          </p15:clr>
        </p15:guide>
        <p15:guide id="5" pos="5664">
          <p15:clr>
            <a:srgbClr val="A4A3A4"/>
          </p15:clr>
        </p15:guide>
        <p15:guide id="6" orient="horz" pos="612">
          <p15:clr>
            <a:srgbClr val="A4A3A4"/>
          </p15:clr>
        </p15:guide>
        <p15:guide id="7" orient="horz" pos="2892">
          <p15:clr>
            <a:srgbClr val="C35EA4"/>
          </p15:clr>
        </p15:guide>
        <p15:guide id="8" orient="horz" pos="3156">
          <p15:clr>
            <a:srgbClr val="A4A3A4"/>
          </p15:clr>
        </p15:guide>
        <p15:guide id="9" pos="2928">
          <p15:clr>
            <a:srgbClr val="A4A3A4"/>
          </p15:clr>
        </p15:guide>
        <p15:guide id="10" pos="2822">
          <p15:clr>
            <a:srgbClr val="A4A3A4"/>
          </p15:clr>
        </p15:guide>
        <p15:guide id="11" pos="2016">
          <p15:clr>
            <a:srgbClr val="FBAE40"/>
          </p15:clr>
        </p15:guide>
        <p15:guide id="12" pos="1920">
          <p15:clr>
            <a:srgbClr val="FBAE40"/>
          </p15:clr>
        </p15:guide>
        <p15:guide id="13" pos="3744">
          <p15:clr>
            <a:srgbClr val="FBAE40"/>
          </p15:clr>
        </p15:guide>
        <p15:guide id="14" pos="3840">
          <p15:clr>
            <a:srgbClr val="FBAE40"/>
          </p15:clr>
        </p15:guide>
        <p15:guide id="15" pos="4205">
          <p15:clr>
            <a:srgbClr val="A4A3A4"/>
          </p15:clr>
        </p15:guide>
        <p15:guide id="16" pos="4296">
          <p15:clr>
            <a:srgbClr val="A4A3A4"/>
          </p15:clr>
        </p15:guide>
        <p15:guide id="17" pos="1560">
          <p15:clr>
            <a:srgbClr val="A4A3A4"/>
          </p15:clr>
        </p15:guide>
        <p15:guide id="18" pos="1464">
          <p15:clr>
            <a:srgbClr val="A4A3A4"/>
          </p15:clr>
        </p15:guide>
        <p15:guide id="19" orient="horz" pos="1812">
          <p15:clr>
            <a:srgbClr val="F26B43"/>
          </p15:clr>
        </p15:guide>
        <p15:guide id="20" orient="horz" pos="1908">
          <p15:clr>
            <a:srgbClr val="F26B43"/>
          </p15:clr>
        </p15:guide>
        <p15:guide id="21" orient="horz" pos="1452">
          <p15:clr>
            <a:srgbClr val="A4A3A4"/>
          </p15:clr>
        </p15:guide>
        <p15:guide id="22" orient="horz" pos="1534">
          <p15:clr>
            <a:srgbClr val="A4A3A4"/>
          </p15:clr>
        </p15:guide>
        <p15:guide id="23" orient="horz" pos="2220">
          <p15:clr>
            <a:srgbClr val="A4A3A4"/>
          </p15:clr>
        </p15:guide>
        <p15:guide id="24" orient="horz" pos="2316">
          <p15:clr>
            <a:srgbClr val="A4A3A4"/>
          </p15:clr>
        </p15:guide>
        <p15:guide id="25" orient="horz" pos="228">
          <p15:clr>
            <a:srgbClr val="A4A3A4"/>
          </p15:clr>
        </p15:guide>
        <p15:guide id="26" orient="horz" pos="756">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port Template Colour Bar">
            <a:extLst>
              <a:ext uri="{FF2B5EF4-FFF2-40B4-BE49-F238E27FC236}">
                <a16:creationId xmlns:a16="http://schemas.microsoft.com/office/drawing/2014/main" id="{16D513D3-BA59-2B4E-B386-26D1C773E801}"/>
              </a:ext>
            </a:extLst>
          </p:cNvPr>
          <p:cNvSpPr/>
          <p:nvPr userDrawn="1"/>
        </p:nvSpPr>
        <p:spPr>
          <a:xfrm>
            <a:off x="0" y="0"/>
            <a:ext cx="9144000" cy="226314"/>
          </a:xfrm>
          <a:prstGeom prst="rect">
            <a:avLst/>
          </a:prstGeom>
          <a:gradFill>
            <a:gsLst>
              <a:gs pos="0">
                <a:schemeClr val="accent3"/>
              </a:gs>
              <a:gs pos="100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sz="1800" dirty="0"/>
          </a:p>
        </p:txBody>
      </p:sp>
      <p:sp>
        <p:nvSpPr>
          <p:cNvPr id="4" name="Text Placeholder 3">
            <a:extLst>
              <a:ext uri="{FF2B5EF4-FFF2-40B4-BE49-F238E27FC236}">
                <a16:creationId xmlns:a16="http://schemas.microsoft.com/office/drawing/2014/main" id="{AB0A65D1-954B-2B46-9BEF-EE604A30E35F}"/>
              </a:ext>
            </a:extLst>
          </p:cNvPr>
          <p:cNvSpPr>
            <a:spLocks noGrp="1"/>
          </p:cNvSpPr>
          <p:nvPr>
            <p:ph type="body" idx="1"/>
          </p:nvPr>
        </p:nvSpPr>
        <p:spPr>
          <a:xfrm>
            <a:off x="304800" y="1207009"/>
            <a:ext cx="8534400" cy="35433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917ADDC1-5DC2-5A48-BDA6-39F4B4B5A57B}"/>
              </a:ext>
            </a:extLst>
          </p:cNvPr>
          <p:cNvPicPr>
            <a:picLocks noChangeAspect="1"/>
          </p:cNvPicPr>
          <p:nvPr userDrawn="1"/>
        </p:nvPicPr>
        <p:blipFill>
          <a:blip r:embed="rId22" cstate="screen">
            <a:extLst>
              <a:ext uri="{28A0092B-C50C-407E-A947-70E740481C1C}">
                <a14:useLocalDpi xmlns:a14="http://schemas.microsoft.com/office/drawing/2010/main"/>
              </a:ext>
            </a:extLst>
          </a:blip>
          <a:srcRect/>
          <a:stretch/>
        </p:blipFill>
        <p:spPr>
          <a:xfrm>
            <a:off x="8077192" y="4882896"/>
            <a:ext cx="914408" cy="131533"/>
          </a:xfrm>
          <a:prstGeom prst="rect">
            <a:avLst/>
          </a:prstGeom>
        </p:spPr>
      </p:pic>
      <p:sp>
        <p:nvSpPr>
          <p:cNvPr id="11" name="Rectangle Black">
            <a:extLst>
              <a:ext uri="{FF2B5EF4-FFF2-40B4-BE49-F238E27FC236}">
                <a16:creationId xmlns:a16="http://schemas.microsoft.com/office/drawing/2014/main" id="{AD6B43EC-210F-C44E-98EB-59209E833E8C}"/>
              </a:ext>
            </a:extLst>
          </p:cNvPr>
          <p:cNvSpPr/>
          <p:nvPr userDrawn="1"/>
        </p:nvSpPr>
        <p:spPr>
          <a:xfrm>
            <a:off x="310896" y="1035511"/>
            <a:ext cx="73152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22" name="Footer Placeholder 4">
            <a:extLst>
              <a:ext uri="{FF2B5EF4-FFF2-40B4-BE49-F238E27FC236}">
                <a16:creationId xmlns:a16="http://schemas.microsoft.com/office/drawing/2014/main" id="{4386A208-88ED-9642-BA64-7E302D30A787}"/>
              </a:ext>
            </a:extLst>
          </p:cNvPr>
          <p:cNvSpPr>
            <a:spLocks noGrp="1"/>
          </p:cNvSpPr>
          <p:nvPr>
            <p:ph type="ftr" sz="quarter" idx="3"/>
          </p:nvPr>
        </p:nvSpPr>
        <p:spPr>
          <a:xfrm>
            <a:off x="155448" y="4891695"/>
            <a:ext cx="1298448" cy="118872"/>
          </a:xfrm>
          <a:prstGeom prst="rect">
            <a:avLst/>
          </a:prstGeom>
        </p:spPr>
        <p:txBody>
          <a:bodyPr vert="horz" lIns="0" tIns="0" rIns="0" bIns="0" rtlCol="0" anchor="ctr">
            <a:noAutofit/>
          </a:bodyPr>
          <a:lstStyle>
            <a:lvl1pPr algn="l">
              <a:defRPr sz="700">
                <a:solidFill>
                  <a:schemeClr val="bg2">
                    <a:lumMod val="20000"/>
                    <a:lumOff val="80000"/>
                  </a:schemeClr>
                </a:solidFill>
              </a:defRPr>
            </a:lvl1pPr>
          </a:lstStyle>
          <a:p>
            <a:r>
              <a:rPr lang="en-US" dirty="0"/>
              <a:t>© Euromonitor International</a:t>
            </a:r>
            <a:endParaRPr lang="en-US" sz="700" dirty="0"/>
          </a:p>
        </p:txBody>
      </p:sp>
      <p:sp>
        <p:nvSpPr>
          <p:cNvPr id="23" name="Slide Number Placeholder 5">
            <a:extLst>
              <a:ext uri="{FF2B5EF4-FFF2-40B4-BE49-F238E27FC236}">
                <a16:creationId xmlns:a16="http://schemas.microsoft.com/office/drawing/2014/main" id="{3F0873E3-1FBD-A94E-B595-0B7C3FE71EEC}"/>
              </a:ext>
            </a:extLst>
          </p:cNvPr>
          <p:cNvSpPr>
            <a:spLocks noGrp="1"/>
          </p:cNvSpPr>
          <p:nvPr>
            <p:ph type="sldNum" sz="quarter" idx="4"/>
          </p:nvPr>
        </p:nvSpPr>
        <p:spPr>
          <a:xfrm>
            <a:off x="8833104" y="48491"/>
            <a:ext cx="241623" cy="143533"/>
          </a:xfrm>
          <a:prstGeom prst="rect">
            <a:avLst/>
          </a:prstGeom>
        </p:spPr>
        <p:txBody>
          <a:bodyPr vert="horz" lIns="0" tIns="0" rIns="0" bIns="0" rtlCol="0" anchor="ctr">
            <a:noAutofit/>
          </a:bodyPr>
          <a:lstStyle>
            <a:lvl1pPr algn="ctr">
              <a:defRPr sz="900" baseline="-25000">
                <a:solidFill>
                  <a:schemeClr val="bg2">
                    <a:lumMod val="20000"/>
                    <a:lumOff val="80000"/>
                  </a:schemeClr>
                </a:solidFill>
              </a:defRPr>
            </a:lvl1pPr>
          </a:lstStyle>
          <a:p>
            <a:fld id="{A7B9C364-902F-A048-87C3-DD7A523A6C86}" type="slidenum">
              <a:rPr lang="en-US" smtClean="0"/>
              <a:pPr/>
              <a:t>‹#›</a:t>
            </a:fld>
            <a:endParaRPr lang="en-US" baseline="-25000" dirty="0"/>
          </a:p>
        </p:txBody>
      </p:sp>
    </p:spTree>
    <p:extLst>
      <p:ext uri="{BB962C8B-B14F-4D97-AF65-F5344CB8AC3E}">
        <p14:creationId xmlns:p14="http://schemas.microsoft.com/office/powerpoint/2010/main" val="970104284"/>
      </p:ext>
    </p:extLst>
  </p:cSld>
  <p:clrMap bg1="lt1" tx1="dk1" bg2="lt2" tx2="dk2" accent1="accent1" accent2="accent2" accent3="accent3" accent4="accent4" accent5="accent5" accent6="accent6" hlink="hlink" folHlink="folHlink"/>
  <p:sldLayoutIdLst>
    <p:sldLayoutId id="2147484474" r:id="rId1"/>
    <p:sldLayoutId id="2147484497" r:id="rId2"/>
    <p:sldLayoutId id="2147484464" r:id="rId3"/>
    <p:sldLayoutId id="2147484465" r:id="rId4"/>
    <p:sldLayoutId id="2147484498" r:id="rId5"/>
    <p:sldLayoutId id="2147484471" r:id="rId6"/>
    <p:sldLayoutId id="2147484472" r:id="rId7"/>
    <p:sldLayoutId id="2147484473" r:id="rId8"/>
    <p:sldLayoutId id="2147484145" r:id="rId9"/>
    <p:sldLayoutId id="2147483976" r:id="rId10"/>
    <p:sldLayoutId id="2147483995" r:id="rId11"/>
    <p:sldLayoutId id="2147483988" r:id="rId12"/>
    <p:sldLayoutId id="2147483989" r:id="rId13"/>
    <p:sldLayoutId id="2147483990" r:id="rId14"/>
    <p:sldLayoutId id="2147483971" r:id="rId15"/>
    <p:sldLayoutId id="2147483981" r:id="rId16"/>
    <p:sldLayoutId id="2147483972" r:id="rId17"/>
    <p:sldLayoutId id="2147484131" r:id="rId18"/>
    <p:sldLayoutId id="2147483856" r:id="rId19"/>
    <p:sldLayoutId id="2147484111" r:id="rId20"/>
  </p:sldLayoutIdLst>
  <p:hf sldNum="0" hdr="0" dt="0"/>
  <p:txStyles>
    <p:titleStyle>
      <a:lvl1pPr marL="0" marR="0" indent="0" algn="l" defTabSz="685800" rtl="0" eaLnBrk="1" fontAlgn="auto" latinLnBrk="0" hangingPunct="1">
        <a:lnSpc>
          <a:spcPts val="2400"/>
        </a:lnSpc>
        <a:spcBef>
          <a:spcPct val="0"/>
        </a:spcBef>
        <a:spcAft>
          <a:spcPts val="0"/>
        </a:spcAft>
        <a:buClrTx/>
        <a:buSzTx/>
        <a:buFontTx/>
        <a:buNone/>
        <a:tabLst/>
        <a:defRPr sz="2400" b="0" kern="1200">
          <a:solidFill>
            <a:schemeClr val="tx1"/>
          </a:solidFill>
          <a:latin typeface="+mj-lt"/>
          <a:ea typeface="+mj-ea"/>
          <a:cs typeface="+mj-cs"/>
        </a:defRPr>
      </a:lvl1pPr>
    </p:titleStyle>
    <p:bodyStyle>
      <a:lvl1pPr marL="0" indent="0" algn="l" defTabSz="685800" rtl="0" eaLnBrk="1" latinLnBrk="0" hangingPunct="1">
        <a:lnSpc>
          <a:spcPct val="100000"/>
        </a:lnSpc>
        <a:spcBef>
          <a:spcPts val="0"/>
        </a:spcBef>
        <a:spcAft>
          <a:spcPts val="400"/>
        </a:spcAft>
        <a:buFontTx/>
        <a:buNone/>
        <a:defRPr lang="en-US" sz="1600" kern="0" baseline="0" dirty="0">
          <a:solidFill>
            <a:schemeClr val="tx1"/>
          </a:solidFill>
          <a:latin typeface="+mn-lt"/>
          <a:ea typeface="+mn-ea"/>
          <a:cs typeface="+mn-cs"/>
        </a:defRPr>
      </a:lvl1pPr>
      <a:lvl2pPr marL="0" indent="0" algn="l" defTabSz="685800" rtl="0" eaLnBrk="1" latinLnBrk="0" hangingPunct="1">
        <a:lnSpc>
          <a:spcPct val="100000"/>
        </a:lnSpc>
        <a:spcBef>
          <a:spcPts val="600"/>
        </a:spcBef>
        <a:spcAft>
          <a:spcPts val="300"/>
        </a:spcAft>
        <a:buFontTx/>
        <a:buNone/>
        <a:defRPr lang="en-US" sz="1600" kern="0" dirty="0">
          <a:solidFill>
            <a:schemeClr val="accent3"/>
          </a:solidFill>
          <a:latin typeface="+mn-lt"/>
          <a:ea typeface="+mn-ea"/>
          <a:cs typeface="+mn-cs"/>
        </a:defRPr>
      </a:lvl2pPr>
      <a:lvl3pPr marL="182880" indent="-182880" algn="l" defTabSz="685800" rtl="0" eaLnBrk="1" latinLnBrk="0" hangingPunct="1">
        <a:lnSpc>
          <a:spcPct val="100000"/>
        </a:lnSpc>
        <a:spcBef>
          <a:spcPts val="0"/>
        </a:spcBef>
        <a:spcAft>
          <a:spcPts val="300"/>
        </a:spcAft>
        <a:buFont typeface="Wingdings" pitchFamily="2" charset="2"/>
        <a:buChar char="§"/>
        <a:defRPr lang="en-US" sz="1600" kern="0" dirty="0">
          <a:solidFill>
            <a:schemeClr val="tx1"/>
          </a:solidFill>
          <a:latin typeface="+mn-lt"/>
          <a:ea typeface="+mn-ea"/>
          <a:cs typeface="+mn-cs"/>
        </a:defRPr>
      </a:lvl3pPr>
      <a:lvl4pPr marL="365760" indent="-182880" algn="l" defTabSz="685800" rtl="0" eaLnBrk="1" latinLnBrk="0" hangingPunct="1">
        <a:lnSpc>
          <a:spcPct val="100000"/>
        </a:lnSpc>
        <a:spcBef>
          <a:spcPts val="0"/>
        </a:spcBef>
        <a:spcAft>
          <a:spcPts val="300"/>
        </a:spcAft>
        <a:buFont typeface="Wingdings" pitchFamily="2" charset="2"/>
        <a:buChar char="§"/>
        <a:defRPr lang="en-US" sz="1600" kern="0" dirty="0">
          <a:solidFill>
            <a:schemeClr val="tx1"/>
          </a:solidFill>
          <a:latin typeface="+mn-lt"/>
          <a:ea typeface="+mn-ea"/>
          <a:cs typeface="+mn-cs"/>
        </a:defRPr>
      </a:lvl4pPr>
      <a:lvl5pPr marL="548640" marR="0" indent="-182880" algn="l" defTabSz="685800" rtl="0" eaLnBrk="1" fontAlgn="auto" latinLnBrk="0" hangingPunct="1">
        <a:lnSpc>
          <a:spcPct val="100000"/>
        </a:lnSpc>
        <a:spcBef>
          <a:spcPts val="0"/>
        </a:spcBef>
        <a:spcAft>
          <a:spcPts val="300"/>
        </a:spcAft>
        <a:buClrTx/>
        <a:buSzTx/>
        <a:buFont typeface="Wingdings" pitchFamily="2" charset="2"/>
        <a:buChar char="§"/>
        <a:tabLst/>
        <a:defRPr lang="en-US" sz="1600" kern="0" dirty="0">
          <a:solidFill>
            <a:schemeClr val="tx1"/>
          </a:solidFill>
          <a:latin typeface="+mn-lt"/>
          <a:ea typeface="+mn-ea"/>
          <a:cs typeface="+mn-cs"/>
        </a:defRPr>
      </a:lvl5pPr>
      <a:lvl6pPr marL="731520" indent="-182880" algn="l" defTabSz="685800" rtl="0" eaLnBrk="1" latinLnBrk="0" hangingPunct="1">
        <a:lnSpc>
          <a:spcPts val="2200"/>
        </a:lnSpc>
        <a:spcBef>
          <a:spcPts val="0"/>
        </a:spcBef>
        <a:spcAft>
          <a:spcPts val="300"/>
        </a:spcAft>
        <a:buFont typeface="Wingdings" pitchFamily="2" charset="2"/>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88">
          <p15:clr>
            <a:srgbClr val="A4A3A4"/>
          </p15:clr>
        </p15:guide>
        <p15:guide id="2" pos="192">
          <p15:clr>
            <a:srgbClr val="A4A3A4"/>
          </p15:clr>
        </p15:guide>
        <p15:guide id="3" pos="5568">
          <p15:clr>
            <a:srgbClr val="A4A3A4"/>
          </p15:clr>
        </p15:guide>
        <p15:guide id="4" pos="96">
          <p15:clr>
            <a:srgbClr val="A4A3A4"/>
          </p15:clr>
        </p15:guide>
        <p15:guide id="5" pos="5664">
          <p15:clr>
            <a:srgbClr val="A4A3A4"/>
          </p15:clr>
        </p15:guide>
        <p15:guide id="6" orient="horz" pos="612">
          <p15:clr>
            <a:srgbClr val="A4A3A4"/>
          </p15:clr>
        </p15:guide>
        <p15:guide id="7" orient="horz" pos="2892">
          <p15:clr>
            <a:srgbClr val="C35EA4"/>
          </p15:clr>
        </p15:guide>
        <p15:guide id="8" orient="horz" pos="3156">
          <p15:clr>
            <a:srgbClr val="A4A3A4"/>
          </p15:clr>
        </p15:guide>
        <p15:guide id="9" pos="2928">
          <p15:clr>
            <a:srgbClr val="A4A3A4"/>
          </p15:clr>
        </p15:guide>
        <p15:guide id="10" pos="2822">
          <p15:clr>
            <a:srgbClr val="A4A3A4"/>
          </p15:clr>
        </p15:guide>
        <p15:guide id="11" pos="2016">
          <p15:clr>
            <a:srgbClr val="FBAE40"/>
          </p15:clr>
        </p15:guide>
        <p15:guide id="12" pos="1920">
          <p15:clr>
            <a:srgbClr val="FBAE40"/>
          </p15:clr>
        </p15:guide>
        <p15:guide id="13" pos="3744">
          <p15:clr>
            <a:srgbClr val="FBAE40"/>
          </p15:clr>
        </p15:guide>
        <p15:guide id="14" pos="3840">
          <p15:clr>
            <a:srgbClr val="FBAE40"/>
          </p15:clr>
        </p15:guide>
        <p15:guide id="15" pos="4205">
          <p15:clr>
            <a:srgbClr val="A4A3A4"/>
          </p15:clr>
        </p15:guide>
        <p15:guide id="16" pos="4296">
          <p15:clr>
            <a:srgbClr val="A4A3A4"/>
          </p15:clr>
        </p15:guide>
        <p15:guide id="17" pos="1560">
          <p15:clr>
            <a:srgbClr val="A4A3A4"/>
          </p15:clr>
        </p15:guide>
        <p15:guide id="18" pos="1464">
          <p15:clr>
            <a:srgbClr val="A4A3A4"/>
          </p15:clr>
        </p15:guide>
        <p15:guide id="19" orient="horz" pos="1812">
          <p15:clr>
            <a:srgbClr val="F26B43"/>
          </p15:clr>
        </p15:guide>
        <p15:guide id="20" orient="horz" pos="1908">
          <p15:clr>
            <a:srgbClr val="F26B43"/>
          </p15:clr>
        </p15:guide>
        <p15:guide id="21" orient="horz" pos="1452">
          <p15:clr>
            <a:srgbClr val="A4A3A4"/>
          </p15:clr>
        </p15:guide>
        <p15:guide id="22" orient="horz" pos="1534">
          <p15:clr>
            <a:srgbClr val="A4A3A4"/>
          </p15:clr>
        </p15:guide>
        <p15:guide id="23" orient="horz" pos="2220">
          <p15:clr>
            <a:srgbClr val="A4A3A4"/>
          </p15:clr>
        </p15:guide>
        <p15:guide id="24" orient="horz" pos="2316">
          <p15:clr>
            <a:srgbClr val="A4A3A4"/>
          </p15:clr>
        </p15:guide>
        <p15:guide id="25" orient="horz" pos="228">
          <p15:clr>
            <a:srgbClr val="A4A3A4"/>
          </p15:clr>
        </p15:guide>
        <p15:guide id="26" orient="horz" pos="756">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port Template Colour Bar">
            <a:extLst>
              <a:ext uri="{FF2B5EF4-FFF2-40B4-BE49-F238E27FC236}">
                <a16:creationId xmlns:a16="http://schemas.microsoft.com/office/drawing/2014/main" id="{E256C377-8C59-564E-A0E4-B8C8C966C770}"/>
              </a:ext>
            </a:extLst>
          </p:cNvPr>
          <p:cNvSpPr/>
          <p:nvPr userDrawn="1"/>
        </p:nvSpPr>
        <p:spPr>
          <a:xfrm>
            <a:off x="0" y="0"/>
            <a:ext cx="9144000" cy="226314"/>
          </a:xfrm>
          <a:prstGeom prst="rect">
            <a:avLst/>
          </a:prstGeom>
          <a:gradFill>
            <a:gsLst>
              <a:gs pos="0">
                <a:schemeClr val="accent3"/>
              </a:gs>
              <a:gs pos="100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sz="1800" dirty="0"/>
          </a:p>
        </p:txBody>
      </p:sp>
      <p:sp>
        <p:nvSpPr>
          <p:cNvPr id="2" name="Title Placeholder 1"/>
          <p:cNvSpPr>
            <a:spLocks noGrp="1"/>
          </p:cNvSpPr>
          <p:nvPr>
            <p:ph type="title"/>
          </p:nvPr>
        </p:nvSpPr>
        <p:spPr>
          <a:xfrm>
            <a:off x="310896" y="361950"/>
            <a:ext cx="6356603" cy="616458"/>
          </a:xfrm>
          <a:prstGeom prst="rect">
            <a:avLst/>
          </a:prstGeom>
        </p:spPr>
        <p:txBody>
          <a:bodyPr vert="horz" lIns="0" tIns="0" rIns="0" bIns="0" rtlCol="0" anchor="ctr">
            <a:noAutofit/>
          </a:bodyPr>
          <a:lstStyle/>
          <a:p>
            <a:r>
              <a:rPr lang="en-US"/>
              <a:t>Click to edit Master title style</a:t>
            </a:r>
            <a:endParaRPr lang="en-US" dirty="0"/>
          </a:p>
        </p:txBody>
      </p:sp>
      <p:sp>
        <p:nvSpPr>
          <p:cNvPr id="5" name="Footer Placeholder 4"/>
          <p:cNvSpPr>
            <a:spLocks noGrp="1"/>
          </p:cNvSpPr>
          <p:nvPr>
            <p:ph type="ftr" sz="quarter" idx="3"/>
          </p:nvPr>
        </p:nvSpPr>
        <p:spPr>
          <a:xfrm>
            <a:off x="155448" y="4891695"/>
            <a:ext cx="1298448" cy="118872"/>
          </a:xfrm>
          <a:prstGeom prst="rect">
            <a:avLst/>
          </a:prstGeom>
        </p:spPr>
        <p:txBody>
          <a:bodyPr vert="horz" lIns="0" tIns="0" rIns="0" bIns="0" rtlCol="0" anchor="ctr">
            <a:noAutofit/>
          </a:bodyPr>
          <a:lstStyle>
            <a:lvl1pPr algn="l">
              <a:defRPr sz="700">
                <a:solidFill>
                  <a:schemeClr val="bg2">
                    <a:lumMod val="20000"/>
                    <a:lumOff val="80000"/>
                  </a:schemeClr>
                </a:solidFill>
              </a:defRPr>
            </a:lvl1pPr>
          </a:lstStyle>
          <a:p>
            <a:r>
              <a:rPr lang="en-US" dirty="0"/>
              <a:t>© Euromonitor International</a:t>
            </a:r>
            <a:endParaRPr lang="en-US" sz="700" dirty="0"/>
          </a:p>
        </p:txBody>
      </p:sp>
      <p:sp>
        <p:nvSpPr>
          <p:cNvPr id="6" name="Slide Number Placeholder 5"/>
          <p:cNvSpPr>
            <a:spLocks noGrp="1"/>
          </p:cNvSpPr>
          <p:nvPr>
            <p:ph type="sldNum" sz="quarter" idx="4"/>
          </p:nvPr>
        </p:nvSpPr>
        <p:spPr>
          <a:xfrm>
            <a:off x="8833104" y="48491"/>
            <a:ext cx="241623" cy="143533"/>
          </a:xfrm>
          <a:prstGeom prst="rect">
            <a:avLst/>
          </a:prstGeom>
        </p:spPr>
        <p:txBody>
          <a:bodyPr vert="horz" lIns="0" tIns="0" rIns="0" bIns="0" rtlCol="0" anchor="ctr">
            <a:noAutofit/>
          </a:bodyPr>
          <a:lstStyle>
            <a:lvl1pPr algn="ctr">
              <a:defRPr sz="900">
                <a:solidFill>
                  <a:schemeClr val="bg2">
                    <a:lumMod val="20000"/>
                    <a:lumOff val="80000"/>
                  </a:schemeClr>
                </a:solidFill>
              </a:defRPr>
            </a:lvl1pPr>
          </a:lstStyle>
          <a:p>
            <a:fld id="{A7B9C364-902F-A048-87C3-DD7A523A6C86}" type="slidenum">
              <a:rPr lang="en-US" smtClean="0"/>
              <a:pPr/>
              <a:t>‹#›</a:t>
            </a:fld>
            <a:endParaRPr lang="en-US" dirty="0"/>
          </a:p>
        </p:txBody>
      </p:sp>
      <p:sp>
        <p:nvSpPr>
          <p:cNvPr id="4" name="Text Placeholder 3">
            <a:extLst>
              <a:ext uri="{FF2B5EF4-FFF2-40B4-BE49-F238E27FC236}">
                <a16:creationId xmlns:a16="http://schemas.microsoft.com/office/drawing/2014/main" id="{AB0A65D1-954B-2B46-9BEF-EE604A30E35F}"/>
              </a:ext>
            </a:extLst>
          </p:cNvPr>
          <p:cNvSpPr>
            <a:spLocks noGrp="1"/>
          </p:cNvSpPr>
          <p:nvPr>
            <p:ph type="body" idx="1"/>
          </p:nvPr>
        </p:nvSpPr>
        <p:spPr>
          <a:xfrm>
            <a:off x="304800" y="1200150"/>
            <a:ext cx="8534400" cy="35433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169B0DF7-C784-5D46-B535-009FF0B1FB62}"/>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a:xfrm>
            <a:off x="8077192" y="4882896"/>
            <a:ext cx="914408" cy="131533"/>
          </a:xfrm>
          <a:prstGeom prst="rect">
            <a:avLst/>
          </a:prstGeom>
        </p:spPr>
      </p:pic>
      <p:sp>
        <p:nvSpPr>
          <p:cNvPr id="9" name="Rectangle Black">
            <a:extLst>
              <a:ext uri="{FF2B5EF4-FFF2-40B4-BE49-F238E27FC236}">
                <a16:creationId xmlns:a16="http://schemas.microsoft.com/office/drawing/2014/main" id="{6BBF001F-E26B-3742-801B-BB1423D21B8B}"/>
              </a:ext>
            </a:extLst>
          </p:cNvPr>
          <p:cNvSpPr/>
          <p:nvPr userDrawn="1"/>
        </p:nvSpPr>
        <p:spPr>
          <a:xfrm>
            <a:off x="310896" y="1035511"/>
            <a:ext cx="73152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Tree>
    <p:extLst>
      <p:ext uri="{BB962C8B-B14F-4D97-AF65-F5344CB8AC3E}">
        <p14:creationId xmlns:p14="http://schemas.microsoft.com/office/powerpoint/2010/main" val="1565794392"/>
      </p:ext>
    </p:extLst>
  </p:cSld>
  <p:clrMap bg1="lt1" tx1="dk1" bg2="lt2" tx2="dk2" accent1="accent1" accent2="accent2" accent3="accent3" accent4="accent4" accent5="accent5" accent6="accent6" hlink="hlink" folHlink="folHlink"/>
  <p:sldLayoutIdLst>
    <p:sldLayoutId id="2147484443" r:id="rId1"/>
    <p:sldLayoutId id="2147484445" r:id="rId2"/>
    <p:sldLayoutId id="2147484442" r:id="rId3"/>
    <p:sldLayoutId id="2147484444" r:id="rId4"/>
    <p:sldLayoutId id="2147484124" r:id="rId5"/>
    <p:sldLayoutId id="2147484127" r:id="rId6"/>
    <p:sldLayoutId id="2147484126" r:id="rId7"/>
    <p:sldLayoutId id="2147484125" r:id="rId8"/>
    <p:sldLayoutId id="2147484123" r:id="rId9"/>
    <p:sldLayoutId id="2147484122" r:id="rId10"/>
    <p:sldLayoutId id="2147484120" r:id="rId11"/>
    <p:sldLayoutId id="2147484119" r:id="rId12"/>
    <p:sldLayoutId id="2147484121" r:id="rId13"/>
    <p:sldLayoutId id="2147484130" r:id="rId14"/>
    <p:sldLayoutId id="2147484129" r:id="rId15"/>
    <p:sldLayoutId id="2147484128" r:id="rId16"/>
    <p:sldLayoutId id="2147484448" r:id="rId17"/>
    <p:sldLayoutId id="2147484132" r:id="rId18"/>
    <p:sldLayoutId id="2147484133" r:id="rId19"/>
    <p:sldLayoutId id="2147484135" r:id="rId20"/>
    <p:sldLayoutId id="2147484134" r:id="rId21"/>
  </p:sldLayoutIdLst>
  <p:hf sldNum="0" hdr="0" dt="0"/>
  <p:txStyles>
    <p:titleStyle>
      <a:lvl1pPr marL="0" marR="0" indent="0" algn="l" defTabSz="685800" rtl="0" eaLnBrk="1" fontAlgn="auto" latinLnBrk="0" hangingPunct="1">
        <a:lnSpc>
          <a:spcPts val="2400"/>
        </a:lnSpc>
        <a:spcBef>
          <a:spcPct val="0"/>
        </a:spcBef>
        <a:spcAft>
          <a:spcPts val="0"/>
        </a:spcAft>
        <a:buClrTx/>
        <a:buSzTx/>
        <a:buFontTx/>
        <a:buNone/>
        <a:tabLst/>
        <a:defRPr sz="2400" b="0" kern="1200">
          <a:solidFill>
            <a:schemeClr val="tx1"/>
          </a:solidFill>
          <a:latin typeface="+mj-lt"/>
          <a:ea typeface="+mj-ea"/>
          <a:cs typeface="+mj-cs"/>
        </a:defRPr>
      </a:lvl1pPr>
    </p:titleStyle>
    <p:bodyStyle>
      <a:lvl1pPr marL="0" indent="0" algn="l" defTabSz="685800" rtl="0" eaLnBrk="1" latinLnBrk="0" hangingPunct="1">
        <a:lnSpc>
          <a:spcPct val="100000"/>
        </a:lnSpc>
        <a:spcBef>
          <a:spcPts val="0"/>
        </a:spcBef>
        <a:spcAft>
          <a:spcPts val="400"/>
        </a:spcAft>
        <a:buFontTx/>
        <a:buNone/>
        <a:defRPr lang="en-US" sz="1600" kern="0" baseline="0" dirty="0">
          <a:solidFill>
            <a:schemeClr val="tx1"/>
          </a:solidFill>
          <a:latin typeface="+mn-lt"/>
          <a:ea typeface="+mn-ea"/>
          <a:cs typeface="+mn-cs"/>
        </a:defRPr>
      </a:lvl1pPr>
      <a:lvl2pPr marL="0" indent="0" algn="l" defTabSz="685800" rtl="0" eaLnBrk="1" latinLnBrk="0" hangingPunct="1">
        <a:lnSpc>
          <a:spcPct val="100000"/>
        </a:lnSpc>
        <a:spcBef>
          <a:spcPts val="600"/>
        </a:spcBef>
        <a:spcAft>
          <a:spcPts val="300"/>
        </a:spcAft>
        <a:buFontTx/>
        <a:buNone/>
        <a:defRPr lang="en-US" sz="1600" kern="0" dirty="0">
          <a:solidFill>
            <a:schemeClr val="accent3"/>
          </a:solidFill>
          <a:latin typeface="+mn-lt"/>
          <a:ea typeface="+mn-ea"/>
          <a:cs typeface="+mn-cs"/>
        </a:defRPr>
      </a:lvl2pPr>
      <a:lvl3pPr marL="182880" indent="-182880" algn="l" defTabSz="685800" rtl="0" eaLnBrk="1" latinLnBrk="0" hangingPunct="1">
        <a:lnSpc>
          <a:spcPct val="100000"/>
        </a:lnSpc>
        <a:spcBef>
          <a:spcPts val="0"/>
        </a:spcBef>
        <a:spcAft>
          <a:spcPts val="300"/>
        </a:spcAft>
        <a:buFont typeface="Wingdings" pitchFamily="2" charset="2"/>
        <a:buChar char="§"/>
        <a:defRPr lang="en-US" sz="1600" kern="0" dirty="0">
          <a:solidFill>
            <a:schemeClr val="tx1"/>
          </a:solidFill>
          <a:latin typeface="+mn-lt"/>
          <a:ea typeface="+mn-ea"/>
          <a:cs typeface="+mn-cs"/>
        </a:defRPr>
      </a:lvl3pPr>
      <a:lvl4pPr marL="365760" indent="-182880" algn="l" defTabSz="685800" rtl="0" eaLnBrk="1" latinLnBrk="0" hangingPunct="1">
        <a:lnSpc>
          <a:spcPct val="100000"/>
        </a:lnSpc>
        <a:spcBef>
          <a:spcPts val="0"/>
        </a:spcBef>
        <a:spcAft>
          <a:spcPts val="300"/>
        </a:spcAft>
        <a:buFont typeface="Wingdings" pitchFamily="2" charset="2"/>
        <a:buChar char="§"/>
        <a:defRPr lang="en-US" sz="1600" kern="0" dirty="0">
          <a:solidFill>
            <a:schemeClr val="tx1"/>
          </a:solidFill>
          <a:latin typeface="+mn-lt"/>
          <a:ea typeface="+mn-ea"/>
          <a:cs typeface="+mn-cs"/>
        </a:defRPr>
      </a:lvl4pPr>
      <a:lvl5pPr marL="548640" marR="0" indent="-182880" algn="l" defTabSz="685800" rtl="0" eaLnBrk="1" fontAlgn="auto" latinLnBrk="0" hangingPunct="1">
        <a:lnSpc>
          <a:spcPct val="100000"/>
        </a:lnSpc>
        <a:spcBef>
          <a:spcPts val="0"/>
        </a:spcBef>
        <a:spcAft>
          <a:spcPts val="300"/>
        </a:spcAft>
        <a:buClrTx/>
        <a:buSzTx/>
        <a:buFont typeface="Wingdings" pitchFamily="2" charset="2"/>
        <a:buChar char="§"/>
        <a:tabLst/>
        <a:defRPr lang="en-US" sz="1600" kern="0" dirty="0">
          <a:solidFill>
            <a:schemeClr val="tx1"/>
          </a:solidFill>
          <a:latin typeface="+mn-lt"/>
          <a:ea typeface="+mn-ea"/>
          <a:cs typeface="+mn-cs"/>
        </a:defRPr>
      </a:lvl5pPr>
      <a:lvl6pPr marL="731520" indent="-182880" algn="l" defTabSz="685800" rtl="0" eaLnBrk="1" latinLnBrk="0" hangingPunct="1">
        <a:lnSpc>
          <a:spcPts val="2200"/>
        </a:lnSpc>
        <a:spcBef>
          <a:spcPts val="0"/>
        </a:spcBef>
        <a:spcAft>
          <a:spcPts val="300"/>
        </a:spcAft>
        <a:buFont typeface="Wingdings" pitchFamily="2" charset="2"/>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88">
          <p15:clr>
            <a:srgbClr val="A4A3A4"/>
          </p15:clr>
        </p15:guide>
        <p15:guide id="2" pos="192">
          <p15:clr>
            <a:srgbClr val="A4A3A4"/>
          </p15:clr>
        </p15:guide>
        <p15:guide id="3" pos="5568">
          <p15:clr>
            <a:srgbClr val="A4A3A4"/>
          </p15:clr>
        </p15:guide>
        <p15:guide id="4" pos="96">
          <p15:clr>
            <a:srgbClr val="A4A3A4"/>
          </p15:clr>
        </p15:guide>
        <p15:guide id="5" pos="5664">
          <p15:clr>
            <a:srgbClr val="A4A3A4"/>
          </p15:clr>
        </p15:guide>
        <p15:guide id="6" orient="horz" pos="612">
          <p15:clr>
            <a:srgbClr val="A4A3A4"/>
          </p15:clr>
        </p15:guide>
        <p15:guide id="7" orient="horz" pos="2892">
          <p15:clr>
            <a:srgbClr val="C35EA4"/>
          </p15:clr>
        </p15:guide>
        <p15:guide id="8" orient="horz" pos="3156">
          <p15:clr>
            <a:srgbClr val="A4A3A4"/>
          </p15:clr>
        </p15:guide>
        <p15:guide id="9" pos="2928">
          <p15:clr>
            <a:srgbClr val="A4A3A4"/>
          </p15:clr>
        </p15:guide>
        <p15:guide id="10" pos="2822">
          <p15:clr>
            <a:srgbClr val="A4A3A4"/>
          </p15:clr>
        </p15:guide>
        <p15:guide id="11" pos="2016">
          <p15:clr>
            <a:srgbClr val="FBAE40"/>
          </p15:clr>
        </p15:guide>
        <p15:guide id="12" pos="1920">
          <p15:clr>
            <a:srgbClr val="FBAE40"/>
          </p15:clr>
        </p15:guide>
        <p15:guide id="13" pos="3744">
          <p15:clr>
            <a:srgbClr val="FBAE40"/>
          </p15:clr>
        </p15:guide>
        <p15:guide id="14" pos="3840">
          <p15:clr>
            <a:srgbClr val="FBAE40"/>
          </p15:clr>
        </p15:guide>
        <p15:guide id="15" pos="4205">
          <p15:clr>
            <a:srgbClr val="A4A3A4"/>
          </p15:clr>
        </p15:guide>
        <p15:guide id="16" pos="4296">
          <p15:clr>
            <a:srgbClr val="A4A3A4"/>
          </p15:clr>
        </p15:guide>
        <p15:guide id="17" pos="1560">
          <p15:clr>
            <a:srgbClr val="A4A3A4"/>
          </p15:clr>
        </p15:guide>
        <p15:guide id="18" pos="1464">
          <p15:clr>
            <a:srgbClr val="A4A3A4"/>
          </p15:clr>
        </p15:guide>
        <p15:guide id="19" orient="horz" pos="1812">
          <p15:clr>
            <a:srgbClr val="F26B43"/>
          </p15:clr>
        </p15:guide>
        <p15:guide id="20" orient="horz" pos="1908">
          <p15:clr>
            <a:srgbClr val="F26B43"/>
          </p15:clr>
        </p15:guide>
        <p15:guide id="21" orient="horz" pos="1452">
          <p15:clr>
            <a:srgbClr val="A4A3A4"/>
          </p15:clr>
        </p15:guide>
        <p15:guide id="22" orient="horz" pos="1534">
          <p15:clr>
            <a:srgbClr val="A4A3A4"/>
          </p15:clr>
        </p15:guide>
        <p15:guide id="23" orient="horz" pos="2220">
          <p15:clr>
            <a:srgbClr val="A4A3A4"/>
          </p15:clr>
        </p15:guide>
        <p15:guide id="24" orient="horz" pos="2316">
          <p15:clr>
            <a:srgbClr val="A4A3A4"/>
          </p15:clr>
        </p15:guide>
        <p15:guide id="25" orient="horz" pos="228">
          <p15:clr>
            <a:srgbClr val="A4A3A4"/>
          </p15:clr>
        </p15:guide>
        <p15:guide id="26" orient="horz" pos="756">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686800" y="0"/>
            <a:ext cx="457200" cy="228600"/>
          </a:xfrm>
          <a:prstGeom prst="rect">
            <a:avLst/>
          </a:prstGeom>
          <a:noFill/>
        </p:spPr>
        <p:txBody>
          <a:bodyPr vert="horz" lIns="0" tIns="0" rIns="91440" bIns="0" rtlCol="0" anchor="ctr">
            <a:noAutofit/>
          </a:bodyPr>
          <a:lstStyle>
            <a:lvl1pPr algn="r">
              <a:defRPr sz="900">
                <a:solidFill>
                  <a:schemeClr val="bg1">
                    <a:lumMod val="75000"/>
                  </a:schemeClr>
                </a:solidFill>
              </a:defRPr>
            </a:lvl1pPr>
          </a:lstStyle>
          <a:p>
            <a:fld id="{5F8EC74F-F43D-B546-84DB-988CF7340E3A}" type="slidenum">
              <a:rPr lang="en-US" smtClean="0"/>
              <a:pPr/>
              <a:t>‹#›</a:t>
            </a:fld>
            <a:endParaRPr lang="en-US" dirty="0"/>
          </a:p>
        </p:txBody>
      </p:sp>
      <p:sp>
        <p:nvSpPr>
          <p:cNvPr id="2" name="Footer Placeholder 1"/>
          <p:cNvSpPr>
            <a:spLocks noGrp="1"/>
          </p:cNvSpPr>
          <p:nvPr>
            <p:ph type="ftr" sz="quarter" idx="3"/>
          </p:nvPr>
        </p:nvSpPr>
        <p:spPr>
          <a:xfrm>
            <a:off x="152400" y="4899661"/>
            <a:ext cx="1828800" cy="114300"/>
          </a:xfrm>
          <a:prstGeom prst="rect">
            <a:avLst/>
          </a:prstGeom>
        </p:spPr>
        <p:txBody>
          <a:bodyPr vert="horz" lIns="0" tIns="0" rIns="0" bIns="0" rtlCol="0" anchor="ctr">
            <a:noAutofit/>
          </a:bodyPr>
          <a:lstStyle>
            <a:lvl1pPr algn="l">
              <a:defRPr sz="800">
                <a:solidFill>
                  <a:schemeClr val="bg1">
                    <a:lumMod val="75000"/>
                  </a:schemeClr>
                </a:solidFill>
                <a:latin typeface="+mj-lt"/>
              </a:defRPr>
            </a:lvl1pPr>
          </a:lstStyle>
          <a:p>
            <a:pPr>
              <a:defRPr/>
            </a:pPr>
            <a:r>
              <a:rPr lang="en-US" dirty="0">
                <a:cs typeface="Arial" charset="0"/>
              </a:rPr>
              <a:t>© </a:t>
            </a:r>
            <a:r>
              <a:rPr lang="en-US" kern="0" dirty="0">
                <a:cs typeface="Arial" charset="0"/>
              </a:rPr>
              <a:t>Euromonitor</a:t>
            </a:r>
            <a:r>
              <a:rPr lang="en-US" dirty="0">
                <a:cs typeface="Arial" charset="0"/>
              </a:rPr>
              <a:t> Internation</a:t>
            </a:r>
            <a:r>
              <a:rPr lang="en-US" dirty="0">
                <a:cs typeface="Tahoma" pitchFamily="34" charset="0"/>
              </a:rPr>
              <a:t>al</a:t>
            </a:r>
          </a:p>
        </p:txBody>
      </p:sp>
      <p:sp>
        <p:nvSpPr>
          <p:cNvPr id="19" name="Title Placeholder 18"/>
          <p:cNvSpPr>
            <a:spLocks noGrp="1"/>
          </p:cNvSpPr>
          <p:nvPr>
            <p:ph type="title"/>
          </p:nvPr>
        </p:nvSpPr>
        <p:spPr>
          <a:xfrm>
            <a:off x="304800" y="342900"/>
            <a:ext cx="8534400" cy="800100"/>
          </a:xfrm>
          <a:prstGeom prst="rect">
            <a:avLst/>
          </a:prstGeom>
        </p:spPr>
        <p:txBody>
          <a:bodyPr vert="horz" lIns="0" tIns="0" rIns="0" bIns="0" rtlCol="0" anchor="ctr"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304800" y="1257300"/>
            <a:ext cx="8534400" cy="35433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2660573597"/>
      </p:ext>
    </p:extLst>
  </p:cSld>
  <p:clrMap bg1="lt1" tx1="dk1" bg2="lt2" tx2="dk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 id="2147484517" r:id="rId12"/>
    <p:sldLayoutId id="2147484518" r:id="rId13"/>
    <p:sldLayoutId id="2147484519" r:id="rId14"/>
    <p:sldLayoutId id="2147484520" r:id="rId15"/>
    <p:sldLayoutId id="2147484521" r:id="rId16"/>
    <p:sldLayoutId id="2147484522" r:id="rId17"/>
    <p:sldLayoutId id="2147484523" r:id="rId18"/>
    <p:sldLayoutId id="2147484524" r:id="rId19"/>
    <p:sldLayoutId id="2147484525" r:id="rId20"/>
    <p:sldLayoutId id="2147484526" r:id="rId21"/>
    <p:sldLayoutId id="2147484527" r:id="rId22"/>
    <p:sldLayoutId id="2147484528" r:id="rId23"/>
    <p:sldLayoutId id="2147484529" r:id="rId24"/>
    <p:sldLayoutId id="2147484530" r:id="rId25"/>
    <p:sldLayoutId id="2147484531" r:id="rId26"/>
    <p:sldLayoutId id="2147484532" r:id="rId27"/>
    <p:sldLayoutId id="2147484533" r:id="rId28"/>
    <p:sldLayoutId id="2147484534" r:id="rId29"/>
    <p:sldLayoutId id="2147484535" r:id="rId30"/>
    <p:sldLayoutId id="2147484536" r:id="rId31"/>
    <p:sldLayoutId id="2147484537" r:id="rId32"/>
    <p:sldLayoutId id="2147484538" r:id="rId33"/>
    <p:sldLayoutId id="2147484539" r:id="rId34"/>
    <p:sldLayoutId id="2147484540" r:id="rId35"/>
    <p:sldLayoutId id="2147484541" r:id="rId36"/>
    <p:sldLayoutId id="2147484542" r:id="rId37"/>
    <p:sldLayoutId id="2147484543" r:id="rId38"/>
    <p:sldLayoutId id="2147484544" r:id="rId39"/>
    <p:sldLayoutId id="2147484545" r:id="rId40"/>
  </p:sldLayoutIdLst>
  <p:hf hdr="0" dt="0"/>
  <p:txStyles>
    <p:titleStyle>
      <a:lvl1pPr algn="ctr" defTabSz="914378" rtl="0" eaLnBrk="1" latinLnBrk="0" hangingPunct="1">
        <a:lnSpc>
          <a:spcPts val="2100"/>
        </a:lnSpc>
        <a:spcBef>
          <a:spcPct val="0"/>
        </a:spcBef>
        <a:buNone/>
        <a:defRPr sz="4400" kern="0" baseline="0">
          <a:solidFill>
            <a:schemeClr val="tx1"/>
          </a:solidFill>
          <a:latin typeface="+mj-lt"/>
          <a:ea typeface="+mj-ea"/>
          <a:cs typeface="+mj-cs"/>
        </a:defRPr>
      </a:lvl1pPr>
    </p:titleStyle>
    <p:bodyStyle>
      <a:lvl1pPr marL="0" marR="0" indent="0" algn="l" defTabSz="914378" rtl="0" eaLnBrk="1" fontAlgn="auto" latinLnBrk="0" hangingPunct="1">
        <a:lnSpc>
          <a:spcPts val="2000"/>
        </a:lnSpc>
        <a:spcBef>
          <a:spcPts val="0"/>
        </a:spcBef>
        <a:spcAft>
          <a:spcPts val="1000"/>
        </a:spcAft>
        <a:buClrTx/>
        <a:buSzPct val="100000"/>
        <a:buFont typeface="Wingdings" charset="2"/>
        <a:buNone/>
        <a:tabLst/>
        <a:defRPr sz="1600" kern="0" baseline="0">
          <a:solidFill>
            <a:schemeClr val="tx1"/>
          </a:solidFill>
          <a:latin typeface="+mn-lt"/>
          <a:ea typeface="+mn-ea"/>
          <a:cs typeface="+mn-cs"/>
        </a:defRPr>
      </a:lvl1pPr>
      <a:lvl2pPr marL="0" marR="0" indent="0" algn="l" defTabSz="914378" rtl="0" eaLnBrk="1" fontAlgn="auto" latinLnBrk="0" hangingPunct="1">
        <a:lnSpc>
          <a:spcPts val="2000"/>
        </a:lnSpc>
        <a:spcBef>
          <a:spcPts val="0"/>
        </a:spcBef>
        <a:spcAft>
          <a:spcPts val="600"/>
        </a:spcAft>
        <a:buClrTx/>
        <a:buSzPct val="100000"/>
        <a:buFont typeface="Wingdings" charset="2"/>
        <a:buNone/>
        <a:tabLst/>
        <a:defRPr sz="1600" kern="0">
          <a:solidFill>
            <a:schemeClr val="accent3"/>
          </a:solidFill>
          <a:latin typeface="+mj-lt"/>
          <a:ea typeface="+mn-ea"/>
          <a:cs typeface="+mn-cs"/>
        </a:defRPr>
      </a:lvl2pPr>
      <a:lvl3pPr marL="228594" marR="0" indent="-228594" algn="l" defTabSz="914378" rtl="0" eaLnBrk="1" fontAlgn="auto" latinLnBrk="0" hangingPunct="1">
        <a:lnSpc>
          <a:spcPts val="2000"/>
        </a:lnSpc>
        <a:spcBef>
          <a:spcPts val="0"/>
        </a:spcBef>
        <a:spcAft>
          <a:spcPts val="600"/>
        </a:spcAft>
        <a:buClrTx/>
        <a:buSzPct val="100000"/>
        <a:buFont typeface="Wingdings" charset="2"/>
        <a:buChar char="§"/>
        <a:tabLst/>
        <a:defRPr sz="1600" kern="0">
          <a:solidFill>
            <a:schemeClr val="tx1"/>
          </a:solidFill>
          <a:latin typeface="+mn-lt"/>
          <a:ea typeface="+mn-ea"/>
          <a:cs typeface="+mn-cs"/>
        </a:defRPr>
      </a:lvl3pPr>
      <a:lvl4pPr marL="457189" marR="0" indent="-228594" algn="l" defTabSz="914378" rtl="0" eaLnBrk="1" fontAlgn="auto" latinLnBrk="0" hangingPunct="1">
        <a:lnSpc>
          <a:spcPts val="2000"/>
        </a:lnSpc>
        <a:spcBef>
          <a:spcPts val="0"/>
        </a:spcBef>
        <a:spcAft>
          <a:spcPts val="600"/>
        </a:spcAft>
        <a:buClrTx/>
        <a:buSzPct val="100000"/>
        <a:buFont typeface="Wingdings" charset="2"/>
        <a:buChar char="§"/>
        <a:tabLst/>
        <a:defRPr sz="1600" kern="0">
          <a:solidFill>
            <a:schemeClr val="tx1"/>
          </a:solidFill>
          <a:latin typeface="+mn-lt"/>
          <a:ea typeface="+mn-ea"/>
          <a:cs typeface="+mn-cs"/>
        </a:defRPr>
      </a:lvl4pPr>
      <a:lvl5pPr marL="685783" marR="0" indent="-228594" algn="l" defTabSz="914378" rtl="0" eaLnBrk="1" fontAlgn="auto" latinLnBrk="0" hangingPunct="1">
        <a:lnSpc>
          <a:spcPts val="2000"/>
        </a:lnSpc>
        <a:spcBef>
          <a:spcPts val="0"/>
        </a:spcBef>
        <a:spcAft>
          <a:spcPts val="600"/>
        </a:spcAft>
        <a:buClrTx/>
        <a:buSzPct val="100000"/>
        <a:buFont typeface="Wingdings" charset="2"/>
        <a:buChar char="§"/>
        <a:tabLst/>
        <a:defRPr sz="1600" kern="0">
          <a:solidFill>
            <a:schemeClr val="tx1"/>
          </a:solidFill>
          <a:latin typeface="+mn-lt"/>
          <a:ea typeface="+mn-ea"/>
          <a:cs typeface="+mn-cs"/>
        </a:defRPr>
      </a:lvl5pPr>
      <a:lvl6pPr marL="914378" indent="-228594" algn="l" defTabSz="914378" rtl="0" eaLnBrk="1" latinLnBrk="0" hangingPunct="1">
        <a:lnSpc>
          <a:spcPts val="2000"/>
        </a:lnSpc>
        <a:spcBef>
          <a:spcPts val="0"/>
        </a:spcBef>
        <a:spcAft>
          <a:spcPts val="600"/>
        </a:spcAft>
        <a:buFont typeface="Wingdings" charset="2"/>
        <a:buChar char="§"/>
        <a:defRPr sz="1600" kern="1200">
          <a:solidFill>
            <a:schemeClr val="tx1"/>
          </a:solidFill>
          <a:latin typeface="+mn-lt"/>
          <a:ea typeface="+mn-ea"/>
          <a:cs typeface="+mn-cs"/>
        </a:defRPr>
      </a:lvl6pPr>
      <a:lvl7pPr marL="1142972" indent="-228594" algn="l" defTabSz="914378" rtl="0" eaLnBrk="1" latinLnBrk="0" hangingPunct="1">
        <a:lnSpc>
          <a:spcPts val="2000"/>
        </a:lnSpc>
        <a:spcBef>
          <a:spcPts val="0"/>
        </a:spcBef>
        <a:spcAft>
          <a:spcPts val="600"/>
        </a:spcAft>
        <a:buFont typeface="Wingdings" charset="2"/>
        <a:buChar char="§"/>
        <a:defRPr sz="1600" kern="1200">
          <a:solidFill>
            <a:schemeClr val="tx1"/>
          </a:solidFill>
          <a:latin typeface="+mn-lt"/>
          <a:ea typeface="+mn-ea"/>
          <a:cs typeface="+mn-cs"/>
        </a:defRPr>
      </a:lvl7pPr>
      <a:lvl8pPr marL="1371566" indent="-228594" algn="l" defTabSz="914378" rtl="0" eaLnBrk="1" latinLnBrk="0" hangingPunct="1">
        <a:lnSpc>
          <a:spcPts val="2000"/>
        </a:lnSpc>
        <a:spcBef>
          <a:spcPts val="0"/>
        </a:spcBef>
        <a:spcAft>
          <a:spcPts val="600"/>
        </a:spcAft>
        <a:buFont typeface="Wingdings" charset="2"/>
        <a:buChar char="§"/>
        <a:defRPr sz="1600" kern="1200">
          <a:solidFill>
            <a:schemeClr val="tx1"/>
          </a:solidFill>
          <a:latin typeface="+mn-lt"/>
          <a:ea typeface="+mn-ea"/>
          <a:cs typeface="+mn-cs"/>
        </a:defRPr>
      </a:lvl8pPr>
      <a:lvl9pPr marL="1600160" indent="-228594" algn="l" defTabSz="914378" rtl="0" eaLnBrk="1" latinLnBrk="0" hangingPunct="1">
        <a:lnSpc>
          <a:spcPts val="2000"/>
        </a:lnSpc>
        <a:spcBef>
          <a:spcPts val="0"/>
        </a:spcBef>
        <a:spcAft>
          <a:spcPts val="600"/>
        </a:spcAft>
        <a:buFont typeface="Wingdings" charset="2"/>
        <a:buChar char="§"/>
        <a:defRPr sz="16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5568">
          <p15:clr>
            <a:srgbClr val="A4A3A4"/>
          </p15:clr>
        </p15:guide>
        <p15:guide id="5" pos="192">
          <p15:clr>
            <a:srgbClr val="A4A3A4"/>
          </p15:clr>
        </p15:guide>
        <p15:guide id="9" pos="288">
          <p15:clr>
            <a:srgbClr val="FFFFFF"/>
          </p15:clr>
        </p15:guide>
        <p15:guide id="18" pos="5472">
          <p15:clr>
            <a:srgbClr val="FFFFFF"/>
          </p15:clr>
        </p15:guide>
        <p15:guide id="20" pos="2016">
          <p15:clr>
            <a:srgbClr val="A4A3A4"/>
          </p15:clr>
        </p15:guide>
        <p15:guide id="21" pos="3744">
          <p15:clr>
            <a:srgbClr val="A4A3A4"/>
          </p15:clr>
        </p15:guide>
        <p15:guide id="22" pos="3840">
          <p15:clr>
            <a:srgbClr val="A4A3A4"/>
          </p15:clr>
        </p15:guide>
        <p15:guide id="25" pos="2784">
          <p15:clr>
            <a:srgbClr val="A4A3A4"/>
          </p15:clr>
        </p15:guide>
        <p15:guide id="26" pos="2976">
          <p15:clr>
            <a:srgbClr val="A4A3A4"/>
          </p15:clr>
        </p15:guide>
        <p15:guide id="31" orient="horz" pos="3024">
          <p15:clr>
            <a:srgbClr val="A4A3A4"/>
          </p15:clr>
        </p15:guide>
        <p15:guide id="37" orient="horz" pos="792">
          <p15:clr>
            <a:srgbClr val="A4A3A4"/>
          </p15:clr>
        </p15:guide>
        <p15:guide id="44" pos="1920">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0" y="0"/>
            <a:ext cx="9144000" cy="228600"/>
          </a:xfrm>
          <a:prstGeom prst="rect">
            <a:avLst/>
          </a:prstGeom>
          <a:gradFill>
            <a:gsLst>
              <a:gs pos="5000">
                <a:srgbClr val="FF6A13"/>
              </a:gs>
              <a:gs pos="99000">
                <a:srgbClr val="F1B43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sz="1800"/>
          </a:p>
        </p:txBody>
      </p:sp>
      <p:pic>
        <p:nvPicPr>
          <p:cNvPr id="9" name="Picture 8"/>
          <p:cNvPicPr>
            <a:picLocks noChangeAspect="1"/>
          </p:cNvPicPr>
          <p:nvPr userDrawn="1"/>
        </p:nvPicPr>
        <p:blipFill>
          <a:blip r:embed="rId49" cstate="print">
            <a:extLst>
              <a:ext uri="{28A0092B-C50C-407E-A947-70E740481C1C}">
                <a14:useLocalDpi xmlns:a14="http://schemas.microsoft.com/office/drawing/2010/main" val="0"/>
              </a:ext>
            </a:extLst>
          </a:blip>
          <a:srcRect/>
          <a:stretch/>
        </p:blipFill>
        <p:spPr>
          <a:xfrm>
            <a:off x="7895706" y="4888920"/>
            <a:ext cx="1088145" cy="156524"/>
          </a:xfrm>
          <a:prstGeom prst="rect">
            <a:avLst/>
          </a:prstGeom>
        </p:spPr>
      </p:pic>
      <p:sp>
        <p:nvSpPr>
          <p:cNvPr id="10" name="Rectangle 9"/>
          <p:cNvSpPr/>
          <p:nvPr userDrawn="1"/>
        </p:nvSpPr>
        <p:spPr>
          <a:xfrm>
            <a:off x="152400" y="4890982"/>
            <a:ext cx="2830613" cy="152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l">
              <a:lnSpc>
                <a:spcPts val="800"/>
              </a:lnSpc>
              <a:defRPr/>
            </a:pPr>
            <a:r>
              <a:rPr lang="en-US" sz="800">
                <a:solidFill>
                  <a:schemeClr val="bg2"/>
                </a:solidFill>
                <a:cs typeface="Arial" charset="0"/>
              </a:rPr>
              <a:t>© </a:t>
            </a:r>
            <a:r>
              <a:rPr lang="en-US" sz="800" kern="0" err="1">
                <a:solidFill>
                  <a:schemeClr val="bg2"/>
                </a:solidFill>
                <a:cs typeface="Arial" charset="0"/>
              </a:rPr>
              <a:t>Euromonitor</a:t>
            </a:r>
            <a:r>
              <a:rPr lang="en-US" sz="800">
                <a:solidFill>
                  <a:schemeClr val="bg2"/>
                </a:solidFill>
                <a:cs typeface="Arial" charset="0"/>
              </a:rPr>
              <a:t> Internation</a:t>
            </a:r>
            <a:r>
              <a:rPr lang="en-US" sz="800">
                <a:solidFill>
                  <a:schemeClr val="bg2"/>
                </a:solidFill>
                <a:cs typeface="Tahoma" pitchFamily="34" charset="0"/>
              </a:rPr>
              <a:t>al</a:t>
            </a:r>
          </a:p>
        </p:txBody>
      </p:sp>
      <p:sp>
        <p:nvSpPr>
          <p:cNvPr id="11" name="Rectangle 10"/>
          <p:cNvSpPr/>
          <p:nvPr userDrawn="1"/>
        </p:nvSpPr>
        <p:spPr>
          <a:xfrm>
            <a:off x="4114800" y="914400"/>
            <a:ext cx="914400" cy="617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3" name="Rectangle 12"/>
          <p:cNvSpPr/>
          <p:nvPr userDrawn="1"/>
        </p:nvSpPr>
        <p:spPr>
          <a:xfrm>
            <a:off x="8686800" y="1"/>
            <a:ext cx="457200" cy="228600"/>
          </a:xfrm>
          <a:prstGeom prst="rect">
            <a:avLst/>
          </a:prstGeom>
          <a:noFill/>
        </p:spPr>
        <p:txBody>
          <a:bodyPr vert="horz" lIns="0" tIns="0" rIns="91440" bIns="0" rtlCol="0" anchor="ctr">
            <a:noAutofit/>
          </a:bodyPr>
          <a:lstStyle/>
          <a:p>
            <a:pPr lvl="0" algn="r"/>
            <a:fld id="{5F8EC74F-F43D-B546-84DB-988CF7340E3A}" type="slidenum">
              <a:rPr lang="en-US" sz="900" smtClean="0">
                <a:solidFill>
                  <a:schemeClr val="bg1"/>
                </a:solidFill>
              </a:rPr>
              <a:pPr lvl="0" algn="r"/>
              <a:t>‹#›</a:t>
            </a:fld>
            <a:endParaRPr lang="en-US" sz="900">
              <a:solidFill>
                <a:schemeClr val="bg1"/>
              </a:solidFill>
            </a:endParaRPr>
          </a:p>
        </p:txBody>
      </p:sp>
      <p:sp>
        <p:nvSpPr>
          <p:cNvPr id="15" name="Title Placeholder 18"/>
          <p:cNvSpPr>
            <a:spLocks noGrp="1"/>
          </p:cNvSpPr>
          <p:nvPr>
            <p:ph type="title"/>
          </p:nvPr>
        </p:nvSpPr>
        <p:spPr>
          <a:xfrm>
            <a:off x="2133600" y="342900"/>
            <a:ext cx="4876800" cy="457200"/>
          </a:xfrm>
          <a:prstGeom prst="rect">
            <a:avLst/>
          </a:prstGeom>
        </p:spPr>
        <p:txBody>
          <a:bodyPr vert="horz" lIns="0" tIns="0" rIns="0" bIns="0" rtlCol="0" anchor="ctr" anchorCtr="0">
            <a:noAutofit/>
          </a:bodyPr>
          <a:lstStyle/>
          <a:p>
            <a:r>
              <a:rPr lang="en-US"/>
              <a:t>Click to edit Master title style</a:t>
            </a:r>
            <a:endParaRPr lang="en-GB"/>
          </a:p>
        </p:txBody>
      </p:sp>
      <p:sp>
        <p:nvSpPr>
          <p:cNvPr id="4" name="Text Placeholder 3"/>
          <p:cNvSpPr>
            <a:spLocks noGrp="1"/>
          </p:cNvSpPr>
          <p:nvPr>
            <p:ph type="body" idx="1"/>
          </p:nvPr>
        </p:nvSpPr>
        <p:spPr>
          <a:xfrm>
            <a:off x="304800" y="1257300"/>
            <a:ext cx="8534400" cy="35433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652260"/>
      </p:ext>
    </p:extLst>
  </p:cSld>
  <p:clrMap bg1="lt1" tx1="dk1" bg2="lt2" tx2="dk2" accent1="accent1" accent2="accent2" accent3="accent3" accent4="accent4" accent5="accent5" accent6="accent6" hlink="hlink" folHlink="folHlink"/>
  <p:sldLayoutIdLst>
    <p:sldLayoutId id="2147484553" r:id="rId1"/>
    <p:sldLayoutId id="2147484554" r:id="rId2"/>
    <p:sldLayoutId id="2147484555" r:id="rId3"/>
    <p:sldLayoutId id="2147484556" r:id="rId4"/>
    <p:sldLayoutId id="2147484557" r:id="rId5"/>
    <p:sldLayoutId id="2147484558" r:id="rId6"/>
    <p:sldLayoutId id="2147484559" r:id="rId7"/>
    <p:sldLayoutId id="2147484560" r:id="rId8"/>
    <p:sldLayoutId id="2147484561" r:id="rId9"/>
    <p:sldLayoutId id="2147484562" r:id="rId10"/>
    <p:sldLayoutId id="2147484563" r:id="rId11"/>
    <p:sldLayoutId id="2147484564" r:id="rId12"/>
    <p:sldLayoutId id="2147484565" r:id="rId13"/>
    <p:sldLayoutId id="2147484566" r:id="rId14"/>
    <p:sldLayoutId id="2147484567" r:id="rId15"/>
    <p:sldLayoutId id="2147484568" r:id="rId16"/>
    <p:sldLayoutId id="2147484569" r:id="rId17"/>
    <p:sldLayoutId id="2147484570" r:id="rId18"/>
    <p:sldLayoutId id="2147484571" r:id="rId19"/>
    <p:sldLayoutId id="2147484572" r:id="rId20"/>
    <p:sldLayoutId id="2147484573" r:id="rId21"/>
    <p:sldLayoutId id="2147484574" r:id="rId22"/>
    <p:sldLayoutId id="2147484575" r:id="rId23"/>
    <p:sldLayoutId id="2147484576" r:id="rId24"/>
    <p:sldLayoutId id="2147484577" r:id="rId25"/>
    <p:sldLayoutId id="2147484578" r:id="rId26"/>
    <p:sldLayoutId id="2147484579" r:id="rId27"/>
    <p:sldLayoutId id="2147484580" r:id="rId28"/>
    <p:sldLayoutId id="2147484581" r:id="rId29"/>
    <p:sldLayoutId id="2147484582" r:id="rId30"/>
    <p:sldLayoutId id="2147484583" r:id="rId31"/>
    <p:sldLayoutId id="2147484584" r:id="rId32"/>
    <p:sldLayoutId id="2147484585" r:id="rId33"/>
    <p:sldLayoutId id="2147484586" r:id="rId34"/>
    <p:sldLayoutId id="2147484587" r:id="rId35"/>
    <p:sldLayoutId id="2147484588" r:id="rId36"/>
    <p:sldLayoutId id="2147484589" r:id="rId37"/>
    <p:sldLayoutId id="2147484590" r:id="rId38"/>
    <p:sldLayoutId id="2147484591" r:id="rId39"/>
    <p:sldLayoutId id="2147484592" r:id="rId40"/>
    <p:sldLayoutId id="2147484593" r:id="rId41"/>
    <p:sldLayoutId id="2147484594" r:id="rId42"/>
    <p:sldLayoutId id="2147484595" r:id="rId43"/>
    <p:sldLayoutId id="2147484596" r:id="rId44"/>
    <p:sldLayoutId id="2147484597" r:id="rId45"/>
    <p:sldLayoutId id="2147484598" r:id="rId46"/>
    <p:sldLayoutId id="2147484599" r:id="rId47"/>
  </p:sldLayoutIdLst>
  <p:hf hdr="0" dt="0"/>
  <p:txStyles>
    <p:titleStyle>
      <a:lvl1pPr algn="ctr" defTabSz="914400" rtl="0" eaLnBrk="1" latinLnBrk="0" hangingPunct="1">
        <a:lnSpc>
          <a:spcPts val="2400"/>
        </a:lnSpc>
        <a:spcBef>
          <a:spcPct val="0"/>
        </a:spcBef>
        <a:buNone/>
        <a:defRPr sz="2100" kern="0" baseline="0">
          <a:solidFill>
            <a:schemeClr val="tx1"/>
          </a:solidFill>
          <a:latin typeface="+mj-lt"/>
          <a:ea typeface="+mj-ea"/>
          <a:cs typeface="+mj-cs"/>
        </a:defRPr>
      </a:lvl1pPr>
    </p:titleStyle>
    <p:bodyStyle>
      <a:lvl1pPr marL="0" marR="0" indent="0" algn="l" defTabSz="914400" rtl="0" eaLnBrk="1" fontAlgn="auto" latinLnBrk="0" hangingPunct="1">
        <a:lnSpc>
          <a:spcPts val="2000"/>
        </a:lnSpc>
        <a:spcBef>
          <a:spcPts val="0"/>
        </a:spcBef>
        <a:spcAft>
          <a:spcPts val="1000"/>
        </a:spcAft>
        <a:buClrTx/>
        <a:buSzPct val="100000"/>
        <a:buFont typeface="Wingdings" charset="2"/>
        <a:buNone/>
        <a:tabLst/>
        <a:defRPr sz="1600" kern="0" baseline="0">
          <a:solidFill>
            <a:schemeClr val="tx1"/>
          </a:solidFill>
          <a:latin typeface="+mn-lt"/>
          <a:ea typeface="+mn-ea"/>
          <a:cs typeface="+mn-cs"/>
        </a:defRPr>
      </a:lvl1pPr>
      <a:lvl2pPr marL="0" marR="0" indent="0" algn="l" defTabSz="914400" rtl="0" eaLnBrk="1" fontAlgn="auto" latinLnBrk="0" hangingPunct="1">
        <a:lnSpc>
          <a:spcPts val="2000"/>
        </a:lnSpc>
        <a:spcBef>
          <a:spcPts val="0"/>
        </a:spcBef>
        <a:spcAft>
          <a:spcPts val="600"/>
        </a:spcAft>
        <a:buClrTx/>
        <a:buSzPct val="100000"/>
        <a:buFont typeface="Wingdings" charset="2"/>
        <a:buNone/>
        <a:tabLst/>
        <a:defRPr sz="1600" kern="0">
          <a:solidFill>
            <a:schemeClr val="accent3"/>
          </a:solidFill>
          <a:latin typeface="+mn-lt"/>
          <a:ea typeface="+mn-ea"/>
          <a:cs typeface="+mn-cs"/>
        </a:defRPr>
      </a:lvl2pPr>
      <a:lvl3pPr marL="228600" marR="0" indent="-228600" algn="l" defTabSz="914400" rtl="0" eaLnBrk="1" fontAlgn="auto" latinLnBrk="0" hangingPunct="1">
        <a:lnSpc>
          <a:spcPts val="2000"/>
        </a:lnSpc>
        <a:spcBef>
          <a:spcPts val="0"/>
        </a:spcBef>
        <a:spcAft>
          <a:spcPts val="600"/>
        </a:spcAft>
        <a:buClrTx/>
        <a:buSzPct val="100000"/>
        <a:buFont typeface="Wingdings" charset="2"/>
        <a:buChar char="§"/>
        <a:tabLst/>
        <a:defRPr sz="1600" kern="0">
          <a:solidFill>
            <a:schemeClr val="tx1"/>
          </a:solidFill>
          <a:latin typeface="+mn-lt"/>
          <a:ea typeface="+mn-ea"/>
          <a:cs typeface="+mn-cs"/>
        </a:defRPr>
      </a:lvl3pPr>
      <a:lvl4pPr marL="457200" marR="0" indent="-228600" algn="l" defTabSz="914400" rtl="0" eaLnBrk="1" fontAlgn="auto" latinLnBrk="0" hangingPunct="1">
        <a:lnSpc>
          <a:spcPts val="2000"/>
        </a:lnSpc>
        <a:spcBef>
          <a:spcPts val="0"/>
        </a:spcBef>
        <a:spcAft>
          <a:spcPts val="600"/>
        </a:spcAft>
        <a:buClrTx/>
        <a:buSzPct val="100000"/>
        <a:buFont typeface="Wingdings" charset="2"/>
        <a:buChar char="§"/>
        <a:tabLst/>
        <a:defRPr sz="1600" kern="0">
          <a:solidFill>
            <a:schemeClr val="tx1"/>
          </a:solidFill>
          <a:latin typeface="+mn-lt"/>
          <a:ea typeface="+mn-ea"/>
          <a:cs typeface="+mn-cs"/>
        </a:defRPr>
      </a:lvl4pPr>
      <a:lvl5pPr marL="685800" marR="0" indent="-228600" algn="l" defTabSz="914400" rtl="0" eaLnBrk="1" fontAlgn="auto" latinLnBrk="0" hangingPunct="1">
        <a:lnSpc>
          <a:spcPts val="2000"/>
        </a:lnSpc>
        <a:spcBef>
          <a:spcPts val="0"/>
        </a:spcBef>
        <a:spcAft>
          <a:spcPts val="600"/>
        </a:spcAft>
        <a:buClrTx/>
        <a:buSzPct val="100000"/>
        <a:buFont typeface="Wingdings" charset="2"/>
        <a:buChar char="§"/>
        <a:tabLst/>
        <a:defRPr sz="1600" kern="0">
          <a:solidFill>
            <a:schemeClr val="tx1"/>
          </a:solidFill>
          <a:latin typeface="+mn-lt"/>
          <a:ea typeface="+mn-ea"/>
          <a:cs typeface="+mn-cs"/>
        </a:defRPr>
      </a:lvl5pPr>
      <a:lvl6pPr marL="914400" indent="-228600" algn="l" defTabSz="914400" rtl="0" eaLnBrk="1" latinLnBrk="0" hangingPunct="1">
        <a:lnSpc>
          <a:spcPts val="2000"/>
        </a:lnSpc>
        <a:spcBef>
          <a:spcPts val="0"/>
        </a:spcBef>
        <a:spcAft>
          <a:spcPts val="600"/>
        </a:spcAft>
        <a:buFont typeface="Wingdings" charset="2"/>
        <a:buChar char="§"/>
        <a:defRPr sz="1600" kern="1200">
          <a:solidFill>
            <a:schemeClr val="tx1"/>
          </a:solidFill>
          <a:latin typeface="+mn-lt"/>
          <a:ea typeface="+mn-ea"/>
          <a:cs typeface="+mn-cs"/>
        </a:defRPr>
      </a:lvl6pPr>
      <a:lvl7pPr marL="1143000" indent="-228600" algn="l" defTabSz="914400" rtl="0" eaLnBrk="1" latinLnBrk="0" hangingPunct="1">
        <a:lnSpc>
          <a:spcPts val="2000"/>
        </a:lnSpc>
        <a:spcBef>
          <a:spcPts val="0"/>
        </a:spcBef>
        <a:spcAft>
          <a:spcPts val="600"/>
        </a:spcAft>
        <a:buFont typeface="Wingdings" charset="2"/>
        <a:buChar char="§"/>
        <a:defRPr sz="1600" kern="1200">
          <a:solidFill>
            <a:schemeClr val="tx1"/>
          </a:solidFill>
          <a:latin typeface="+mn-lt"/>
          <a:ea typeface="+mn-ea"/>
          <a:cs typeface="+mn-cs"/>
        </a:defRPr>
      </a:lvl7pPr>
      <a:lvl8pPr marL="1371600" indent="-228600" algn="l" defTabSz="914400" rtl="0" eaLnBrk="1" latinLnBrk="0" hangingPunct="1">
        <a:lnSpc>
          <a:spcPts val="2000"/>
        </a:lnSpc>
        <a:spcBef>
          <a:spcPts val="0"/>
        </a:spcBef>
        <a:spcAft>
          <a:spcPts val="600"/>
        </a:spcAft>
        <a:buFont typeface="Wingdings" charset="2"/>
        <a:buChar char="§"/>
        <a:defRPr sz="1600" kern="1200">
          <a:solidFill>
            <a:schemeClr val="tx1"/>
          </a:solidFill>
          <a:latin typeface="+mn-lt"/>
          <a:ea typeface="+mn-ea"/>
          <a:cs typeface="+mn-cs"/>
        </a:defRPr>
      </a:lvl8pPr>
      <a:lvl9pPr marL="1600200" indent="-228600" algn="l" defTabSz="914400" rtl="0" eaLnBrk="1" latinLnBrk="0" hangingPunct="1">
        <a:lnSpc>
          <a:spcPts val="2000"/>
        </a:lnSpc>
        <a:spcBef>
          <a:spcPts val="0"/>
        </a:spcBef>
        <a:spcAft>
          <a:spcPts val="600"/>
        </a:spcAft>
        <a:buFont typeface="Wingdings"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5568">
          <p15:clr>
            <a:srgbClr val="A4A3A4"/>
          </p15:clr>
        </p15:guide>
        <p15:guide id="5" pos="192">
          <p15:clr>
            <a:srgbClr val="A4A3A4"/>
          </p15:clr>
        </p15:guide>
        <p15:guide id="25" pos="2784">
          <p15:clr>
            <a:srgbClr val="A4A3A4"/>
          </p15:clr>
        </p15:guide>
        <p15:guide id="26" pos="2976">
          <p15:clr>
            <a:srgbClr val="A4A3A4"/>
          </p15:clr>
        </p15:guide>
        <p15:guide id="31" orient="horz" pos="3024">
          <p15:clr>
            <a:srgbClr val="A4A3A4"/>
          </p15:clr>
        </p15:guide>
        <p15:guide id="36" orient="horz" pos="720">
          <p15:clr>
            <a:srgbClr val="A4A3A4"/>
          </p15:clr>
        </p15:guide>
        <p15:guide id="37" orient="horz" pos="792">
          <p15:clr>
            <a:srgbClr val="A4A3A4"/>
          </p15:clr>
        </p15:guide>
        <p15:guide id="38" pos="96">
          <p15:clr>
            <a:srgbClr val="A4A3A4"/>
          </p15:clr>
        </p15:guide>
        <p15:guide id="39" pos="5664">
          <p15:clr>
            <a:srgbClr val="A4A3A4"/>
          </p15:clr>
        </p15:guide>
        <p15:guide id="40" orient="horz" pos="504">
          <p15:clr>
            <a:srgbClr val="A4A3A4"/>
          </p15:clr>
        </p15:guide>
        <p15:guide id="41" pos="1920">
          <p15:clr>
            <a:srgbClr val="A4A3A4"/>
          </p15:clr>
        </p15:guide>
        <p15:guide id="42" pos="2016">
          <p15:clr>
            <a:srgbClr val="A4A3A4"/>
          </p15:clr>
        </p15:guide>
        <p15:guide id="43" pos="3744">
          <p15:clr>
            <a:srgbClr val="A4A3A4"/>
          </p15:clr>
        </p15:guide>
        <p15:guide id="44" pos="3840">
          <p15:clr>
            <a:srgbClr val="A4A3A4"/>
          </p15:clr>
        </p15:guide>
        <p15:guide id="45" pos="288">
          <p15:clr>
            <a:srgbClr val="FFFFFF"/>
          </p15:clr>
        </p15:guide>
        <p15:guide id="46" pos="5472">
          <p15:clr>
            <a:srgbClr val="FFFFFF"/>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8">
            <a:extLst>
              <a:ext uri="{FF2B5EF4-FFF2-40B4-BE49-F238E27FC236}">
                <a16:creationId xmlns:a16="http://schemas.microsoft.com/office/drawing/2014/main" id="{E7B3CECE-087E-4B1F-9E99-26D5020B1AD8}"/>
              </a:ext>
            </a:extLst>
          </p:cNvPr>
          <p:cNvSpPr>
            <a:spLocks noGrp="1" noChangeArrowheads="1"/>
          </p:cNvSpPr>
          <p:nvPr>
            <p:ph type="title"/>
          </p:nvPr>
        </p:nvSpPr>
        <p:spPr bwMode="auto">
          <a:xfrm>
            <a:off x="304800" y="342900"/>
            <a:ext cx="8534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endParaRPr lang="en-GB" altLang="en-US"/>
          </a:p>
        </p:txBody>
      </p:sp>
      <p:sp>
        <p:nvSpPr>
          <p:cNvPr id="6" name="Slide Number Placeholder 5">
            <a:extLst>
              <a:ext uri="{FF2B5EF4-FFF2-40B4-BE49-F238E27FC236}">
                <a16:creationId xmlns:a16="http://schemas.microsoft.com/office/drawing/2014/main" id="{A76B66F8-6E65-49E1-B4D9-0D2C37CCBE14}"/>
              </a:ext>
            </a:extLst>
          </p:cNvPr>
          <p:cNvSpPr>
            <a:spLocks noGrp="1"/>
          </p:cNvSpPr>
          <p:nvPr>
            <p:ph type="sldNum" sz="quarter" idx="4"/>
          </p:nvPr>
        </p:nvSpPr>
        <p:spPr>
          <a:xfrm>
            <a:off x="8686800" y="0"/>
            <a:ext cx="457200" cy="228600"/>
          </a:xfrm>
          <a:prstGeom prst="rect">
            <a:avLst/>
          </a:prstGeom>
          <a:noFill/>
        </p:spPr>
        <p:txBody>
          <a:bodyPr vert="horz" lIns="0" tIns="0" rIns="155448" bIns="0" rtlCol="0" anchor="ctr">
            <a:noAutofit/>
          </a:bodyPr>
          <a:lstStyle>
            <a:lvl1pPr algn="r">
              <a:defRPr sz="900">
                <a:solidFill>
                  <a:schemeClr val="bg1">
                    <a:lumMod val="75000"/>
                  </a:schemeClr>
                </a:solidFill>
              </a:defRPr>
            </a:lvl1pPr>
          </a:lstStyle>
          <a:p>
            <a:pPr>
              <a:defRPr/>
            </a:pPr>
            <a:fld id="{B43B1961-230F-4448-BAFA-FDF34226C7A1}" type="slidenum">
              <a:rPr lang="en-US"/>
              <a:pPr>
                <a:defRPr/>
              </a:pPr>
              <a:t>‹#›</a:t>
            </a:fld>
            <a:endParaRPr lang="en-US"/>
          </a:p>
        </p:txBody>
      </p:sp>
      <p:sp>
        <p:nvSpPr>
          <p:cNvPr id="2" name="Footer Placeholder 1">
            <a:extLst>
              <a:ext uri="{FF2B5EF4-FFF2-40B4-BE49-F238E27FC236}">
                <a16:creationId xmlns:a16="http://schemas.microsoft.com/office/drawing/2014/main" id="{72952506-1CCF-463D-97CD-15C630B888C3}"/>
              </a:ext>
            </a:extLst>
          </p:cNvPr>
          <p:cNvSpPr>
            <a:spLocks noGrp="1"/>
          </p:cNvSpPr>
          <p:nvPr>
            <p:ph type="ftr" sz="quarter" idx="3"/>
          </p:nvPr>
        </p:nvSpPr>
        <p:spPr>
          <a:xfrm>
            <a:off x="152400" y="4914900"/>
            <a:ext cx="1828800" cy="114300"/>
          </a:xfrm>
          <a:prstGeom prst="rect">
            <a:avLst/>
          </a:prstGeom>
        </p:spPr>
        <p:txBody>
          <a:bodyPr vert="horz" lIns="0" tIns="0" rIns="0" bIns="0" rtlCol="0" anchor="ctr">
            <a:noAutofit/>
          </a:bodyPr>
          <a:lstStyle>
            <a:lvl1pPr algn="l">
              <a:defRPr sz="800">
                <a:solidFill>
                  <a:schemeClr val="bg1">
                    <a:lumMod val="75000"/>
                  </a:schemeClr>
                </a:solidFill>
                <a:latin typeface="+mj-lt"/>
                <a:cs typeface="Arial" charset="0"/>
              </a:defRPr>
            </a:lvl1pPr>
          </a:lstStyle>
          <a:p>
            <a:pPr>
              <a:defRPr/>
            </a:pPr>
            <a:r>
              <a:rPr lang="en-US"/>
              <a:t>© </a:t>
            </a:r>
            <a:r>
              <a:rPr lang="en-US" kern="0"/>
              <a:t>Euromonitor</a:t>
            </a:r>
            <a:r>
              <a:rPr lang="en-US"/>
              <a:t> Internation</a:t>
            </a:r>
            <a:r>
              <a:rPr lang="en-US">
                <a:cs typeface="Tahoma" pitchFamily="34" charset="0"/>
              </a:rPr>
              <a:t>al</a:t>
            </a:r>
          </a:p>
        </p:txBody>
      </p:sp>
      <p:sp>
        <p:nvSpPr>
          <p:cNvPr id="3" name="Text Placeholder 2">
            <a:extLst>
              <a:ext uri="{FF2B5EF4-FFF2-40B4-BE49-F238E27FC236}">
                <a16:creationId xmlns:a16="http://schemas.microsoft.com/office/drawing/2014/main" id="{34C84D03-CAFC-4C6D-8D74-4F82EA9F0C95}"/>
              </a:ext>
            </a:extLst>
          </p:cNvPr>
          <p:cNvSpPr>
            <a:spLocks noGrp="1"/>
          </p:cNvSpPr>
          <p:nvPr>
            <p:ph type="body" idx="1"/>
          </p:nvPr>
        </p:nvSpPr>
        <p:spPr>
          <a:xfrm>
            <a:off x="304800" y="1257300"/>
            <a:ext cx="8534400" cy="35433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4146839335"/>
      </p:ext>
    </p:extLst>
  </p:cSld>
  <p:clrMap bg1="lt1" tx1="dk1" bg2="lt2" tx2="dk2" accent1="accent1" accent2="accent2" accent3="accent3" accent4="accent4" accent5="accent5" accent6="accent6" hlink="hlink" folHlink="folHlink"/>
  <p:sldLayoutIdLst>
    <p:sldLayoutId id="2147484603" r:id="rId1"/>
    <p:sldLayoutId id="2147484604" r:id="rId2"/>
    <p:sldLayoutId id="2147484605" r:id="rId3"/>
    <p:sldLayoutId id="2147484606" r:id="rId4"/>
    <p:sldLayoutId id="2147484607" r:id="rId5"/>
    <p:sldLayoutId id="2147484608" r:id="rId6"/>
    <p:sldLayoutId id="2147484609" r:id="rId7"/>
    <p:sldLayoutId id="2147484610" r:id="rId8"/>
    <p:sldLayoutId id="2147484611" r:id="rId9"/>
    <p:sldLayoutId id="2147484612" r:id="rId10"/>
    <p:sldLayoutId id="2147484613" r:id="rId11"/>
    <p:sldLayoutId id="2147484614" r:id="rId12"/>
    <p:sldLayoutId id="2147484615" r:id="rId13"/>
    <p:sldLayoutId id="2147484616" r:id="rId14"/>
    <p:sldLayoutId id="2147484617" r:id="rId15"/>
    <p:sldLayoutId id="2147484618" r:id="rId16"/>
    <p:sldLayoutId id="2147484619" r:id="rId17"/>
    <p:sldLayoutId id="2147484620" r:id="rId18"/>
    <p:sldLayoutId id="2147484621" r:id="rId19"/>
    <p:sldLayoutId id="2147484622" r:id="rId20"/>
    <p:sldLayoutId id="2147484623" r:id="rId21"/>
    <p:sldLayoutId id="2147484624" r:id="rId22"/>
    <p:sldLayoutId id="2147484625" r:id="rId23"/>
    <p:sldLayoutId id="2147484626" r:id="rId24"/>
    <p:sldLayoutId id="2147484627" r:id="rId25"/>
    <p:sldLayoutId id="2147484628" r:id="rId26"/>
    <p:sldLayoutId id="2147484629" r:id="rId27"/>
    <p:sldLayoutId id="2147484630" r:id="rId28"/>
    <p:sldLayoutId id="2147484631" r:id="rId29"/>
    <p:sldLayoutId id="2147484632" r:id="rId30"/>
    <p:sldLayoutId id="2147484633" r:id="rId31"/>
    <p:sldLayoutId id="2147484634" r:id="rId32"/>
    <p:sldLayoutId id="2147484635" r:id="rId33"/>
    <p:sldLayoutId id="2147484636" r:id="rId34"/>
    <p:sldLayoutId id="2147484637" r:id="rId35"/>
    <p:sldLayoutId id="2147484638" r:id="rId36"/>
    <p:sldLayoutId id="2147484639" r:id="rId37"/>
    <p:sldLayoutId id="2147484640" r:id="rId38"/>
    <p:sldLayoutId id="2147484641" r:id="rId39"/>
    <p:sldLayoutId id="2147484642" r:id="rId40"/>
    <p:sldLayoutId id="2147484643" r:id="rId41"/>
    <p:sldLayoutId id="2147484644" r:id="rId42"/>
    <p:sldLayoutId id="2147484645" r:id="rId43"/>
    <p:sldLayoutId id="2147484648" r:id="rId44"/>
    <p:sldLayoutId id="2147484649" r:id="rId45"/>
  </p:sldLayoutIdLst>
  <p:hf hdr="0" dt="0"/>
  <p:txStyles>
    <p:titleStyle>
      <a:lvl1pPr algn="ctr" defTabSz="913210" rtl="0" eaLnBrk="0" fontAlgn="base" hangingPunct="0">
        <a:lnSpc>
          <a:spcPts val="2100"/>
        </a:lnSpc>
        <a:spcBef>
          <a:spcPct val="0"/>
        </a:spcBef>
        <a:spcAft>
          <a:spcPct val="0"/>
        </a:spcAft>
        <a:defRPr sz="4350">
          <a:solidFill>
            <a:schemeClr val="tx1"/>
          </a:solidFill>
          <a:latin typeface="+mj-lt"/>
          <a:ea typeface="+mj-ea"/>
          <a:cs typeface="+mj-cs"/>
        </a:defRPr>
      </a:lvl1pPr>
      <a:lvl2pPr algn="ctr" defTabSz="913210" rtl="0" eaLnBrk="0" fontAlgn="base" hangingPunct="0">
        <a:lnSpc>
          <a:spcPts val="2100"/>
        </a:lnSpc>
        <a:spcBef>
          <a:spcPct val="0"/>
        </a:spcBef>
        <a:spcAft>
          <a:spcPct val="0"/>
        </a:spcAft>
        <a:defRPr sz="4350">
          <a:solidFill>
            <a:schemeClr val="tx1"/>
          </a:solidFill>
          <a:latin typeface="Calibri" panose="020F0502020204030204" pitchFamily="34" charset="0"/>
        </a:defRPr>
      </a:lvl2pPr>
      <a:lvl3pPr algn="ctr" defTabSz="913210" rtl="0" eaLnBrk="0" fontAlgn="base" hangingPunct="0">
        <a:lnSpc>
          <a:spcPts val="2100"/>
        </a:lnSpc>
        <a:spcBef>
          <a:spcPct val="0"/>
        </a:spcBef>
        <a:spcAft>
          <a:spcPct val="0"/>
        </a:spcAft>
        <a:defRPr sz="4350">
          <a:solidFill>
            <a:schemeClr val="tx1"/>
          </a:solidFill>
          <a:latin typeface="Calibri" panose="020F0502020204030204" pitchFamily="34" charset="0"/>
        </a:defRPr>
      </a:lvl3pPr>
      <a:lvl4pPr algn="ctr" defTabSz="913210" rtl="0" eaLnBrk="0" fontAlgn="base" hangingPunct="0">
        <a:lnSpc>
          <a:spcPts val="2100"/>
        </a:lnSpc>
        <a:spcBef>
          <a:spcPct val="0"/>
        </a:spcBef>
        <a:spcAft>
          <a:spcPct val="0"/>
        </a:spcAft>
        <a:defRPr sz="4350">
          <a:solidFill>
            <a:schemeClr val="tx1"/>
          </a:solidFill>
          <a:latin typeface="Calibri" panose="020F0502020204030204" pitchFamily="34" charset="0"/>
        </a:defRPr>
      </a:lvl4pPr>
      <a:lvl5pPr algn="ctr" defTabSz="913210" rtl="0" eaLnBrk="0" fontAlgn="base" hangingPunct="0">
        <a:lnSpc>
          <a:spcPts val="2100"/>
        </a:lnSpc>
        <a:spcBef>
          <a:spcPct val="0"/>
        </a:spcBef>
        <a:spcAft>
          <a:spcPct val="0"/>
        </a:spcAft>
        <a:defRPr sz="4350">
          <a:solidFill>
            <a:schemeClr val="tx1"/>
          </a:solidFill>
          <a:latin typeface="Calibri" panose="020F0502020204030204" pitchFamily="34" charset="0"/>
        </a:defRPr>
      </a:lvl5pPr>
      <a:lvl6pPr marL="342900" algn="ctr" defTabSz="913210" rtl="0" fontAlgn="base">
        <a:lnSpc>
          <a:spcPts val="2100"/>
        </a:lnSpc>
        <a:spcBef>
          <a:spcPct val="0"/>
        </a:spcBef>
        <a:spcAft>
          <a:spcPct val="0"/>
        </a:spcAft>
        <a:defRPr sz="4350">
          <a:solidFill>
            <a:schemeClr val="tx1"/>
          </a:solidFill>
          <a:latin typeface="Calibri" panose="020F0502020204030204" pitchFamily="34" charset="0"/>
        </a:defRPr>
      </a:lvl6pPr>
      <a:lvl7pPr marL="685800" algn="ctr" defTabSz="913210" rtl="0" fontAlgn="base">
        <a:lnSpc>
          <a:spcPts val="2100"/>
        </a:lnSpc>
        <a:spcBef>
          <a:spcPct val="0"/>
        </a:spcBef>
        <a:spcAft>
          <a:spcPct val="0"/>
        </a:spcAft>
        <a:defRPr sz="4350">
          <a:solidFill>
            <a:schemeClr val="tx1"/>
          </a:solidFill>
          <a:latin typeface="Calibri" panose="020F0502020204030204" pitchFamily="34" charset="0"/>
        </a:defRPr>
      </a:lvl7pPr>
      <a:lvl8pPr marL="1028700" algn="ctr" defTabSz="913210" rtl="0" fontAlgn="base">
        <a:lnSpc>
          <a:spcPts val="2100"/>
        </a:lnSpc>
        <a:spcBef>
          <a:spcPct val="0"/>
        </a:spcBef>
        <a:spcAft>
          <a:spcPct val="0"/>
        </a:spcAft>
        <a:defRPr sz="4350">
          <a:solidFill>
            <a:schemeClr val="tx1"/>
          </a:solidFill>
          <a:latin typeface="Calibri" panose="020F0502020204030204" pitchFamily="34" charset="0"/>
        </a:defRPr>
      </a:lvl8pPr>
      <a:lvl9pPr marL="1371600" algn="ctr" defTabSz="913210" rtl="0" fontAlgn="base">
        <a:lnSpc>
          <a:spcPts val="2100"/>
        </a:lnSpc>
        <a:spcBef>
          <a:spcPct val="0"/>
        </a:spcBef>
        <a:spcAft>
          <a:spcPct val="0"/>
        </a:spcAft>
        <a:defRPr sz="4350">
          <a:solidFill>
            <a:schemeClr val="tx1"/>
          </a:solidFill>
          <a:latin typeface="Calibri" panose="020F0502020204030204" pitchFamily="34" charset="0"/>
        </a:defRPr>
      </a:lvl9pPr>
    </p:titleStyle>
    <p:bodyStyle>
      <a:lvl1pPr algn="l" defTabSz="913210" rtl="0" eaLnBrk="0" fontAlgn="base" hangingPunct="0">
        <a:lnSpc>
          <a:spcPts val="1997"/>
        </a:lnSpc>
        <a:spcBef>
          <a:spcPct val="0"/>
        </a:spcBef>
        <a:spcAft>
          <a:spcPts val="1004"/>
        </a:spcAft>
        <a:buSzPct val="100000"/>
        <a:buFont typeface="Wingdings" panose="05000000000000000000" pitchFamily="2" charset="2"/>
        <a:defRPr sz="1575">
          <a:solidFill>
            <a:schemeClr val="tx1"/>
          </a:solidFill>
          <a:latin typeface="+mn-lt"/>
          <a:ea typeface="+mn-ea"/>
          <a:cs typeface="+mn-cs"/>
        </a:defRPr>
      </a:lvl1pPr>
      <a:lvl2pPr algn="l" defTabSz="913210" rtl="0" eaLnBrk="0" fontAlgn="base" hangingPunct="0">
        <a:lnSpc>
          <a:spcPts val="1997"/>
        </a:lnSpc>
        <a:spcBef>
          <a:spcPct val="0"/>
        </a:spcBef>
        <a:spcAft>
          <a:spcPts val="600"/>
        </a:spcAft>
        <a:buSzPct val="100000"/>
        <a:buFont typeface="Wingdings" panose="05000000000000000000" pitchFamily="2" charset="2"/>
        <a:defRPr sz="1575">
          <a:solidFill>
            <a:srgbClr val="FF9C15"/>
          </a:solidFill>
          <a:latin typeface="+mj-lt"/>
          <a:ea typeface="+mn-ea"/>
          <a:cs typeface="+mn-cs"/>
        </a:defRPr>
      </a:lvl2pPr>
      <a:lvl3pPr marL="227410" indent="-227410" algn="l" defTabSz="913210" rtl="0" eaLnBrk="0" fontAlgn="base" hangingPunct="0">
        <a:lnSpc>
          <a:spcPts val="1997"/>
        </a:lnSpc>
        <a:spcBef>
          <a:spcPct val="0"/>
        </a:spcBef>
        <a:spcAft>
          <a:spcPts val="600"/>
        </a:spcAft>
        <a:buSzPct val="100000"/>
        <a:buFont typeface="Wingdings" panose="05000000000000000000" pitchFamily="2" charset="2"/>
        <a:buChar char="§"/>
        <a:defRPr sz="1575">
          <a:solidFill>
            <a:schemeClr val="tx1"/>
          </a:solidFill>
          <a:latin typeface="+mn-lt"/>
          <a:ea typeface="+mn-ea"/>
          <a:cs typeface="+mn-cs"/>
        </a:defRPr>
      </a:lvl3pPr>
      <a:lvl4pPr marL="456010" indent="-227410" algn="l" defTabSz="913210" rtl="0" eaLnBrk="0" fontAlgn="base" hangingPunct="0">
        <a:lnSpc>
          <a:spcPts val="1997"/>
        </a:lnSpc>
        <a:spcBef>
          <a:spcPct val="0"/>
        </a:spcBef>
        <a:spcAft>
          <a:spcPts val="600"/>
        </a:spcAft>
        <a:buSzPct val="100000"/>
        <a:buFont typeface="Wingdings" panose="05000000000000000000" pitchFamily="2" charset="2"/>
        <a:buChar char="§"/>
        <a:defRPr sz="1575">
          <a:solidFill>
            <a:schemeClr val="tx1"/>
          </a:solidFill>
          <a:latin typeface="+mn-lt"/>
          <a:ea typeface="+mn-ea"/>
          <a:cs typeface="+mn-cs"/>
        </a:defRPr>
      </a:lvl4pPr>
      <a:lvl5pPr marL="684610" indent="-227410" algn="l" defTabSz="913210" rtl="0" eaLnBrk="0" fontAlgn="base" hangingPunct="0">
        <a:lnSpc>
          <a:spcPts val="1997"/>
        </a:lnSpc>
        <a:spcBef>
          <a:spcPct val="0"/>
        </a:spcBef>
        <a:spcAft>
          <a:spcPts val="600"/>
        </a:spcAft>
        <a:buSzPct val="100000"/>
        <a:buFont typeface="Wingdings" panose="05000000000000000000" pitchFamily="2" charset="2"/>
        <a:buChar char="§"/>
        <a:defRPr sz="1575">
          <a:solidFill>
            <a:schemeClr val="tx1"/>
          </a:solidFill>
          <a:latin typeface="+mn-lt"/>
          <a:ea typeface="+mn-ea"/>
          <a:cs typeface="+mn-cs"/>
        </a:defRPr>
      </a:lvl5pPr>
      <a:lvl6pPr marL="914378" indent="-228594" algn="l" defTabSz="914378" rtl="0" eaLnBrk="1" latinLnBrk="0" hangingPunct="1">
        <a:lnSpc>
          <a:spcPts val="2000"/>
        </a:lnSpc>
        <a:spcBef>
          <a:spcPts val="0"/>
        </a:spcBef>
        <a:spcAft>
          <a:spcPts val="600"/>
        </a:spcAft>
        <a:buFont typeface="Wingdings" charset="2"/>
        <a:buChar char="§"/>
        <a:defRPr sz="1600" kern="1200">
          <a:solidFill>
            <a:schemeClr val="tx1"/>
          </a:solidFill>
          <a:latin typeface="+mn-lt"/>
          <a:ea typeface="+mn-ea"/>
          <a:cs typeface="+mn-cs"/>
        </a:defRPr>
      </a:lvl6pPr>
      <a:lvl7pPr marL="1142972" indent="-228594" algn="l" defTabSz="914378" rtl="0" eaLnBrk="1" latinLnBrk="0" hangingPunct="1">
        <a:lnSpc>
          <a:spcPts val="2000"/>
        </a:lnSpc>
        <a:spcBef>
          <a:spcPts val="0"/>
        </a:spcBef>
        <a:spcAft>
          <a:spcPts val="600"/>
        </a:spcAft>
        <a:buFont typeface="Wingdings" charset="2"/>
        <a:buChar char="§"/>
        <a:defRPr sz="1600" kern="1200">
          <a:solidFill>
            <a:schemeClr val="tx1"/>
          </a:solidFill>
          <a:latin typeface="+mn-lt"/>
          <a:ea typeface="+mn-ea"/>
          <a:cs typeface="+mn-cs"/>
        </a:defRPr>
      </a:lvl7pPr>
      <a:lvl8pPr marL="1371566" indent="-228594" algn="l" defTabSz="914378" rtl="0" eaLnBrk="1" latinLnBrk="0" hangingPunct="1">
        <a:lnSpc>
          <a:spcPts val="2000"/>
        </a:lnSpc>
        <a:spcBef>
          <a:spcPts val="0"/>
        </a:spcBef>
        <a:spcAft>
          <a:spcPts val="600"/>
        </a:spcAft>
        <a:buFont typeface="Wingdings" charset="2"/>
        <a:buChar char="§"/>
        <a:defRPr sz="1600" kern="1200">
          <a:solidFill>
            <a:schemeClr val="tx1"/>
          </a:solidFill>
          <a:latin typeface="+mn-lt"/>
          <a:ea typeface="+mn-ea"/>
          <a:cs typeface="+mn-cs"/>
        </a:defRPr>
      </a:lvl8pPr>
      <a:lvl9pPr marL="1600160" indent="-228594" algn="l" defTabSz="914378" rtl="0" eaLnBrk="1" latinLnBrk="0" hangingPunct="1">
        <a:lnSpc>
          <a:spcPts val="2000"/>
        </a:lnSpc>
        <a:spcBef>
          <a:spcPts val="0"/>
        </a:spcBef>
        <a:spcAft>
          <a:spcPts val="600"/>
        </a:spcAft>
        <a:buFont typeface="Wingdings" charset="2"/>
        <a:buChar char="§"/>
        <a:defRPr sz="16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63E88D5-0974-449F-82C9-DAD63EF59C1C}"/>
              </a:ext>
            </a:extLst>
          </p:cNvPr>
          <p:cNvSpPr>
            <a:spLocks noGrp="1"/>
          </p:cNvSpPr>
          <p:nvPr>
            <p:ph type="sldNum" sz="quarter" idx="4"/>
          </p:nvPr>
        </p:nvSpPr>
        <p:spPr>
          <a:xfrm>
            <a:off x="8686800" y="0"/>
            <a:ext cx="457200" cy="228600"/>
          </a:xfrm>
          <a:prstGeom prst="rect">
            <a:avLst/>
          </a:prstGeom>
          <a:noFill/>
        </p:spPr>
        <p:txBody>
          <a:bodyPr vert="horz" lIns="0" tIns="0" rIns="91440" bIns="0" rtlCol="0" anchor="ctr">
            <a:noAutofit/>
          </a:bodyPr>
          <a:lstStyle>
            <a:lvl1pPr algn="r">
              <a:defRPr sz="900">
                <a:solidFill>
                  <a:schemeClr val="bg1">
                    <a:lumMod val="75000"/>
                  </a:schemeClr>
                </a:solidFill>
              </a:defRPr>
            </a:lvl1pPr>
          </a:lstStyle>
          <a:p>
            <a:pPr>
              <a:defRPr/>
            </a:pPr>
            <a:fld id="{763FE2CE-4023-4B03-91B5-EE73EB52A70B}" type="slidenum">
              <a:rPr lang="en-US"/>
              <a:pPr>
                <a:defRPr/>
              </a:pPr>
              <a:t>‹#›</a:t>
            </a:fld>
            <a:endParaRPr lang="en-US" dirty="0"/>
          </a:p>
        </p:txBody>
      </p:sp>
      <p:sp>
        <p:nvSpPr>
          <p:cNvPr id="2" name="Footer Placeholder 1">
            <a:extLst>
              <a:ext uri="{FF2B5EF4-FFF2-40B4-BE49-F238E27FC236}">
                <a16:creationId xmlns:a16="http://schemas.microsoft.com/office/drawing/2014/main" id="{7C08A7BE-28BB-42DF-90C7-DB035ABFC925}"/>
              </a:ext>
            </a:extLst>
          </p:cNvPr>
          <p:cNvSpPr>
            <a:spLocks noGrp="1"/>
          </p:cNvSpPr>
          <p:nvPr>
            <p:ph type="ftr" sz="quarter" idx="3"/>
          </p:nvPr>
        </p:nvSpPr>
        <p:spPr>
          <a:xfrm>
            <a:off x="152400" y="4899422"/>
            <a:ext cx="1828800" cy="114300"/>
          </a:xfrm>
          <a:prstGeom prst="rect">
            <a:avLst/>
          </a:prstGeom>
        </p:spPr>
        <p:txBody>
          <a:bodyPr vert="horz" lIns="0" tIns="0" rIns="0" bIns="0" rtlCol="0" anchor="ctr">
            <a:noAutofit/>
          </a:bodyPr>
          <a:lstStyle>
            <a:lvl1pPr algn="l">
              <a:defRPr sz="800">
                <a:solidFill>
                  <a:schemeClr val="bg1">
                    <a:lumMod val="75000"/>
                  </a:schemeClr>
                </a:solidFill>
                <a:latin typeface="+mj-lt"/>
                <a:cs typeface="Arial" charset="0"/>
              </a:defRPr>
            </a:lvl1pPr>
          </a:lstStyle>
          <a:p>
            <a:pPr>
              <a:defRPr/>
            </a:pPr>
            <a:r>
              <a:rPr lang="en-US"/>
              <a:t>© </a:t>
            </a:r>
            <a:r>
              <a:rPr lang="en-US" kern="0"/>
              <a:t>Euromonitor</a:t>
            </a:r>
            <a:r>
              <a:rPr lang="en-US"/>
              <a:t> Internation</a:t>
            </a:r>
            <a:r>
              <a:rPr lang="en-US">
                <a:cs typeface="Tahoma" pitchFamily="34" charset="0"/>
              </a:rPr>
              <a:t>al</a:t>
            </a:r>
          </a:p>
        </p:txBody>
      </p:sp>
      <p:sp>
        <p:nvSpPr>
          <p:cNvPr id="6148" name="Title Placeholder 18">
            <a:extLst>
              <a:ext uri="{FF2B5EF4-FFF2-40B4-BE49-F238E27FC236}">
                <a16:creationId xmlns:a16="http://schemas.microsoft.com/office/drawing/2014/main" id="{04909EAA-6D64-4A99-8783-7217B0A4B991}"/>
              </a:ext>
            </a:extLst>
          </p:cNvPr>
          <p:cNvSpPr>
            <a:spLocks noGrp="1" noChangeArrowheads="1"/>
          </p:cNvSpPr>
          <p:nvPr>
            <p:ph type="title"/>
          </p:nvPr>
        </p:nvSpPr>
        <p:spPr bwMode="auto">
          <a:xfrm>
            <a:off x="304800" y="342900"/>
            <a:ext cx="8534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endParaRPr lang="en-GB" altLang="en-US"/>
          </a:p>
        </p:txBody>
      </p:sp>
      <p:sp>
        <p:nvSpPr>
          <p:cNvPr id="3" name="Text Placeholder 2">
            <a:extLst>
              <a:ext uri="{FF2B5EF4-FFF2-40B4-BE49-F238E27FC236}">
                <a16:creationId xmlns:a16="http://schemas.microsoft.com/office/drawing/2014/main" id="{D4BD6865-8B8B-4FCA-B106-204A056DD4F0}"/>
              </a:ext>
            </a:extLst>
          </p:cNvPr>
          <p:cNvSpPr>
            <a:spLocks noGrp="1"/>
          </p:cNvSpPr>
          <p:nvPr>
            <p:ph type="body" idx="1"/>
          </p:nvPr>
        </p:nvSpPr>
        <p:spPr>
          <a:xfrm>
            <a:off x="304800" y="1257300"/>
            <a:ext cx="8534400" cy="35433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1866671395"/>
      </p:ext>
    </p:extLst>
  </p:cSld>
  <p:clrMap bg1="lt1" tx1="dk1" bg2="lt2" tx2="dk2" accent1="accent1" accent2="accent2" accent3="accent3" accent4="accent4" accent5="accent5" accent6="accent6" hlink="hlink" folHlink="folHlink"/>
  <p:sldLayoutIdLst>
    <p:sldLayoutId id="2147484651" r:id="rId1"/>
    <p:sldLayoutId id="2147484652" r:id="rId2"/>
    <p:sldLayoutId id="2147484653" r:id="rId3"/>
    <p:sldLayoutId id="2147484654" r:id="rId4"/>
    <p:sldLayoutId id="2147484655" r:id="rId5"/>
    <p:sldLayoutId id="2147484656" r:id="rId6"/>
    <p:sldLayoutId id="2147484657" r:id="rId7"/>
    <p:sldLayoutId id="2147484658" r:id="rId8"/>
    <p:sldLayoutId id="2147484659" r:id="rId9"/>
    <p:sldLayoutId id="2147484660" r:id="rId10"/>
    <p:sldLayoutId id="2147484661" r:id="rId11"/>
    <p:sldLayoutId id="2147484662" r:id="rId12"/>
    <p:sldLayoutId id="2147484663" r:id="rId13"/>
    <p:sldLayoutId id="2147484664" r:id="rId14"/>
    <p:sldLayoutId id="2147484665" r:id="rId15"/>
    <p:sldLayoutId id="2147484666" r:id="rId16"/>
    <p:sldLayoutId id="2147484667" r:id="rId17"/>
    <p:sldLayoutId id="2147484668" r:id="rId18"/>
    <p:sldLayoutId id="2147484669" r:id="rId19"/>
    <p:sldLayoutId id="2147484670" r:id="rId20"/>
    <p:sldLayoutId id="2147484671" r:id="rId21"/>
    <p:sldLayoutId id="2147484672" r:id="rId22"/>
    <p:sldLayoutId id="2147484673" r:id="rId23"/>
    <p:sldLayoutId id="2147484674" r:id="rId24"/>
    <p:sldLayoutId id="2147484675" r:id="rId25"/>
    <p:sldLayoutId id="2147484676" r:id="rId26"/>
    <p:sldLayoutId id="2147484677" r:id="rId27"/>
    <p:sldLayoutId id="2147484678" r:id="rId28"/>
    <p:sldLayoutId id="2147484679" r:id="rId29"/>
    <p:sldLayoutId id="2147484680" r:id="rId30"/>
    <p:sldLayoutId id="2147484681" r:id="rId31"/>
    <p:sldLayoutId id="2147484682" r:id="rId32"/>
    <p:sldLayoutId id="2147484683" r:id="rId33"/>
    <p:sldLayoutId id="2147484684" r:id="rId34"/>
    <p:sldLayoutId id="2147484685" r:id="rId35"/>
    <p:sldLayoutId id="2147484686" r:id="rId36"/>
    <p:sldLayoutId id="2147484687" r:id="rId37"/>
    <p:sldLayoutId id="2147484688" r:id="rId38"/>
    <p:sldLayoutId id="2147484689" r:id="rId39"/>
    <p:sldLayoutId id="2147484690" r:id="rId40"/>
  </p:sldLayoutIdLst>
  <p:hf hdr="0" dt="0"/>
  <p:txStyles>
    <p:titleStyle>
      <a:lvl1pPr algn="ctr" defTabSz="913210" rtl="0" eaLnBrk="0" fontAlgn="base" hangingPunct="0">
        <a:lnSpc>
          <a:spcPts val="2100"/>
        </a:lnSpc>
        <a:spcBef>
          <a:spcPct val="0"/>
        </a:spcBef>
        <a:spcAft>
          <a:spcPct val="0"/>
        </a:spcAft>
        <a:defRPr sz="4350">
          <a:solidFill>
            <a:schemeClr val="tx1"/>
          </a:solidFill>
          <a:latin typeface="+mj-lt"/>
          <a:ea typeface="+mj-ea"/>
          <a:cs typeface="+mj-cs"/>
        </a:defRPr>
      </a:lvl1pPr>
      <a:lvl2pPr algn="ctr" defTabSz="913210" rtl="0" eaLnBrk="0" fontAlgn="base" hangingPunct="0">
        <a:lnSpc>
          <a:spcPts val="2100"/>
        </a:lnSpc>
        <a:spcBef>
          <a:spcPct val="0"/>
        </a:spcBef>
        <a:spcAft>
          <a:spcPct val="0"/>
        </a:spcAft>
        <a:defRPr sz="4350">
          <a:solidFill>
            <a:schemeClr val="tx1"/>
          </a:solidFill>
          <a:latin typeface="Calibri" panose="020F0502020204030204" pitchFamily="34" charset="0"/>
        </a:defRPr>
      </a:lvl2pPr>
      <a:lvl3pPr algn="ctr" defTabSz="913210" rtl="0" eaLnBrk="0" fontAlgn="base" hangingPunct="0">
        <a:lnSpc>
          <a:spcPts val="2100"/>
        </a:lnSpc>
        <a:spcBef>
          <a:spcPct val="0"/>
        </a:spcBef>
        <a:spcAft>
          <a:spcPct val="0"/>
        </a:spcAft>
        <a:defRPr sz="4350">
          <a:solidFill>
            <a:schemeClr val="tx1"/>
          </a:solidFill>
          <a:latin typeface="Calibri" panose="020F0502020204030204" pitchFamily="34" charset="0"/>
        </a:defRPr>
      </a:lvl3pPr>
      <a:lvl4pPr algn="ctr" defTabSz="913210" rtl="0" eaLnBrk="0" fontAlgn="base" hangingPunct="0">
        <a:lnSpc>
          <a:spcPts val="2100"/>
        </a:lnSpc>
        <a:spcBef>
          <a:spcPct val="0"/>
        </a:spcBef>
        <a:spcAft>
          <a:spcPct val="0"/>
        </a:spcAft>
        <a:defRPr sz="4350">
          <a:solidFill>
            <a:schemeClr val="tx1"/>
          </a:solidFill>
          <a:latin typeface="Calibri" panose="020F0502020204030204" pitchFamily="34" charset="0"/>
        </a:defRPr>
      </a:lvl4pPr>
      <a:lvl5pPr algn="ctr" defTabSz="913210" rtl="0" eaLnBrk="0" fontAlgn="base" hangingPunct="0">
        <a:lnSpc>
          <a:spcPts val="2100"/>
        </a:lnSpc>
        <a:spcBef>
          <a:spcPct val="0"/>
        </a:spcBef>
        <a:spcAft>
          <a:spcPct val="0"/>
        </a:spcAft>
        <a:defRPr sz="4350">
          <a:solidFill>
            <a:schemeClr val="tx1"/>
          </a:solidFill>
          <a:latin typeface="Calibri" panose="020F0502020204030204" pitchFamily="34" charset="0"/>
        </a:defRPr>
      </a:lvl5pPr>
      <a:lvl6pPr marL="342900" algn="ctr" defTabSz="913210" rtl="0" fontAlgn="base">
        <a:lnSpc>
          <a:spcPts val="2100"/>
        </a:lnSpc>
        <a:spcBef>
          <a:spcPct val="0"/>
        </a:spcBef>
        <a:spcAft>
          <a:spcPct val="0"/>
        </a:spcAft>
        <a:defRPr sz="4350">
          <a:solidFill>
            <a:schemeClr val="tx1"/>
          </a:solidFill>
          <a:latin typeface="Calibri" panose="020F0502020204030204" pitchFamily="34" charset="0"/>
        </a:defRPr>
      </a:lvl6pPr>
      <a:lvl7pPr marL="685800" algn="ctr" defTabSz="913210" rtl="0" fontAlgn="base">
        <a:lnSpc>
          <a:spcPts val="2100"/>
        </a:lnSpc>
        <a:spcBef>
          <a:spcPct val="0"/>
        </a:spcBef>
        <a:spcAft>
          <a:spcPct val="0"/>
        </a:spcAft>
        <a:defRPr sz="4350">
          <a:solidFill>
            <a:schemeClr val="tx1"/>
          </a:solidFill>
          <a:latin typeface="Calibri" panose="020F0502020204030204" pitchFamily="34" charset="0"/>
        </a:defRPr>
      </a:lvl7pPr>
      <a:lvl8pPr marL="1028700" algn="ctr" defTabSz="913210" rtl="0" fontAlgn="base">
        <a:lnSpc>
          <a:spcPts val="2100"/>
        </a:lnSpc>
        <a:spcBef>
          <a:spcPct val="0"/>
        </a:spcBef>
        <a:spcAft>
          <a:spcPct val="0"/>
        </a:spcAft>
        <a:defRPr sz="4350">
          <a:solidFill>
            <a:schemeClr val="tx1"/>
          </a:solidFill>
          <a:latin typeface="Calibri" panose="020F0502020204030204" pitchFamily="34" charset="0"/>
        </a:defRPr>
      </a:lvl8pPr>
      <a:lvl9pPr marL="1371600" algn="ctr" defTabSz="913210" rtl="0" fontAlgn="base">
        <a:lnSpc>
          <a:spcPts val="2100"/>
        </a:lnSpc>
        <a:spcBef>
          <a:spcPct val="0"/>
        </a:spcBef>
        <a:spcAft>
          <a:spcPct val="0"/>
        </a:spcAft>
        <a:defRPr sz="4350">
          <a:solidFill>
            <a:schemeClr val="tx1"/>
          </a:solidFill>
          <a:latin typeface="Calibri" panose="020F0502020204030204" pitchFamily="34" charset="0"/>
        </a:defRPr>
      </a:lvl9pPr>
    </p:titleStyle>
    <p:bodyStyle>
      <a:lvl1pPr algn="l" defTabSz="913210" rtl="0" eaLnBrk="0" fontAlgn="base" hangingPunct="0">
        <a:lnSpc>
          <a:spcPts val="1997"/>
        </a:lnSpc>
        <a:spcBef>
          <a:spcPct val="0"/>
        </a:spcBef>
        <a:spcAft>
          <a:spcPts val="1004"/>
        </a:spcAft>
        <a:buSzPct val="100000"/>
        <a:buFont typeface="Wingdings" panose="05000000000000000000" pitchFamily="2" charset="2"/>
        <a:defRPr sz="1575">
          <a:solidFill>
            <a:schemeClr val="tx1"/>
          </a:solidFill>
          <a:latin typeface="+mn-lt"/>
          <a:ea typeface="+mn-ea"/>
          <a:cs typeface="+mn-cs"/>
        </a:defRPr>
      </a:lvl1pPr>
      <a:lvl2pPr algn="l" defTabSz="913210" rtl="0" eaLnBrk="0" fontAlgn="base" hangingPunct="0">
        <a:lnSpc>
          <a:spcPts val="1997"/>
        </a:lnSpc>
        <a:spcBef>
          <a:spcPct val="0"/>
        </a:spcBef>
        <a:spcAft>
          <a:spcPts val="600"/>
        </a:spcAft>
        <a:buSzPct val="100000"/>
        <a:buFont typeface="Wingdings" panose="05000000000000000000" pitchFamily="2" charset="2"/>
        <a:defRPr sz="1575">
          <a:solidFill>
            <a:srgbClr val="FF9C15"/>
          </a:solidFill>
          <a:latin typeface="+mj-lt"/>
          <a:ea typeface="+mn-ea"/>
          <a:cs typeface="+mn-cs"/>
        </a:defRPr>
      </a:lvl2pPr>
      <a:lvl3pPr marL="227410" indent="-227410" algn="l" defTabSz="913210" rtl="0" eaLnBrk="0" fontAlgn="base" hangingPunct="0">
        <a:lnSpc>
          <a:spcPts val="1997"/>
        </a:lnSpc>
        <a:spcBef>
          <a:spcPct val="0"/>
        </a:spcBef>
        <a:spcAft>
          <a:spcPts val="600"/>
        </a:spcAft>
        <a:buSzPct val="100000"/>
        <a:buFont typeface="Wingdings" panose="05000000000000000000" pitchFamily="2" charset="2"/>
        <a:buChar char="§"/>
        <a:defRPr sz="1575">
          <a:solidFill>
            <a:schemeClr val="tx1"/>
          </a:solidFill>
          <a:latin typeface="+mn-lt"/>
          <a:ea typeface="+mn-ea"/>
          <a:cs typeface="+mn-cs"/>
        </a:defRPr>
      </a:lvl3pPr>
      <a:lvl4pPr marL="456010" indent="-227410" algn="l" defTabSz="913210" rtl="0" eaLnBrk="0" fontAlgn="base" hangingPunct="0">
        <a:lnSpc>
          <a:spcPts val="1997"/>
        </a:lnSpc>
        <a:spcBef>
          <a:spcPct val="0"/>
        </a:spcBef>
        <a:spcAft>
          <a:spcPts val="600"/>
        </a:spcAft>
        <a:buSzPct val="100000"/>
        <a:buFont typeface="Wingdings" panose="05000000000000000000" pitchFamily="2" charset="2"/>
        <a:buChar char="§"/>
        <a:defRPr sz="1575">
          <a:solidFill>
            <a:schemeClr val="tx1"/>
          </a:solidFill>
          <a:latin typeface="+mn-lt"/>
          <a:ea typeface="+mn-ea"/>
          <a:cs typeface="+mn-cs"/>
        </a:defRPr>
      </a:lvl4pPr>
      <a:lvl5pPr marL="684610" indent="-227410" algn="l" defTabSz="913210" rtl="0" eaLnBrk="0" fontAlgn="base" hangingPunct="0">
        <a:lnSpc>
          <a:spcPts val="1997"/>
        </a:lnSpc>
        <a:spcBef>
          <a:spcPct val="0"/>
        </a:spcBef>
        <a:spcAft>
          <a:spcPts val="600"/>
        </a:spcAft>
        <a:buSzPct val="100000"/>
        <a:buFont typeface="Wingdings" panose="05000000000000000000" pitchFamily="2" charset="2"/>
        <a:buChar char="§"/>
        <a:defRPr sz="1575">
          <a:solidFill>
            <a:schemeClr val="tx1"/>
          </a:solidFill>
          <a:latin typeface="+mn-lt"/>
          <a:ea typeface="+mn-ea"/>
          <a:cs typeface="+mn-cs"/>
        </a:defRPr>
      </a:lvl5pPr>
      <a:lvl6pPr marL="914378" indent="-228594" algn="l" defTabSz="914378" rtl="0" eaLnBrk="1" latinLnBrk="0" hangingPunct="1">
        <a:lnSpc>
          <a:spcPts val="2000"/>
        </a:lnSpc>
        <a:spcBef>
          <a:spcPts val="0"/>
        </a:spcBef>
        <a:spcAft>
          <a:spcPts val="600"/>
        </a:spcAft>
        <a:buFont typeface="Wingdings" charset="2"/>
        <a:buChar char="§"/>
        <a:defRPr sz="1600" kern="1200">
          <a:solidFill>
            <a:schemeClr val="tx1"/>
          </a:solidFill>
          <a:latin typeface="+mn-lt"/>
          <a:ea typeface="+mn-ea"/>
          <a:cs typeface="+mn-cs"/>
        </a:defRPr>
      </a:lvl6pPr>
      <a:lvl7pPr marL="1142972" indent="-228594" algn="l" defTabSz="914378" rtl="0" eaLnBrk="1" latinLnBrk="0" hangingPunct="1">
        <a:lnSpc>
          <a:spcPts val="2000"/>
        </a:lnSpc>
        <a:spcBef>
          <a:spcPts val="0"/>
        </a:spcBef>
        <a:spcAft>
          <a:spcPts val="600"/>
        </a:spcAft>
        <a:buFont typeface="Wingdings" charset="2"/>
        <a:buChar char="§"/>
        <a:defRPr sz="1600" kern="1200">
          <a:solidFill>
            <a:schemeClr val="tx1"/>
          </a:solidFill>
          <a:latin typeface="+mn-lt"/>
          <a:ea typeface="+mn-ea"/>
          <a:cs typeface="+mn-cs"/>
        </a:defRPr>
      </a:lvl7pPr>
      <a:lvl8pPr marL="1371566" indent="-228594" algn="l" defTabSz="914378" rtl="0" eaLnBrk="1" latinLnBrk="0" hangingPunct="1">
        <a:lnSpc>
          <a:spcPts val="2000"/>
        </a:lnSpc>
        <a:spcBef>
          <a:spcPts val="0"/>
        </a:spcBef>
        <a:spcAft>
          <a:spcPts val="600"/>
        </a:spcAft>
        <a:buFont typeface="Wingdings" charset="2"/>
        <a:buChar char="§"/>
        <a:defRPr sz="1600" kern="1200">
          <a:solidFill>
            <a:schemeClr val="tx1"/>
          </a:solidFill>
          <a:latin typeface="+mn-lt"/>
          <a:ea typeface="+mn-ea"/>
          <a:cs typeface="+mn-cs"/>
        </a:defRPr>
      </a:lvl8pPr>
      <a:lvl9pPr marL="1600160" indent="-228594" algn="l" defTabSz="914378" rtl="0" eaLnBrk="1" latinLnBrk="0" hangingPunct="1">
        <a:lnSpc>
          <a:spcPts val="2000"/>
        </a:lnSpc>
        <a:spcBef>
          <a:spcPts val="0"/>
        </a:spcBef>
        <a:spcAft>
          <a:spcPts val="600"/>
        </a:spcAft>
        <a:buFont typeface="Wingdings" charset="2"/>
        <a:buChar char="§"/>
        <a:defRPr sz="16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8">
            <a:extLst>
              <a:ext uri="{FF2B5EF4-FFF2-40B4-BE49-F238E27FC236}">
                <a16:creationId xmlns:a16="http://schemas.microsoft.com/office/drawing/2014/main" id="{E7B3CECE-087E-4B1F-9E99-26D5020B1AD8}"/>
              </a:ext>
            </a:extLst>
          </p:cNvPr>
          <p:cNvSpPr>
            <a:spLocks noGrp="1" noChangeArrowheads="1"/>
          </p:cNvSpPr>
          <p:nvPr>
            <p:ph type="title"/>
          </p:nvPr>
        </p:nvSpPr>
        <p:spPr bwMode="auto">
          <a:xfrm>
            <a:off x="304800" y="342900"/>
            <a:ext cx="8534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endParaRPr lang="en-GB" altLang="en-US"/>
          </a:p>
        </p:txBody>
      </p:sp>
      <p:sp>
        <p:nvSpPr>
          <p:cNvPr id="6" name="Slide Number Placeholder 5">
            <a:extLst>
              <a:ext uri="{FF2B5EF4-FFF2-40B4-BE49-F238E27FC236}">
                <a16:creationId xmlns:a16="http://schemas.microsoft.com/office/drawing/2014/main" id="{A76B66F8-6E65-49E1-B4D9-0D2C37CCBE14}"/>
              </a:ext>
            </a:extLst>
          </p:cNvPr>
          <p:cNvSpPr>
            <a:spLocks noGrp="1"/>
          </p:cNvSpPr>
          <p:nvPr>
            <p:ph type="sldNum" sz="quarter" idx="4"/>
          </p:nvPr>
        </p:nvSpPr>
        <p:spPr>
          <a:xfrm>
            <a:off x="8686800" y="0"/>
            <a:ext cx="457200" cy="228600"/>
          </a:xfrm>
          <a:prstGeom prst="rect">
            <a:avLst/>
          </a:prstGeom>
          <a:noFill/>
        </p:spPr>
        <p:txBody>
          <a:bodyPr vert="horz" lIns="0" tIns="0" rIns="155448" bIns="0" rtlCol="0" anchor="ctr">
            <a:noAutofit/>
          </a:bodyPr>
          <a:lstStyle>
            <a:lvl1pPr algn="r">
              <a:defRPr sz="900">
                <a:solidFill>
                  <a:schemeClr val="bg1">
                    <a:lumMod val="75000"/>
                  </a:schemeClr>
                </a:solidFill>
              </a:defRPr>
            </a:lvl1pPr>
          </a:lstStyle>
          <a:p>
            <a:pPr>
              <a:defRPr/>
            </a:pPr>
            <a:fld id="{B43B1961-230F-4448-BAFA-FDF34226C7A1}" type="slidenum">
              <a:rPr lang="en-US"/>
              <a:pPr>
                <a:defRPr/>
              </a:pPr>
              <a:t>‹#›</a:t>
            </a:fld>
            <a:endParaRPr lang="en-US"/>
          </a:p>
        </p:txBody>
      </p:sp>
      <p:sp>
        <p:nvSpPr>
          <p:cNvPr id="2" name="Footer Placeholder 1">
            <a:extLst>
              <a:ext uri="{FF2B5EF4-FFF2-40B4-BE49-F238E27FC236}">
                <a16:creationId xmlns:a16="http://schemas.microsoft.com/office/drawing/2014/main" id="{72952506-1CCF-463D-97CD-15C630B888C3}"/>
              </a:ext>
            </a:extLst>
          </p:cNvPr>
          <p:cNvSpPr>
            <a:spLocks noGrp="1"/>
          </p:cNvSpPr>
          <p:nvPr>
            <p:ph type="ftr" sz="quarter" idx="3"/>
          </p:nvPr>
        </p:nvSpPr>
        <p:spPr>
          <a:xfrm>
            <a:off x="152400" y="4914900"/>
            <a:ext cx="1828800" cy="114300"/>
          </a:xfrm>
          <a:prstGeom prst="rect">
            <a:avLst/>
          </a:prstGeom>
        </p:spPr>
        <p:txBody>
          <a:bodyPr vert="horz" lIns="0" tIns="0" rIns="0" bIns="0" rtlCol="0" anchor="ctr">
            <a:noAutofit/>
          </a:bodyPr>
          <a:lstStyle>
            <a:lvl1pPr algn="l">
              <a:defRPr sz="800">
                <a:solidFill>
                  <a:schemeClr val="bg1">
                    <a:lumMod val="75000"/>
                  </a:schemeClr>
                </a:solidFill>
                <a:latin typeface="+mj-lt"/>
                <a:cs typeface="Arial" charset="0"/>
              </a:defRPr>
            </a:lvl1pPr>
          </a:lstStyle>
          <a:p>
            <a:pPr>
              <a:defRPr/>
            </a:pPr>
            <a:r>
              <a:rPr lang="en-US"/>
              <a:t>© </a:t>
            </a:r>
            <a:r>
              <a:rPr lang="en-US" kern="0"/>
              <a:t>Euromonitor</a:t>
            </a:r>
            <a:r>
              <a:rPr lang="en-US"/>
              <a:t> Internation</a:t>
            </a:r>
            <a:r>
              <a:rPr lang="en-US">
                <a:cs typeface="Tahoma" pitchFamily="34" charset="0"/>
              </a:rPr>
              <a:t>al</a:t>
            </a:r>
          </a:p>
        </p:txBody>
      </p:sp>
      <p:sp>
        <p:nvSpPr>
          <p:cNvPr id="3" name="Text Placeholder 2">
            <a:extLst>
              <a:ext uri="{FF2B5EF4-FFF2-40B4-BE49-F238E27FC236}">
                <a16:creationId xmlns:a16="http://schemas.microsoft.com/office/drawing/2014/main" id="{34C84D03-CAFC-4C6D-8D74-4F82EA9F0C95}"/>
              </a:ext>
            </a:extLst>
          </p:cNvPr>
          <p:cNvSpPr>
            <a:spLocks noGrp="1"/>
          </p:cNvSpPr>
          <p:nvPr>
            <p:ph type="body" idx="1"/>
          </p:nvPr>
        </p:nvSpPr>
        <p:spPr>
          <a:xfrm>
            <a:off x="304800" y="1257300"/>
            <a:ext cx="8534400" cy="35433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502105616"/>
      </p:ext>
    </p:extLst>
  </p:cSld>
  <p:clrMap bg1="lt1" tx1="dk1" bg2="lt2" tx2="dk2" accent1="accent1" accent2="accent2" accent3="accent3" accent4="accent4" accent5="accent5" accent6="accent6" hlink="hlink" folHlink="folHlink"/>
  <p:sldLayoutIdLst>
    <p:sldLayoutId id="2147484694" r:id="rId1"/>
    <p:sldLayoutId id="2147484695" r:id="rId2"/>
    <p:sldLayoutId id="2147484696" r:id="rId3"/>
    <p:sldLayoutId id="2147484697" r:id="rId4"/>
    <p:sldLayoutId id="2147484698" r:id="rId5"/>
    <p:sldLayoutId id="2147484699" r:id="rId6"/>
    <p:sldLayoutId id="2147484700" r:id="rId7"/>
    <p:sldLayoutId id="2147484701" r:id="rId8"/>
    <p:sldLayoutId id="2147484702" r:id="rId9"/>
    <p:sldLayoutId id="2147484703" r:id="rId10"/>
    <p:sldLayoutId id="2147484704" r:id="rId11"/>
    <p:sldLayoutId id="2147484705" r:id="rId12"/>
    <p:sldLayoutId id="2147484706" r:id="rId13"/>
    <p:sldLayoutId id="2147484707" r:id="rId14"/>
    <p:sldLayoutId id="2147484708" r:id="rId15"/>
    <p:sldLayoutId id="2147484709" r:id="rId16"/>
    <p:sldLayoutId id="2147484710" r:id="rId17"/>
    <p:sldLayoutId id="2147484711" r:id="rId18"/>
    <p:sldLayoutId id="2147484712" r:id="rId19"/>
    <p:sldLayoutId id="2147484713" r:id="rId20"/>
    <p:sldLayoutId id="2147484714" r:id="rId21"/>
    <p:sldLayoutId id="2147484715" r:id="rId22"/>
    <p:sldLayoutId id="2147484716" r:id="rId23"/>
    <p:sldLayoutId id="2147484717" r:id="rId24"/>
    <p:sldLayoutId id="2147484718" r:id="rId25"/>
    <p:sldLayoutId id="2147484719" r:id="rId26"/>
    <p:sldLayoutId id="2147484720" r:id="rId27"/>
    <p:sldLayoutId id="2147484721" r:id="rId28"/>
    <p:sldLayoutId id="2147484722" r:id="rId29"/>
    <p:sldLayoutId id="2147484723" r:id="rId30"/>
    <p:sldLayoutId id="2147484724" r:id="rId31"/>
    <p:sldLayoutId id="2147484725" r:id="rId32"/>
    <p:sldLayoutId id="2147484726" r:id="rId33"/>
    <p:sldLayoutId id="2147484727" r:id="rId34"/>
    <p:sldLayoutId id="2147484728" r:id="rId35"/>
    <p:sldLayoutId id="2147484729" r:id="rId36"/>
    <p:sldLayoutId id="2147484730" r:id="rId37"/>
    <p:sldLayoutId id="2147484731" r:id="rId38"/>
    <p:sldLayoutId id="2147484732" r:id="rId39"/>
    <p:sldLayoutId id="2147484733" r:id="rId40"/>
    <p:sldLayoutId id="2147484734" r:id="rId41"/>
    <p:sldLayoutId id="2147484735" r:id="rId42"/>
    <p:sldLayoutId id="2147484736" r:id="rId43"/>
    <p:sldLayoutId id="2147484737" r:id="rId44"/>
    <p:sldLayoutId id="2147484739" r:id="rId45"/>
    <p:sldLayoutId id="2147484740" r:id="rId46"/>
  </p:sldLayoutIdLst>
  <p:hf hdr="0" dt="0"/>
  <p:txStyles>
    <p:titleStyle>
      <a:lvl1pPr algn="ctr" defTabSz="913210" rtl="0" eaLnBrk="0" fontAlgn="base" hangingPunct="0">
        <a:lnSpc>
          <a:spcPts val="2100"/>
        </a:lnSpc>
        <a:spcBef>
          <a:spcPct val="0"/>
        </a:spcBef>
        <a:spcAft>
          <a:spcPct val="0"/>
        </a:spcAft>
        <a:defRPr sz="4350">
          <a:solidFill>
            <a:schemeClr val="tx1"/>
          </a:solidFill>
          <a:latin typeface="+mj-lt"/>
          <a:ea typeface="+mj-ea"/>
          <a:cs typeface="+mj-cs"/>
        </a:defRPr>
      </a:lvl1pPr>
      <a:lvl2pPr algn="ctr" defTabSz="913210" rtl="0" eaLnBrk="0" fontAlgn="base" hangingPunct="0">
        <a:lnSpc>
          <a:spcPts val="2100"/>
        </a:lnSpc>
        <a:spcBef>
          <a:spcPct val="0"/>
        </a:spcBef>
        <a:spcAft>
          <a:spcPct val="0"/>
        </a:spcAft>
        <a:defRPr sz="4350">
          <a:solidFill>
            <a:schemeClr val="tx1"/>
          </a:solidFill>
          <a:latin typeface="Calibri" panose="020F0502020204030204" pitchFamily="34" charset="0"/>
        </a:defRPr>
      </a:lvl2pPr>
      <a:lvl3pPr algn="ctr" defTabSz="913210" rtl="0" eaLnBrk="0" fontAlgn="base" hangingPunct="0">
        <a:lnSpc>
          <a:spcPts val="2100"/>
        </a:lnSpc>
        <a:spcBef>
          <a:spcPct val="0"/>
        </a:spcBef>
        <a:spcAft>
          <a:spcPct val="0"/>
        </a:spcAft>
        <a:defRPr sz="4350">
          <a:solidFill>
            <a:schemeClr val="tx1"/>
          </a:solidFill>
          <a:latin typeface="Calibri" panose="020F0502020204030204" pitchFamily="34" charset="0"/>
        </a:defRPr>
      </a:lvl3pPr>
      <a:lvl4pPr algn="ctr" defTabSz="913210" rtl="0" eaLnBrk="0" fontAlgn="base" hangingPunct="0">
        <a:lnSpc>
          <a:spcPts val="2100"/>
        </a:lnSpc>
        <a:spcBef>
          <a:spcPct val="0"/>
        </a:spcBef>
        <a:spcAft>
          <a:spcPct val="0"/>
        </a:spcAft>
        <a:defRPr sz="4350">
          <a:solidFill>
            <a:schemeClr val="tx1"/>
          </a:solidFill>
          <a:latin typeface="Calibri" panose="020F0502020204030204" pitchFamily="34" charset="0"/>
        </a:defRPr>
      </a:lvl4pPr>
      <a:lvl5pPr algn="ctr" defTabSz="913210" rtl="0" eaLnBrk="0" fontAlgn="base" hangingPunct="0">
        <a:lnSpc>
          <a:spcPts val="2100"/>
        </a:lnSpc>
        <a:spcBef>
          <a:spcPct val="0"/>
        </a:spcBef>
        <a:spcAft>
          <a:spcPct val="0"/>
        </a:spcAft>
        <a:defRPr sz="4350">
          <a:solidFill>
            <a:schemeClr val="tx1"/>
          </a:solidFill>
          <a:latin typeface="Calibri" panose="020F0502020204030204" pitchFamily="34" charset="0"/>
        </a:defRPr>
      </a:lvl5pPr>
      <a:lvl6pPr marL="342900" algn="ctr" defTabSz="913210" rtl="0" fontAlgn="base">
        <a:lnSpc>
          <a:spcPts val="2100"/>
        </a:lnSpc>
        <a:spcBef>
          <a:spcPct val="0"/>
        </a:spcBef>
        <a:spcAft>
          <a:spcPct val="0"/>
        </a:spcAft>
        <a:defRPr sz="4350">
          <a:solidFill>
            <a:schemeClr val="tx1"/>
          </a:solidFill>
          <a:latin typeface="Calibri" panose="020F0502020204030204" pitchFamily="34" charset="0"/>
        </a:defRPr>
      </a:lvl6pPr>
      <a:lvl7pPr marL="685800" algn="ctr" defTabSz="913210" rtl="0" fontAlgn="base">
        <a:lnSpc>
          <a:spcPts val="2100"/>
        </a:lnSpc>
        <a:spcBef>
          <a:spcPct val="0"/>
        </a:spcBef>
        <a:spcAft>
          <a:spcPct val="0"/>
        </a:spcAft>
        <a:defRPr sz="4350">
          <a:solidFill>
            <a:schemeClr val="tx1"/>
          </a:solidFill>
          <a:latin typeface="Calibri" panose="020F0502020204030204" pitchFamily="34" charset="0"/>
        </a:defRPr>
      </a:lvl7pPr>
      <a:lvl8pPr marL="1028700" algn="ctr" defTabSz="913210" rtl="0" fontAlgn="base">
        <a:lnSpc>
          <a:spcPts val="2100"/>
        </a:lnSpc>
        <a:spcBef>
          <a:spcPct val="0"/>
        </a:spcBef>
        <a:spcAft>
          <a:spcPct val="0"/>
        </a:spcAft>
        <a:defRPr sz="4350">
          <a:solidFill>
            <a:schemeClr val="tx1"/>
          </a:solidFill>
          <a:latin typeface="Calibri" panose="020F0502020204030204" pitchFamily="34" charset="0"/>
        </a:defRPr>
      </a:lvl8pPr>
      <a:lvl9pPr marL="1371600" algn="ctr" defTabSz="913210" rtl="0" fontAlgn="base">
        <a:lnSpc>
          <a:spcPts val="2100"/>
        </a:lnSpc>
        <a:spcBef>
          <a:spcPct val="0"/>
        </a:spcBef>
        <a:spcAft>
          <a:spcPct val="0"/>
        </a:spcAft>
        <a:defRPr sz="4350">
          <a:solidFill>
            <a:schemeClr val="tx1"/>
          </a:solidFill>
          <a:latin typeface="Calibri" panose="020F0502020204030204" pitchFamily="34" charset="0"/>
        </a:defRPr>
      </a:lvl9pPr>
    </p:titleStyle>
    <p:bodyStyle>
      <a:lvl1pPr algn="l" defTabSz="913210" rtl="0" eaLnBrk="0" fontAlgn="base" hangingPunct="0">
        <a:lnSpc>
          <a:spcPts val="1997"/>
        </a:lnSpc>
        <a:spcBef>
          <a:spcPct val="0"/>
        </a:spcBef>
        <a:spcAft>
          <a:spcPts val="1004"/>
        </a:spcAft>
        <a:buSzPct val="100000"/>
        <a:buFont typeface="Wingdings" panose="05000000000000000000" pitchFamily="2" charset="2"/>
        <a:defRPr sz="1575">
          <a:solidFill>
            <a:schemeClr val="tx1"/>
          </a:solidFill>
          <a:latin typeface="+mn-lt"/>
          <a:ea typeface="+mn-ea"/>
          <a:cs typeface="+mn-cs"/>
        </a:defRPr>
      </a:lvl1pPr>
      <a:lvl2pPr algn="l" defTabSz="913210" rtl="0" eaLnBrk="0" fontAlgn="base" hangingPunct="0">
        <a:lnSpc>
          <a:spcPts val="1997"/>
        </a:lnSpc>
        <a:spcBef>
          <a:spcPct val="0"/>
        </a:spcBef>
        <a:spcAft>
          <a:spcPts val="600"/>
        </a:spcAft>
        <a:buSzPct val="100000"/>
        <a:buFont typeface="Wingdings" panose="05000000000000000000" pitchFamily="2" charset="2"/>
        <a:defRPr sz="1575">
          <a:solidFill>
            <a:srgbClr val="FF9C15"/>
          </a:solidFill>
          <a:latin typeface="+mj-lt"/>
          <a:ea typeface="+mn-ea"/>
          <a:cs typeface="+mn-cs"/>
        </a:defRPr>
      </a:lvl2pPr>
      <a:lvl3pPr marL="227410" indent="-227410" algn="l" defTabSz="913210" rtl="0" eaLnBrk="0" fontAlgn="base" hangingPunct="0">
        <a:lnSpc>
          <a:spcPts val="1997"/>
        </a:lnSpc>
        <a:spcBef>
          <a:spcPct val="0"/>
        </a:spcBef>
        <a:spcAft>
          <a:spcPts val="600"/>
        </a:spcAft>
        <a:buSzPct val="100000"/>
        <a:buFont typeface="Wingdings" panose="05000000000000000000" pitchFamily="2" charset="2"/>
        <a:buChar char="§"/>
        <a:defRPr sz="1575">
          <a:solidFill>
            <a:schemeClr val="tx1"/>
          </a:solidFill>
          <a:latin typeface="+mn-lt"/>
          <a:ea typeface="+mn-ea"/>
          <a:cs typeface="+mn-cs"/>
        </a:defRPr>
      </a:lvl3pPr>
      <a:lvl4pPr marL="456010" indent="-227410" algn="l" defTabSz="913210" rtl="0" eaLnBrk="0" fontAlgn="base" hangingPunct="0">
        <a:lnSpc>
          <a:spcPts val="1997"/>
        </a:lnSpc>
        <a:spcBef>
          <a:spcPct val="0"/>
        </a:spcBef>
        <a:spcAft>
          <a:spcPts val="600"/>
        </a:spcAft>
        <a:buSzPct val="100000"/>
        <a:buFont typeface="Wingdings" panose="05000000000000000000" pitchFamily="2" charset="2"/>
        <a:buChar char="§"/>
        <a:defRPr sz="1575">
          <a:solidFill>
            <a:schemeClr val="tx1"/>
          </a:solidFill>
          <a:latin typeface="+mn-lt"/>
          <a:ea typeface="+mn-ea"/>
          <a:cs typeface="+mn-cs"/>
        </a:defRPr>
      </a:lvl4pPr>
      <a:lvl5pPr marL="684610" indent="-227410" algn="l" defTabSz="913210" rtl="0" eaLnBrk="0" fontAlgn="base" hangingPunct="0">
        <a:lnSpc>
          <a:spcPts val="1997"/>
        </a:lnSpc>
        <a:spcBef>
          <a:spcPct val="0"/>
        </a:spcBef>
        <a:spcAft>
          <a:spcPts val="600"/>
        </a:spcAft>
        <a:buSzPct val="100000"/>
        <a:buFont typeface="Wingdings" panose="05000000000000000000" pitchFamily="2" charset="2"/>
        <a:buChar char="§"/>
        <a:defRPr sz="1575">
          <a:solidFill>
            <a:schemeClr val="tx1"/>
          </a:solidFill>
          <a:latin typeface="+mn-lt"/>
          <a:ea typeface="+mn-ea"/>
          <a:cs typeface="+mn-cs"/>
        </a:defRPr>
      </a:lvl5pPr>
      <a:lvl6pPr marL="914378" indent="-228594" algn="l" defTabSz="914378" rtl="0" eaLnBrk="1" latinLnBrk="0" hangingPunct="1">
        <a:lnSpc>
          <a:spcPts val="2000"/>
        </a:lnSpc>
        <a:spcBef>
          <a:spcPts val="0"/>
        </a:spcBef>
        <a:spcAft>
          <a:spcPts val="600"/>
        </a:spcAft>
        <a:buFont typeface="Wingdings" charset="2"/>
        <a:buChar char="§"/>
        <a:defRPr sz="1600" kern="1200">
          <a:solidFill>
            <a:schemeClr val="tx1"/>
          </a:solidFill>
          <a:latin typeface="+mn-lt"/>
          <a:ea typeface="+mn-ea"/>
          <a:cs typeface="+mn-cs"/>
        </a:defRPr>
      </a:lvl6pPr>
      <a:lvl7pPr marL="1142972" indent="-228594" algn="l" defTabSz="914378" rtl="0" eaLnBrk="1" latinLnBrk="0" hangingPunct="1">
        <a:lnSpc>
          <a:spcPts val="2000"/>
        </a:lnSpc>
        <a:spcBef>
          <a:spcPts val="0"/>
        </a:spcBef>
        <a:spcAft>
          <a:spcPts val="600"/>
        </a:spcAft>
        <a:buFont typeface="Wingdings" charset="2"/>
        <a:buChar char="§"/>
        <a:defRPr sz="1600" kern="1200">
          <a:solidFill>
            <a:schemeClr val="tx1"/>
          </a:solidFill>
          <a:latin typeface="+mn-lt"/>
          <a:ea typeface="+mn-ea"/>
          <a:cs typeface="+mn-cs"/>
        </a:defRPr>
      </a:lvl7pPr>
      <a:lvl8pPr marL="1371566" indent="-228594" algn="l" defTabSz="914378" rtl="0" eaLnBrk="1" latinLnBrk="0" hangingPunct="1">
        <a:lnSpc>
          <a:spcPts val="2000"/>
        </a:lnSpc>
        <a:spcBef>
          <a:spcPts val="0"/>
        </a:spcBef>
        <a:spcAft>
          <a:spcPts val="600"/>
        </a:spcAft>
        <a:buFont typeface="Wingdings" charset="2"/>
        <a:buChar char="§"/>
        <a:defRPr sz="1600" kern="1200">
          <a:solidFill>
            <a:schemeClr val="tx1"/>
          </a:solidFill>
          <a:latin typeface="+mn-lt"/>
          <a:ea typeface="+mn-ea"/>
          <a:cs typeface="+mn-cs"/>
        </a:defRPr>
      </a:lvl8pPr>
      <a:lvl9pPr marL="1600160" indent="-228594" algn="l" defTabSz="914378" rtl="0" eaLnBrk="1" latinLnBrk="0" hangingPunct="1">
        <a:lnSpc>
          <a:spcPts val="2000"/>
        </a:lnSpc>
        <a:spcBef>
          <a:spcPts val="0"/>
        </a:spcBef>
        <a:spcAft>
          <a:spcPts val="600"/>
        </a:spcAft>
        <a:buFont typeface="Wingdings" charset="2"/>
        <a:buChar char="§"/>
        <a:defRPr sz="16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3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76.xml"/><Relationship Id="rId5" Type="http://schemas.openxmlformats.org/officeDocument/2006/relationships/image" Target="../media/image14.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87.xml"/><Relationship Id="rId6" Type="http://schemas.openxmlformats.org/officeDocument/2006/relationships/image" Target="../media/image33.png"/><Relationship Id="rId5" Type="http://schemas.openxmlformats.org/officeDocument/2006/relationships/oleObject" Target="../embeddings/oleObject3.bin"/><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137.xml"/><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13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13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0.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43.emf"/><Relationship Id="rId5" Type="http://schemas.openxmlformats.org/officeDocument/2006/relationships/image" Target="../media/image42.emf"/><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pn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20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4.png"/><Relationship Id="rId4" Type="http://schemas.microsoft.com/office/2007/relationships/hdphoto" Target="../media/hdphoto1.wdp"/><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3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80.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41.xml"/><Relationship Id="rId6" Type="http://schemas.openxmlformats.org/officeDocument/2006/relationships/image" Target="../media/image14.png"/><Relationship Id="rId5" Type="http://schemas.openxmlformats.org/officeDocument/2006/relationships/image" Target="../media/image23.jp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lose up of a plant&#10;&#10;Description automatically generated">
            <a:extLst>
              <a:ext uri="{FF2B5EF4-FFF2-40B4-BE49-F238E27FC236}">
                <a16:creationId xmlns:a16="http://schemas.microsoft.com/office/drawing/2014/main" id="{5417BB10-BE6D-4597-80D1-7123D40AED19}"/>
              </a:ext>
            </a:extLst>
          </p:cNvPr>
          <p:cNvPicPr>
            <a:picLocks noGrp="1" noChangeAspect="1"/>
          </p:cNvPicPr>
          <p:nvPr>
            <p:ph type="pic" sz="quarter" idx="14"/>
          </p:nvPr>
        </p:nvPicPr>
        <p:blipFill>
          <a:blip r:embed="rId3">
            <a:extLst>
              <a:ext uri="{BEBA8EAE-BF5A-486C-A8C5-ECC9F3942E4B}">
                <a14:imgProps xmlns:a14="http://schemas.microsoft.com/office/drawing/2010/main">
                  <a14:imgLayer r:embed="rId4">
                    <a14:imgEffect>
                      <a14:saturation sat="0"/>
                    </a14:imgEffect>
                  </a14:imgLayer>
                </a14:imgProps>
              </a:ext>
            </a:extLst>
          </a:blip>
          <a:srcRect l="4684" r="4684"/>
          <a:stretch>
            <a:fillRect/>
          </a:stretch>
        </p:blipFill>
        <p:spPr/>
      </p:pic>
      <p:sp>
        <p:nvSpPr>
          <p:cNvPr id="13" name="Title 12">
            <a:extLst>
              <a:ext uri="{FF2B5EF4-FFF2-40B4-BE49-F238E27FC236}">
                <a16:creationId xmlns:a16="http://schemas.microsoft.com/office/drawing/2014/main" id="{41E4C8F3-E427-4647-ACB0-F385965BCAC9}"/>
              </a:ext>
            </a:extLst>
          </p:cNvPr>
          <p:cNvSpPr>
            <a:spLocks noGrp="1"/>
          </p:cNvSpPr>
          <p:nvPr>
            <p:ph type="title"/>
          </p:nvPr>
        </p:nvSpPr>
        <p:spPr>
          <a:xfrm>
            <a:off x="0" y="0"/>
            <a:ext cx="9144000" cy="5143500"/>
          </a:xfrm>
        </p:spPr>
        <p:txBody>
          <a:bodyPr/>
          <a:lstStyle/>
          <a:p>
            <a:r>
              <a:rPr lang="en-US" dirty="0"/>
              <a:t>Cannabis: Market Trends and Developments</a:t>
            </a:r>
          </a:p>
        </p:txBody>
      </p:sp>
      <p:sp>
        <p:nvSpPr>
          <p:cNvPr id="9" name="SmartArt Placeholder 8">
            <a:extLst>
              <a:ext uri="{FF2B5EF4-FFF2-40B4-BE49-F238E27FC236}">
                <a16:creationId xmlns:a16="http://schemas.microsoft.com/office/drawing/2014/main" id="{6A1C86C6-CD11-EE41-9726-7E277D56C9D6}"/>
              </a:ext>
            </a:extLst>
          </p:cNvPr>
          <p:cNvSpPr>
            <a:spLocks noGrp="1"/>
          </p:cNvSpPr>
          <p:nvPr>
            <p:ph type="dgm" sz="quarter" idx="13"/>
          </p:nvPr>
        </p:nvSpPr>
        <p:spPr/>
        <p:txBody>
          <a:bodyPr/>
          <a:lstStyle/>
          <a:p>
            <a:endParaRPr lang="en-GB" dirty="0"/>
          </a:p>
        </p:txBody>
      </p:sp>
      <p:sp>
        <p:nvSpPr>
          <p:cNvPr id="12" name="SmartArt Placeholder 11">
            <a:extLst>
              <a:ext uri="{FF2B5EF4-FFF2-40B4-BE49-F238E27FC236}">
                <a16:creationId xmlns:a16="http://schemas.microsoft.com/office/drawing/2014/main" id="{C590E874-3EDC-4047-B850-FF244704DB93}"/>
              </a:ext>
            </a:extLst>
          </p:cNvPr>
          <p:cNvSpPr>
            <a:spLocks noGrp="1"/>
          </p:cNvSpPr>
          <p:nvPr>
            <p:ph type="dgm" sz="quarter" idx="18"/>
          </p:nvPr>
        </p:nvSpPr>
        <p:spPr/>
        <p:txBody>
          <a:bodyPr/>
          <a:lstStyle/>
          <a:p>
            <a:endParaRPr lang="en-GB"/>
          </a:p>
        </p:txBody>
      </p:sp>
      <p:pic>
        <p:nvPicPr>
          <p:cNvPr id="3" name="Picture 2" descr="A brown sign with white text&#10;&#10;Description automatically generated">
            <a:extLst>
              <a:ext uri="{FF2B5EF4-FFF2-40B4-BE49-F238E27FC236}">
                <a16:creationId xmlns:a16="http://schemas.microsoft.com/office/drawing/2014/main" id="{69CD7BAA-583D-9629-1CF5-B28098313C14}"/>
              </a:ext>
            </a:extLst>
          </p:cNvPr>
          <p:cNvPicPr>
            <a:picLocks noChangeAspect="1"/>
          </p:cNvPicPr>
          <p:nvPr/>
        </p:nvPicPr>
        <p:blipFill>
          <a:blip r:embed="rId5"/>
          <a:stretch>
            <a:fillRect/>
          </a:stretch>
        </p:blipFill>
        <p:spPr>
          <a:xfrm>
            <a:off x="6935661" y="3800005"/>
            <a:ext cx="1795912" cy="646181"/>
          </a:xfrm>
          <a:prstGeom prst="rect">
            <a:avLst/>
          </a:prstGeom>
        </p:spPr>
      </p:pic>
      <p:sp>
        <p:nvSpPr>
          <p:cNvPr id="7" name="Subtitle 13">
            <a:extLst>
              <a:ext uri="{FF2B5EF4-FFF2-40B4-BE49-F238E27FC236}">
                <a16:creationId xmlns:a16="http://schemas.microsoft.com/office/drawing/2014/main" id="{ECCA4AAB-4097-EB75-B90C-A3EB26D1B83C}"/>
              </a:ext>
            </a:extLst>
          </p:cNvPr>
          <p:cNvSpPr>
            <a:spLocks noGrp="1"/>
          </p:cNvSpPr>
          <p:nvPr>
            <p:ph type="subTitle" idx="1"/>
          </p:nvPr>
        </p:nvSpPr>
        <p:spPr>
          <a:xfrm>
            <a:off x="310896" y="3934409"/>
            <a:ext cx="5641848" cy="486957"/>
          </a:xfrm>
        </p:spPr>
        <p:txBody>
          <a:bodyPr/>
          <a:lstStyle/>
          <a:p>
            <a:r>
              <a:rPr lang="en-US" dirty="0"/>
              <a:t>October 2023</a:t>
            </a:r>
          </a:p>
        </p:txBody>
      </p:sp>
      <p:sp>
        <p:nvSpPr>
          <p:cNvPr id="8" name="Text Placeholder 9">
            <a:extLst>
              <a:ext uri="{FF2B5EF4-FFF2-40B4-BE49-F238E27FC236}">
                <a16:creationId xmlns:a16="http://schemas.microsoft.com/office/drawing/2014/main" id="{39075555-BDB1-9F87-BD89-DAC1863ECEAC}"/>
              </a:ext>
            </a:extLst>
          </p:cNvPr>
          <p:cNvSpPr>
            <a:spLocks noGrp="1"/>
          </p:cNvSpPr>
          <p:nvPr>
            <p:ph type="body" sz="quarter" idx="15"/>
          </p:nvPr>
        </p:nvSpPr>
        <p:spPr>
          <a:xfrm>
            <a:off x="310896" y="4482153"/>
            <a:ext cx="5641975" cy="370394"/>
          </a:xfrm>
        </p:spPr>
        <p:txBody>
          <a:bodyPr/>
          <a:lstStyle/>
          <a:p>
            <a:r>
              <a:rPr lang="en-GB" dirty="0"/>
              <a:t>Jose Becerril, Consultant – Tobacco &amp; Cannabis</a:t>
            </a:r>
          </a:p>
          <a:p>
            <a:endParaRPr lang="en-GB" dirty="0"/>
          </a:p>
        </p:txBody>
      </p:sp>
    </p:spTree>
    <p:extLst>
      <p:ext uri="{BB962C8B-B14F-4D97-AF65-F5344CB8AC3E}">
        <p14:creationId xmlns:p14="http://schemas.microsoft.com/office/powerpoint/2010/main" val="2854798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lose-up of a person smoking&#10;&#10;Description automatically generated">
            <a:extLst>
              <a:ext uri="{FF2B5EF4-FFF2-40B4-BE49-F238E27FC236}">
                <a16:creationId xmlns:a16="http://schemas.microsoft.com/office/drawing/2014/main" id="{4E028795-BD17-4CA8-BACC-D95E4A1F3F3A}"/>
              </a:ext>
            </a:extLst>
          </p:cNvPr>
          <p:cNvPicPr>
            <a:picLocks noGrp="1" noChangeAspect="1"/>
          </p:cNvPicPr>
          <p:nvPr>
            <p:ph type="pic" sz="quarter" idx="15"/>
          </p:nvPr>
        </p:nvPicPr>
        <p:blipFill>
          <a:blip r:embed="rId3">
            <a:extLst>
              <a:ext uri="{BEBA8EAE-BF5A-486C-A8C5-ECC9F3942E4B}">
                <a14:imgProps xmlns:a14="http://schemas.microsoft.com/office/drawing/2010/main">
                  <a14:imgLayer r:embed="rId4">
                    <a14:imgEffect>
                      <a14:saturation sat="0"/>
                    </a14:imgEffect>
                  </a14:imgLayer>
                </a14:imgProps>
              </a:ext>
            </a:extLst>
          </a:blip>
          <a:srcRect l="3377" r="3377"/>
          <a:stretch>
            <a:fillRect/>
          </a:stretch>
        </p:blipFill>
        <p:spPr/>
      </p:pic>
      <p:sp>
        <p:nvSpPr>
          <p:cNvPr id="6" name="Title 5">
            <a:extLst>
              <a:ext uri="{FF2B5EF4-FFF2-40B4-BE49-F238E27FC236}">
                <a16:creationId xmlns:a16="http://schemas.microsoft.com/office/drawing/2014/main" id="{2F63FF51-34D2-460D-8AD4-A92DB0579333}"/>
              </a:ext>
            </a:extLst>
          </p:cNvPr>
          <p:cNvSpPr>
            <a:spLocks noGrp="1"/>
          </p:cNvSpPr>
          <p:nvPr>
            <p:ph type="title"/>
          </p:nvPr>
        </p:nvSpPr>
        <p:spPr>
          <a:xfrm>
            <a:off x="0" y="0"/>
            <a:ext cx="9144000" cy="5143500"/>
          </a:xfrm>
        </p:spPr>
        <p:txBody>
          <a:bodyPr/>
          <a:lstStyle/>
          <a:p>
            <a:r>
              <a:rPr lang="de-DE" dirty="0"/>
              <a:t>The Cannabis Consumer</a:t>
            </a:r>
          </a:p>
        </p:txBody>
      </p:sp>
      <p:sp>
        <p:nvSpPr>
          <p:cNvPr id="9" name="SmartArt Placeholder 8">
            <a:extLst>
              <a:ext uri="{FF2B5EF4-FFF2-40B4-BE49-F238E27FC236}">
                <a16:creationId xmlns:a16="http://schemas.microsoft.com/office/drawing/2014/main" id="{A8C116CA-8CD9-4CD4-A11C-4244541E25E1}"/>
              </a:ext>
            </a:extLst>
          </p:cNvPr>
          <p:cNvSpPr>
            <a:spLocks noGrp="1"/>
          </p:cNvSpPr>
          <p:nvPr>
            <p:ph type="dgm" sz="quarter" idx="17"/>
          </p:nvPr>
        </p:nvSpPr>
        <p:spPr/>
        <p:txBody>
          <a:bodyPr/>
          <a:lstStyle/>
          <a:p>
            <a:endParaRPr lang="en-GB"/>
          </a:p>
        </p:txBody>
      </p:sp>
      <p:sp>
        <p:nvSpPr>
          <p:cNvPr id="7" name="SmartArt Placeholder 6">
            <a:extLst>
              <a:ext uri="{FF2B5EF4-FFF2-40B4-BE49-F238E27FC236}">
                <a16:creationId xmlns:a16="http://schemas.microsoft.com/office/drawing/2014/main" id="{330DD4C4-EDC4-4586-9159-CD166EF463E0}"/>
              </a:ext>
            </a:extLst>
          </p:cNvPr>
          <p:cNvSpPr>
            <a:spLocks noGrp="1"/>
          </p:cNvSpPr>
          <p:nvPr>
            <p:ph type="dgm" sz="quarter" idx="14"/>
          </p:nvPr>
        </p:nvSpPr>
        <p:spPr/>
        <p:txBody>
          <a:bodyPr/>
          <a:lstStyle/>
          <a:p>
            <a:endParaRPr lang="en-GB"/>
          </a:p>
        </p:txBody>
      </p:sp>
    </p:spTree>
    <p:extLst>
      <p:ext uri="{BB962C8B-B14F-4D97-AF65-F5344CB8AC3E}">
        <p14:creationId xmlns:p14="http://schemas.microsoft.com/office/powerpoint/2010/main" val="1378569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C092289-F879-4B1C-A4D2-A0A2B7DD34A3}"/>
              </a:ext>
            </a:extLst>
          </p:cNvPr>
          <p:cNvSpPr>
            <a:spLocks noGrp="1"/>
          </p:cNvSpPr>
          <p:nvPr>
            <p:ph type="title"/>
          </p:nvPr>
        </p:nvSpPr>
        <p:spPr/>
        <p:txBody>
          <a:bodyPr/>
          <a:lstStyle/>
          <a:p>
            <a:r>
              <a:rPr lang="de-DE" dirty="0"/>
              <a:t>Anxiety Economy: Permacrisis</a:t>
            </a:r>
          </a:p>
        </p:txBody>
      </p:sp>
      <p:sp>
        <p:nvSpPr>
          <p:cNvPr id="14" name="Text Placeholder 13">
            <a:extLst>
              <a:ext uri="{FF2B5EF4-FFF2-40B4-BE49-F238E27FC236}">
                <a16:creationId xmlns:a16="http://schemas.microsoft.com/office/drawing/2014/main" id="{BC04D95D-28E4-4ABE-8C53-7AB8F516CD06}"/>
              </a:ext>
            </a:extLst>
          </p:cNvPr>
          <p:cNvSpPr>
            <a:spLocks noGrp="1"/>
          </p:cNvSpPr>
          <p:nvPr>
            <p:ph type="body" sz="quarter" idx="13"/>
          </p:nvPr>
        </p:nvSpPr>
        <p:spPr/>
        <p:txBody>
          <a:bodyPr/>
          <a:lstStyle/>
          <a:p>
            <a:r>
              <a:rPr lang="de-DE" dirty="0"/>
              <a:t>The cannabis consumer</a:t>
            </a:r>
          </a:p>
        </p:txBody>
      </p:sp>
      <p:graphicFrame>
        <p:nvGraphicFramePr>
          <p:cNvPr id="18" name="Content Placeholder 17">
            <a:extLst>
              <a:ext uri="{FF2B5EF4-FFF2-40B4-BE49-F238E27FC236}">
                <a16:creationId xmlns:a16="http://schemas.microsoft.com/office/drawing/2014/main" id="{71C6CB17-B617-44EC-A148-203416FA8B7A}"/>
              </a:ext>
            </a:extLst>
          </p:cNvPr>
          <p:cNvGraphicFramePr>
            <a:graphicFrameLocks noGrp="1"/>
          </p:cNvGraphicFramePr>
          <p:nvPr>
            <p:ph sz="quarter" idx="15"/>
            <p:extLst>
              <p:ext uri="{D42A27DB-BD31-4B8C-83A1-F6EECF244321}">
                <p14:modId xmlns:p14="http://schemas.microsoft.com/office/powerpoint/2010/main" val="2447063076"/>
              </p:ext>
            </p:extLst>
          </p:nvPr>
        </p:nvGraphicFramePr>
        <p:xfrm>
          <a:off x="4724400" y="1257300"/>
          <a:ext cx="4114800" cy="3543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Slide Number Placeholder 10">
            <a:extLst>
              <a:ext uri="{FF2B5EF4-FFF2-40B4-BE49-F238E27FC236}">
                <a16:creationId xmlns:a16="http://schemas.microsoft.com/office/drawing/2014/main" id="{19D7816E-A4CD-4C97-8FF6-0357E06FC42F}"/>
              </a:ext>
            </a:extLst>
          </p:cNvPr>
          <p:cNvSpPr>
            <a:spLocks noGrp="1"/>
          </p:cNvSpPr>
          <p:nvPr>
            <p:ph type="sldNum" sz="quarter" idx="4294967295"/>
          </p:nvPr>
        </p:nvSpPr>
        <p:spPr>
          <a:xfrm>
            <a:off x="8686800" y="0"/>
            <a:ext cx="457200" cy="228600"/>
          </a:xfrm>
          <a:prstGeom prst="rect">
            <a:avLst/>
          </a:prstGeom>
        </p:spPr>
        <p:txBody>
          <a:bodyPr/>
          <a:lstStyle/>
          <a:p>
            <a:pPr>
              <a:defRPr/>
            </a:pPr>
            <a:r>
              <a:rPr lang="en-US" dirty="0"/>
              <a:t>  </a:t>
            </a:r>
          </a:p>
        </p:txBody>
      </p:sp>
      <p:sp>
        <p:nvSpPr>
          <p:cNvPr id="12" name="Footer Placeholder 11">
            <a:extLst>
              <a:ext uri="{FF2B5EF4-FFF2-40B4-BE49-F238E27FC236}">
                <a16:creationId xmlns:a16="http://schemas.microsoft.com/office/drawing/2014/main" id="{93675BDC-903A-462D-BBC4-75C90BCC98F0}"/>
              </a:ext>
            </a:extLst>
          </p:cNvPr>
          <p:cNvSpPr>
            <a:spLocks noGrp="1"/>
          </p:cNvSpPr>
          <p:nvPr>
            <p:ph type="ftr" sz="quarter" idx="4294967295"/>
          </p:nvPr>
        </p:nvSpPr>
        <p:spPr>
          <a:xfrm>
            <a:off x="0" y="4914900"/>
            <a:ext cx="1828800" cy="114300"/>
          </a:xfrm>
          <a:prstGeom prst="rect">
            <a:avLst/>
          </a:prstGeom>
        </p:spPr>
        <p:txBody>
          <a:bodyPr/>
          <a:lstStyle/>
          <a:p>
            <a:pPr>
              <a:defRPr/>
            </a:pPr>
            <a:r>
              <a:rPr lang="en-US" dirty="0">
                <a:cs typeface="Tahoma" pitchFamily="34" charset="0"/>
              </a:rPr>
              <a:t>  </a:t>
            </a:r>
          </a:p>
        </p:txBody>
      </p:sp>
      <p:graphicFrame>
        <p:nvGraphicFramePr>
          <p:cNvPr id="17" name="Chart 4">
            <a:extLst>
              <a:ext uri="{FF2B5EF4-FFF2-40B4-BE49-F238E27FC236}">
                <a16:creationId xmlns:a16="http://schemas.microsoft.com/office/drawing/2014/main" id="{48D1F569-E4DA-464C-B44C-9DAFC52E997D}"/>
              </a:ext>
            </a:extLst>
          </p:cNvPr>
          <p:cNvGraphicFramePr>
            <a:graphicFrameLocks noGrp="1"/>
          </p:cNvGraphicFramePr>
          <p:nvPr>
            <p:ph sz="quarter" idx="14"/>
            <p:extLst>
              <p:ext uri="{D42A27DB-BD31-4B8C-83A1-F6EECF244321}">
                <p14:modId xmlns:p14="http://schemas.microsoft.com/office/powerpoint/2010/main" val="1868404496"/>
              </p:ext>
            </p:extLst>
          </p:nvPr>
        </p:nvGraphicFramePr>
        <p:xfrm>
          <a:off x="444843" y="1161535"/>
          <a:ext cx="3662993" cy="3639065"/>
        </p:xfrm>
        <a:graphic>
          <a:graphicData uri="http://schemas.openxmlformats.org/presentationml/2006/ole">
            <mc:AlternateContent xmlns:mc="http://schemas.openxmlformats.org/markup-compatibility/2006">
              <mc:Choice xmlns:v="urn:schemas-microsoft-com:vml" Requires="v">
                <p:oleObj name="Chart" r:id="rId8" imgW="4048095" imgH="4109060" progId="Excel.Chart.8">
                  <p:embed/>
                </p:oleObj>
              </mc:Choice>
              <mc:Fallback>
                <p:oleObj name="Chart" r:id="rId8" imgW="4048095" imgH="4109060" progId="Excel.Chart.8">
                  <p:embed/>
                  <p:pic>
                    <p:nvPicPr>
                      <p:cNvPr id="17" name="Chart 4">
                        <a:extLst>
                          <a:ext uri="{FF2B5EF4-FFF2-40B4-BE49-F238E27FC236}">
                            <a16:creationId xmlns:a16="http://schemas.microsoft.com/office/drawing/2014/main" id="{48D1F569-E4DA-464C-B44C-9DAFC52E997D}"/>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843" y="1161535"/>
                        <a:ext cx="3662993" cy="3639065"/>
                      </a:xfrm>
                      <a:prstGeom prst="rect">
                        <a:avLst/>
                      </a:prstGeom>
                      <a:noFill/>
                    </p:spPr>
                  </p:pic>
                </p:oleObj>
              </mc:Fallback>
            </mc:AlternateContent>
          </a:graphicData>
        </a:graphic>
      </p:graphicFrame>
    </p:spTree>
    <p:extLst>
      <p:ext uri="{BB962C8B-B14F-4D97-AF65-F5344CB8AC3E}">
        <p14:creationId xmlns:p14="http://schemas.microsoft.com/office/powerpoint/2010/main" val="3043924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C092289-F879-4B1C-A4D2-A0A2B7DD34A3}"/>
              </a:ext>
            </a:extLst>
          </p:cNvPr>
          <p:cNvSpPr>
            <a:spLocks noGrp="1"/>
          </p:cNvSpPr>
          <p:nvPr>
            <p:ph type="title"/>
          </p:nvPr>
        </p:nvSpPr>
        <p:spPr>
          <a:xfrm>
            <a:off x="1418967" y="281116"/>
            <a:ext cx="6306065" cy="571500"/>
          </a:xfrm>
        </p:spPr>
        <p:txBody>
          <a:bodyPr/>
          <a:lstStyle/>
          <a:p>
            <a:r>
              <a:rPr lang="en-GB" dirty="0">
                <a:latin typeface="+mn-lt"/>
              </a:rPr>
              <a:t>A range of existing and emerging need states in play</a:t>
            </a:r>
          </a:p>
        </p:txBody>
      </p:sp>
      <p:sp>
        <p:nvSpPr>
          <p:cNvPr id="14" name="Text Placeholder 13">
            <a:extLst>
              <a:ext uri="{FF2B5EF4-FFF2-40B4-BE49-F238E27FC236}">
                <a16:creationId xmlns:a16="http://schemas.microsoft.com/office/drawing/2014/main" id="{BC04D95D-28E4-4ABE-8C53-7AB8F516CD06}"/>
              </a:ext>
            </a:extLst>
          </p:cNvPr>
          <p:cNvSpPr>
            <a:spLocks noGrp="1"/>
          </p:cNvSpPr>
          <p:nvPr>
            <p:ph type="body" sz="quarter" idx="13"/>
          </p:nvPr>
        </p:nvSpPr>
        <p:spPr/>
        <p:txBody>
          <a:bodyPr/>
          <a:lstStyle/>
          <a:p>
            <a:r>
              <a:rPr lang="de-DE" dirty="0">
                <a:latin typeface="+mn-lt"/>
              </a:rPr>
              <a:t>The cannabis consumer</a:t>
            </a:r>
          </a:p>
        </p:txBody>
      </p:sp>
      <p:sp>
        <p:nvSpPr>
          <p:cNvPr id="11" name="Slide Number Placeholder 10">
            <a:extLst>
              <a:ext uri="{FF2B5EF4-FFF2-40B4-BE49-F238E27FC236}">
                <a16:creationId xmlns:a16="http://schemas.microsoft.com/office/drawing/2014/main" id="{19D7816E-A4CD-4C97-8FF6-0357E06FC42F}"/>
              </a:ext>
            </a:extLst>
          </p:cNvPr>
          <p:cNvSpPr>
            <a:spLocks noGrp="1"/>
          </p:cNvSpPr>
          <p:nvPr>
            <p:ph type="sldNum" sz="quarter" idx="4294967295"/>
          </p:nvPr>
        </p:nvSpPr>
        <p:spPr>
          <a:xfrm>
            <a:off x="8686800" y="0"/>
            <a:ext cx="457200" cy="228600"/>
          </a:xfrm>
          <a:prstGeom prst="rect">
            <a:avLst/>
          </a:prstGeom>
        </p:spPr>
        <p:txBody>
          <a:bodyPr/>
          <a:lstStyle/>
          <a:p>
            <a:pPr>
              <a:defRPr/>
            </a:pPr>
            <a:r>
              <a:rPr lang="en-US" dirty="0"/>
              <a:t>  </a:t>
            </a:r>
          </a:p>
        </p:txBody>
      </p:sp>
      <p:sp>
        <p:nvSpPr>
          <p:cNvPr id="12" name="Footer Placeholder 11">
            <a:extLst>
              <a:ext uri="{FF2B5EF4-FFF2-40B4-BE49-F238E27FC236}">
                <a16:creationId xmlns:a16="http://schemas.microsoft.com/office/drawing/2014/main" id="{93675BDC-903A-462D-BBC4-75C90BCC98F0}"/>
              </a:ext>
            </a:extLst>
          </p:cNvPr>
          <p:cNvSpPr>
            <a:spLocks noGrp="1"/>
          </p:cNvSpPr>
          <p:nvPr>
            <p:ph type="ftr" sz="quarter" idx="4294967295"/>
          </p:nvPr>
        </p:nvSpPr>
        <p:spPr>
          <a:xfrm>
            <a:off x="0" y="4914900"/>
            <a:ext cx="1828800" cy="114300"/>
          </a:xfrm>
          <a:prstGeom prst="rect">
            <a:avLst/>
          </a:prstGeom>
        </p:spPr>
        <p:txBody>
          <a:bodyPr/>
          <a:lstStyle/>
          <a:p>
            <a:pPr>
              <a:defRPr/>
            </a:pPr>
            <a:r>
              <a:rPr lang="en-US" dirty="0">
                <a:cs typeface="Tahoma" pitchFamily="34" charset="0"/>
              </a:rPr>
              <a:t>  </a:t>
            </a:r>
          </a:p>
        </p:txBody>
      </p:sp>
      <p:sp>
        <p:nvSpPr>
          <p:cNvPr id="6" name="Oval 5">
            <a:extLst>
              <a:ext uri="{FF2B5EF4-FFF2-40B4-BE49-F238E27FC236}">
                <a16:creationId xmlns:a16="http://schemas.microsoft.com/office/drawing/2014/main" id="{05C3FDA2-DA4A-23C8-75EC-7A5830AB51A7}"/>
              </a:ext>
            </a:extLst>
          </p:cNvPr>
          <p:cNvSpPr/>
          <p:nvPr/>
        </p:nvSpPr>
        <p:spPr>
          <a:xfrm>
            <a:off x="1709857" y="1424342"/>
            <a:ext cx="3620424" cy="29055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7" name="TextBox 6">
            <a:extLst>
              <a:ext uri="{FF2B5EF4-FFF2-40B4-BE49-F238E27FC236}">
                <a16:creationId xmlns:a16="http://schemas.microsoft.com/office/drawing/2014/main" id="{7791AE53-F274-7ECF-789A-23C1E117E7FA}"/>
              </a:ext>
            </a:extLst>
          </p:cNvPr>
          <p:cNvSpPr txBox="1"/>
          <p:nvPr/>
        </p:nvSpPr>
        <p:spPr>
          <a:xfrm>
            <a:off x="2721245" y="1744867"/>
            <a:ext cx="478631" cy="198834"/>
          </a:xfrm>
          <a:prstGeom prst="rect">
            <a:avLst/>
          </a:prstGeom>
        </p:spPr>
        <p:txBody>
          <a:bodyPr lIns="0" tIns="0" rIns="0" bIns="0"/>
          <a:lstStyle/>
          <a:p>
            <a:pPr>
              <a:defRPr/>
            </a:pPr>
            <a:r>
              <a:rPr lang="en-GB" sz="825" b="1" dirty="0">
                <a:solidFill>
                  <a:schemeClr val="accent1"/>
                </a:solidFill>
                <a:ea typeface="+mj-ea"/>
                <a:cs typeface="+mj-cs"/>
              </a:rPr>
              <a:t>Anxiety</a:t>
            </a:r>
          </a:p>
        </p:txBody>
      </p:sp>
      <p:sp>
        <p:nvSpPr>
          <p:cNvPr id="8" name="TextBox 7">
            <a:extLst>
              <a:ext uri="{FF2B5EF4-FFF2-40B4-BE49-F238E27FC236}">
                <a16:creationId xmlns:a16="http://schemas.microsoft.com/office/drawing/2014/main" id="{5069ADDE-F192-4CE6-0854-03CD9EB3336F}"/>
              </a:ext>
            </a:extLst>
          </p:cNvPr>
          <p:cNvSpPr txBox="1"/>
          <p:nvPr/>
        </p:nvSpPr>
        <p:spPr>
          <a:xfrm>
            <a:off x="2004616" y="2415555"/>
            <a:ext cx="556022" cy="163115"/>
          </a:xfrm>
          <a:prstGeom prst="rect">
            <a:avLst/>
          </a:prstGeom>
        </p:spPr>
        <p:txBody>
          <a:bodyPr lIns="0" tIns="0" rIns="0" bIns="0"/>
          <a:lstStyle/>
          <a:p>
            <a:pPr>
              <a:defRPr/>
            </a:pPr>
            <a:r>
              <a:rPr lang="en-GB" sz="825" b="1" dirty="0">
                <a:solidFill>
                  <a:schemeClr val="accent1"/>
                </a:solidFill>
                <a:ea typeface="+mj-ea"/>
                <a:cs typeface="+mj-cs"/>
              </a:rPr>
              <a:t>Relaxation</a:t>
            </a:r>
          </a:p>
        </p:txBody>
      </p:sp>
      <p:sp>
        <p:nvSpPr>
          <p:cNvPr id="9" name="TextBox 8">
            <a:extLst>
              <a:ext uri="{FF2B5EF4-FFF2-40B4-BE49-F238E27FC236}">
                <a16:creationId xmlns:a16="http://schemas.microsoft.com/office/drawing/2014/main" id="{9999EC9B-CF50-E02D-8C2C-6E33311C886D}"/>
              </a:ext>
            </a:extLst>
          </p:cNvPr>
          <p:cNvSpPr txBox="1"/>
          <p:nvPr/>
        </p:nvSpPr>
        <p:spPr>
          <a:xfrm>
            <a:off x="5644490" y="2519940"/>
            <a:ext cx="714375" cy="182166"/>
          </a:xfrm>
          <a:prstGeom prst="rect">
            <a:avLst/>
          </a:prstGeom>
        </p:spPr>
        <p:txBody>
          <a:bodyPr lIns="0" tIns="0" rIns="0" bIns="0"/>
          <a:lstStyle/>
          <a:p>
            <a:pPr>
              <a:defRPr/>
            </a:pPr>
            <a:r>
              <a:rPr lang="en-GB" sz="825" b="1" dirty="0">
                <a:solidFill>
                  <a:schemeClr val="accent1"/>
                </a:solidFill>
                <a:ea typeface="+mj-ea"/>
                <a:cs typeface="+mj-cs"/>
              </a:rPr>
              <a:t>Pain-relief</a:t>
            </a:r>
          </a:p>
        </p:txBody>
      </p:sp>
      <p:sp>
        <p:nvSpPr>
          <p:cNvPr id="10" name="TextBox 9">
            <a:extLst>
              <a:ext uri="{FF2B5EF4-FFF2-40B4-BE49-F238E27FC236}">
                <a16:creationId xmlns:a16="http://schemas.microsoft.com/office/drawing/2014/main" id="{420EF9C8-B55C-F0E4-E34A-777DAA839FFA}"/>
              </a:ext>
            </a:extLst>
          </p:cNvPr>
          <p:cNvSpPr txBox="1"/>
          <p:nvPr/>
        </p:nvSpPr>
        <p:spPr>
          <a:xfrm>
            <a:off x="2005679" y="2942271"/>
            <a:ext cx="715566" cy="182165"/>
          </a:xfrm>
          <a:prstGeom prst="rect">
            <a:avLst/>
          </a:prstGeom>
        </p:spPr>
        <p:txBody>
          <a:bodyPr lIns="0" tIns="0" rIns="0" bIns="0"/>
          <a:lstStyle/>
          <a:p>
            <a:pPr>
              <a:defRPr/>
            </a:pPr>
            <a:r>
              <a:rPr lang="en-GB" sz="825" b="1" dirty="0">
                <a:solidFill>
                  <a:schemeClr val="accent1"/>
                </a:solidFill>
                <a:ea typeface="+mj-ea"/>
                <a:cs typeface="+mj-cs"/>
              </a:rPr>
              <a:t>Indulgence</a:t>
            </a:r>
          </a:p>
        </p:txBody>
      </p:sp>
      <p:sp>
        <p:nvSpPr>
          <p:cNvPr id="15" name="TextBox 14">
            <a:extLst>
              <a:ext uri="{FF2B5EF4-FFF2-40B4-BE49-F238E27FC236}">
                <a16:creationId xmlns:a16="http://schemas.microsoft.com/office/drawing/2014/main" id="{87A7A26F-0EC9-5661-692C-961BED5FEC48}"/>
              </a:ext>
            </a:extLst>
          </p:cNvPr>
          <p:cNvSpPr txBox="1"/>
          <p:nvPr/>
        </p:nvSpPr>
        <p:spPr>
          <a:xfrm>
            <a:off x="5460098" y="1934418"/>
            <a:ext cx="1135856" cy="182165"/>
          </a:xfrm>
          <a:prstGeom prst="rect">
            <a:avLst/>
          </a:prstGeom>
        </p:spPr>
        <p:txBody>
          <a:bodyPr lIns="0" tIns="0" rIns="0" bIns="0"/>
          <a:lstStyle/>
          <a:p>
            <a:pPr>
              <a:defRPr/>
            </a:pPr>
            <a:r>
              <a:rPr lang="en-GB" sz="825" b="1" dirty="0">
                <a:solidFill>
                  <a:schemeClr val="accent1"/>
                </a:solidFill>
                <a:ea typeface="+mj-ea"/>
                <a:cs typeface="+mj-cs"/>
              </a:rPr>
              <a:t>Anti-inflammation</a:t>
            </a:r>
          </a:p>
        </p:txBody>
      </p:sp>
      <p:sp>
        <p:nvSpPr>
          <p:cNvPr id="16" name="TextBox 15">
            <a:extLst>
              <a:ext uri="{FF2B5EF4-FFF2-40B4-BE49-F238E27FC236}">
                <a16:creationId xmlns:a16="http://schemas.microsoft.com/office/drawing/2014/main" id="{A2AFE3FD-24CF-FAE5-F648-801BE3E169C8}"/>
              </a:ext>
            </a:extLst>
          </p:cNvPr>
          <p:cNvSpPr txBox="1"/>
          <p:nvPr/>
        </p:nvSpPr>
        <p:spPr>
          <a:xfrm>
            <a:off x="6581523" y="2877873"/>
            <a:ext cx="715565" cy="182166"/>
          </a:xfrm>
          <a:prstGeom prst="rect">
            <a:avLst/>
          </a:prstGeom>
        </p:spPr>
        <p:txBody>
          <a:bodyPr lIns="0" tIns="0" rIns="0" bIns="0"/>
          <a:lstStyle/>
          <a:p>
            <a:pPr>
              <a:defRPr/>
            </a:pPr>
            <a:r>
              <a:rPr lang="en-GB" sz="825" b="1" dirty="0">
                <a:solidFill>
                  <a:schemeClr val="accent1"/>
                </a:solidFill>
                <a:ea typeface="+mj-ea"/>
                <a:cs typeface="+mj-cs"/>
              </a:rPr>
              <a:t>Refuel</a:t>
            </a:r>
          </a:p>
        </p:txBody>
      </p:sp>
      <p:sp>
        <p:nvSpPr>
          <p:cNvPr id="19" name="TextBox 18">
            <a:extLst>
              <a:ext uri="{FF2B5EF4-FFF2-40B4-BE49-F238E27FC236}">
                <a16:creationId xmlns:a16="http://schemas.microsoft.com/office/drawing/2014/main" id="{7987AA30-4FD9-B782-234E-B2389829C754}"/>
              </a:ext>
            </a:extLst>
          </p:cNvPr>
          <p:cNvSpPr txBox="1"/>
          <p:nvPr/>
        </p:nvSpPr>
        <p:spPr>
          <a:xfrm>
            <a:off x="2591310" y="3836993"/>
            <a:ext cx="714375" cy="182165"/>
          </a:xfrm>
          <a:prstGeom prst="rect">
            <a:avLst/>
          </a:prstGeom>
        </p:spPr>
        <p:txBody>
          <a:bodyPr lIns="0" tIns="0" rIns="0" bIns="0"/>
          <a:lstStyle/>
          <a:p>
            <a:pPr>
              <a:defRPr/>
            </a:pPr>
            <a:r>
              <a:rPr lang="en-GB" sz="825" b="1" dirty="0">
                <a:solidFill>
                  <a:schemeClr val="accent1"/>
                </a:solidFill>
                <a:ea typeface="+mj-ea"/>
                <a:cs typeface="+mj-cs"/>
              </a:rPr>
              <a:t>Focus</a:t>
            </a:r>
          </a:p>
        </p:txBody>
      </p:sp>
      <p:sp>
        <p:nvSpPr>
          <p:cNvPr id="20" name="TextBox 19">
            <a:extLst>
              <a:ext uri="{FF2B5EF4-FFF2-40B4-BE49-F238E27FC236}">
                <a16:creationId xmlns:a16="http://schemas.microsoft.com/office/drawing/2014/main" id="{4675D043-7E7F-312C-BC12-9D94DE3791C0}"/>
              </a:ext>
            </a:extLst>
          </p:cNvPr>
          <p:cNvSpPr txBox="1"/>
          <p:nvPr/>
        </p:nvSpPr>
        <p:spPr>
          <a:xfrm>
            <a:off x="2998663" y="3037284"/>
            <a:ext cx="714375" cy="182166"/>
          </a:xfrm>
          <a:prstGeom prst="rect">
            <a:avLst/>
          </a:prstGeom>
        </p:spPr>
        <p:txBody>
          <a:bodyPr lIns="0" tIns="0" rIns="0" bIns="0"/>
          <a:lstStyle/>
          <a:p>
            <a:pPr>
              <a:defRPr/>
            </a:pPr>
            <a:r>
              <a:rPr lang="en-GB" sz="825" b="1" dirty="0">
                <a:solidFill>
                  <a:schemeClr val="accent1"/>
                </a:solidFill>
                <a:ea typeface="+mj-ea"/>
                <a:cs typeface="+mj-cs"/>
              </a:rPr>
              <a:t>Cognitive function</a:t>
            </a:r>
          </a:p>
        </p:txBody>
      </p:sp>
      <p:sp>
        <p:nvSpPr>
          <p:cNvPr id="21" name="TextBox 20">
            <a:extLst>
              <a:ext uri="{FF2B5EF4-FFF2-40B4-BE49-F238E27FC236}">
                <a16:creationId xmlns:a16="http://schemas.microsoft.com/office/drawing/2014/main" id="{6F58D0EA-1971-0140-CD89-5FA76F3495B8}"/>
              </a:ext>
            </a:extLst>
          </p:cNvPr>
          <p:cNvSpPr txBox="1"/>
          <p:nvPr/>
        </p:nvSpPr>
        <p:spPr>
          <a:xfrm>
            <a:off x="2130847" y="3465021"/>
            <a:ext cx="714375" cy="182166"/>
          </a:xfrm>
          <a:prstGeom prst="rect">
            <a:avLst/>
          </a:prstGeom>
        </p:spPr>
        <p:txBody>
          <a:bodyPr lIns="0" tIns="0" rIns="0" bIns="0"/>
          <a:lstStyle/>
          <a:p>
            <a:pPr>
              <a:defRPr/>
            </a:pPr>
            <a:r>
              <a:rPr lang="en-GB" sz="825" b="1" dirty="0">
                <a:solidFill>
                  <a:schemeClr val="accent1"/>
                </a:solidFill>
                <a:ea typeface="+mj-ea"/>
                <a:cs typeface="+mj-cs"/>
              </a:rPr>
              <a:t>Cocooning</a:t>
            </a:r>
          </a:p>
        </p:txBody>
      </p:sp>
      <p:sp>
        <p:nvSpPr>
          <p:cNvPr id="22" name="Oval 21">
            <a:extLst>
              <a:ext uri="{FF2B5EF4-FFF2-40B4-BE49-F238E27FC236}">
                <a16:creationId xmlns:a16="http://schemas.microsoft.com/office/drawing/2014/main" id="{94417C00-DA6F-8F83-94C0-629231C71BBA}"/>
              </a:ext>
            </a:extLst>
          </p:cNvPr>
          <p:cNvSpPr/>
          <p:nvPr/>
        </p:nvSpPr>
        <p:spPr>
          <a:xfrm>
            <a:off x="3722315" y="1452727"/>
            <a:ext cx="3603019" cy="291074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23" name="TextBox 22">
            <a:extLst>
              <a:ext uri="{FF2B5EF4-FFF2-40B4-BE49-F238E27FC236}">
                <a16:creationId xmlns:a16="http://schemas.microsoft.com/office/drawing/2014/main" id="{192CA4C9-410A-3373-8D8B-3A687AEE3ACE}"/>
              </a:ext>
            </a:extLst>
          </p:cNvPr>
          <p:cNvSpPr txBox="1"/>
          <p:nvPr/>
        </p:nvSpPr>
        <p:spPr>
          <a:xfrm>
            <a:off x="5913726" y="3556699"/>
            <a:ext cx="714375" cy="180975"/>
          </a:xfrm>
          <a:prstGeom prst="rect">
            <a:avLst/>
          </a:prstGeom>
        </p:spPr>
        <p:txBody>
          <a:bodyPr lIns="0" tIns="0" rIns="0" bIns="0"/>
          <a:lstStyle/>
          <a:p>
            <a:pPr>
              <a:defRPr/>
            </a:pPr>
            <a:r>
              <a:rPr lang="en-GB" sz="825" b="1" dirty="0">
                <a:solidFill>
                  <a:schemeClr val="accent1"/>
                </a:solidFill>
                <a:ea typeface="+mj-ea"/>
                <a:cs typeface="+mj-cs"/>
              </a:rPr>
              <a:t>Nourishment</a:t>
            </a:r>
          </a:p>
        </p:txBody>
      </p:sp>
      <p:sp>
        <p:nvSpPr>
          <p:cNvPr id="24" name="TextBox 23">
            <a:extLst>
              <a:ext uri="{FF2B5EF4-FFF2-40B4-BE49-F238E27FC236}">
                <a16:creationId xmlns:a16="http://schemas.microsoft.com/office/drawing/2014/main" id="{E783D39E-12EE-2506-824D-DEBB196172A3}"/>
              </a:ext>
            </a:extLst>
          </p:cNvPr>
          <p:cNvSpPr txBox="1"/>
          <p:nvPr/>
        </p:nvSpPr>
        <p:spPr>
          <a:xfrm>
            <a:off x="5237788" y="3838183"/>
            <a:ext cx="714375" cy="182165"/>
          </a:xfrm>
          <a:prstGeom prst="rect">
            <a:avLst/>
          </a:prstGeom>
        </p:spPr>
        <p:txBody>
          <a:bodyPr lIns="0" tIns="0" rIns="0" bIns="0"/>
          <a:lstStyle/>
          <a:p>
            <a:pPr>
              <a:defRPr/>
            </a:pPr>
            <a:r>
              <a:rPr lang="en-GB" sz="825" b="1" dirty="0">
                <a:solidFill>
                  <a:schemeClr val="accent1"/>
                </a:solidFill>
                <a:ea typeface="+mj-ea"/>
                <a:cs typeface="+mj-cs"/>
              </a:rPr>
              <a:t>Hydration</a:t>
            </a:r>
          </a:p>
        </p:txBody>
      </p:sp>
      <p:sp>
        <p:nvSpPr>
          <p:cNvPr id="25" name="TextBox 24">
            <a:extLst>
              <a:ext uri="{FF2B5EF4-FFF2-40B4-BE49-F238E27FC236}">
                <a16:creationId xmlns:a16="http://schemas.microsoft.com/office/drawing/2014/main" id="{AFFDDEAA-EC82-DC8E-3160-D71780A45FA7}"/>
              </a:ext>
            </a:extLst>
          </p:cNvPr>
          <p:cNvSpPr txBox="1"/>
          <p:nvPr/>
        </p:nvSpPr>
        <p:spPr>
          <a:xfrm>
            <a:off x="3046925" y="2422242"/>
            <a:ext cx="556022" cy="163115"/>
          </a:xfrm>
          <a:prstGeom prst="rect">
            <a:avLst/>
          </a:prstGeom>
        </p:spPr>
        <p:txBody>
          <a:bodyPr lIns="0" tIns="0" rIns="0" bIns="0"/>
          <a:lstStyle/>
          <a:p>
            <a:pPr>
              <a:defRPr/>
            </a:pPr>
            <a:r>
              <a:rPr lang="en-GB" sz="825" b="1" dirty="0">
                <a:solidFill>
                  <a:schemeClr val="accent1"/>
                </a:solidFill>
                <a:ea typeface="+mj-ea"/>
                <a:cs typeface="+mj-cs"/>
              </a:rPr>
              <a:t>Declutter</a:t>
            </a:r>
          </a:p>
        </p:txBody>
      </p:sp>
      <p:sp>
        <p:nvSpPr>
          <p:cNvPr id="26" name="TextBox 25">
            <a:extLst>
              <a:ext uri="{FF2B5EF4-FFF2-40B4-BE49-F238E27FC236}">
                <a16:creationId xmlns:a16="http://schemas.microsoft.com/office/drawing/2014/main" id="{CC56272D-9E44-611F-1310-72E892BFF52C}"/>
              </a:ext>
            </a:extLst>
          </p:cNvPr>
          <p:cNvSpPr txBox="1"/>
          <p:nvPr/>
        </p:nvSpPr>
        <p:spPr>
          <a:xfrm>
            <a:off x="3418019" y="1662352"/>
            <a:ext cx="556022" cy="163116"/>
          </a:xfrm>
          <a:prstGeom prst="rect">
            <a:avLst/>
          </a:prstGeom>
        </p:spPr>
        <p:txBody>
          <a:bodyPr lIns="0" tIns="0" rIns="0" bIns="0"/>
          <a:lstStyle/>
          <a:p>
            <a:pPr>
              <a:defRPr/>
            </a:pPr>
            <a:r>
              <a:rPr lang="en-GB" sz="825" b="1" dirty="0">
                <a:solidFill>
                  <a:schemeClr val="accent1"/>
                </a:solidFill>
                <a:ea typeface="+mj-ea"/>
                <a:cs typeface="+mj-cs"/>
              </a:rPr>
              <a:t>Connect</a:t>
            </a:r>
          </a:p>
        </p:txBody>
      </p:sp>
      <p:sp>
        <p:nvSpPr>
          <p:cNvPr id="27" name="TextBox 26">
            <a:extLst>
              <a:ext uri="{FF2B5EF4-FFF2-40B4-BE49-F238E27FC236}">
                <a16:creationId xmlns:a16="http://schemas.microsoft.com/office/drawing/2014/main" id="{771064FD-FCC2-190E-15D7-202407CEE7E1}"/>
              </a:ext>
            </a:extLst>
          </p:cNvPr>
          <p:cNvSpPr txBox="1"/>
          <p:nvPr/>
        </p:nvSpPr>
        <p:spPr>
          <a:xfrm>
            <a:off x="2233227" y="2025501"/>
            <a:ext cx="907256" cy="175022"/>
          </a:xfrm>
          <a:prstGeom prst="rect">
            <a:avLst/>
          </a:prstGeom>
        </p:spPr>
        <p:txBody>
          <a:bodyPr lIns="0" tIns="0" rIns="0" bIns="0"/>
          <a:lstStyle/>
          <a:p>
            <a:pPr>
              <a:defRPr/>
            </a:pPr>
            <a:r>
              <a:rPr lang="en-GB" sz="825" b="1" dirty="0">
                <a:solidFill>
                  <a:schemeClr val="accent1"/>
                </a:solidFill>
                <a:ea typeface="+mj-ea"/>
                <a:cs typeface="+mj-cs"/>
              </a:rPr>
              <a:t>Mindfulness</a:t>
            </a:r>
          </a:p>
        </p:txBody>
      </p:sp>
      <p:sp>
        <p:nvSpPr>
          <p:cNvPr id="28" name="TextBox 27">
            <a:extLst>
              <a:ext uri="{FF2B5EF4-FFF2-40B4-BE49-F238E27FC236}">
                <a16:creationId xmlns:a16="http://schemas.microsoft.com/office/drawing/2014/main" id="{AA114A06-25BE-C338-00BA-B2B24521E554}"/>
              </a:ext>
            </a:extLst>
          </p:cNvPr>
          <p:cNvSpPr txBox="1"/>
          <p:nvPr/>
        </p:nvSpPr>
        <p:spPr>
          <a:xfrm>
            <a:off x="3365409" y="3838183"/>
            <a:ext cx="714375" cy="180975"/>
          </a:xfrm>
          <a:prstGeom prst="rect">
            <a:avLst/>
          </a:prstGeom>
        </p:spPr>
        <p:txBody>
          <a:bodyPr lIns="0" tIns="0" rIns="0" bIns="0"/>
          <a:lstStyle/>
          <a:p>
            <a:pPr>
              <a:defRPr/>
            </a:pPr>
            <a:r>
              <a:rPr lang="en-GB" sz="825" b="1" dirty="0">
                <a:solidFill>
                  <a:schemeClr val="accent1"/>
                </a:solidFill>
                <a:ea typeface="+mj-ea"/>
                <a:cs typeface="+mj-cs"/>
              </a:rPr>
              <a:t>Control</a:t>
            </a:r>
          </a:p>
        </p:txBody>
      </p:sp>
      <p:sp>
        <p:nvSpPr>
          <p:cNvPr id="29" name="TextBox 28">
            <a:extLst>
              <a:ext uri="{FF2B5EF4-FFF2-40B4-BE49-F238E27FC236}">
                <a16:creationId xmlns:a16="http://schemas.microsoft.com/office/drawing/2014/main" id="{C030C473-79E8-3C84-4D03-FD77CE296B6C}"/>
              </a:ext>
            </a:extLst>
          </p:cNvPr>
          <p:cNvSpPr txBox="1"/>
          <p:nvPr/>
        </p:nvSpPr>
        <p:spPr>
          <a:xfrm>
            <a:off x="3408904" y="2032799"/>
            <a:ext cx="907256" cy="175022"/>
          </a:xfrm>
          <a:prstGeom prst="rect">
            <a:avLst/>
          </a:prstGeom>
        </p:spPr>
        <p:txBody>
          <a:bodyPr lIns="0" tIns="0" rIns="0" bIns="0"/>
          <a:lstStyle/>
          <a:p>
            <a:pPr>
              <a:defRPr/>
            </a:pPr>
            <a:r>
              <a:rPr lang="en-GB" sz="825" b="1" dirty="0">
                <a:solidFill>
                  <a:schemeClr val="accent1"/>
                </a:solidFill>
                <a:ea typeface="+mj-ea"/>
                <a:cs typeface="+mj-cs"/>
              </a:rPr>
              <a:t>Calm</a:t>
            </a:r>
          </a:p>
        </p:txBody>
      </p:sp>
      <p:sp>
        <p:nvSpPr>
          <p:cNvPr id="30" name="TextBox 29">
            <a:extLst>
              <a:ext uri="{FF2B5EF4-FFF2-40B4-BE49-F238E27FC236}">
                <a16:creationId xmlns:a16="http://schemas.microsoft.com/office/drawing/2014/main" id="{6AD0DDCA-B1AC-C61B-0B3F-1780C7E02CEF}"/>
              </a:ext>
            </a:extLst>
          </p:cNvPr>
          <p:cNvSpPr txBox="1"/>
          <p:nvPr/>
        </p:nvSpPr>
        <p:spPr>
          <a:xfrm>
            <a:off x="5522623" y="3133520"/>
            <a:ext cx="714375" cy="182166"/>
          </a:xfrm>
          <a:prstGeom prst="rect">
            <a:avLst/>
          </a:prstGeom>
        </p:spPr>
        <p:txBody>
          <a:bodyPr lIns="0" tIns="0" rIns="0" bIns="0"/>
          <a:lstStyle/>
          <a:p>
            <a:pPr>
              <a:defRPr/>
            </a:pPr>
            <a:r>
              <a:rPr lang="en-GB" sz="825" b="1" dirty="0">
                <a:solidFill>
                  <a:schemeClr val="accent1"/>
                </a:solidFill>
                <a:ea typeface="+mj-ea"/>
                <a:cs typeface="+mj-cs"/>
              </a:rPr>
              <a:t>Post-workout</a:t>
            </a:r>
          </a:p>
        </p:txBody>
      </p:sp>
      <p:sp>
        <p:nvSpPr>
          <p:cNvPr id="31" name="TextBox 30">
            <a:extLst>
              <a:ext uri="{FF2B5EF4-FFF2-40B4-BE49-F238E27FC236}">
                <a16:creationId xmlns:a16="http://schemas.microsoft.com/office/drawing/2014/main" id="{7B0DF273-E3CB-9982-E89B-14B6E89F872A}"/>
              </a:ext>
            </a:extLst>
          </p:cNvPr>
          <p:cNvSpPr txBox="1"/>
          <p:nvPr/>
        </p:nvSpPr>
        <p:spPr>
          <a:xfrm>
            <a:off x="1374683" y="4315680"/>
            <a:ext cx="1010841" cy="490538"/>
          </a:xfrm>
          <a:prstGeom prst="rect">
            <a:avLst/>
          </a:prstGeom>
        </p:spPr>
        <p:txBody>
          <a:bodyPr lIns="0" tIns="0" rIns="0" bIns="0"/>
          <a:lstStyle/>
          <a:p>
            <a:pPr>
              <a:defRPr/>
            </a:pPr>
            <a:r>
              <a:rPr lang="en-GB" sz="900" dirty="0">
                <a:ea typeface="+mj-ea"/>
                <a:cs typeface="+mj-cs"/>
              </a:rPr>
              <a:t>Emotional/Mental</a:t>
            </a:r>
          </a:p>
        </p:txBody>
      </p:sp>
      <p:sp>
        <p:nvSpPr>
          <p:cNvPr id="32" name="TextBox 31">
            <a:extLst>
              <a:ext uri="{FF2B5EF4-FFF2-40B4-BE49-F238E27FC236}">
                <a16:creationId xmlns:a16="http://schemas.microsoft.com/office/drawing/2014/main" id="{27281AC0-8A64-8911-77E5-7B9B0B65A2F7}"/>
              </a:ext>
            </a:extLst>
          </p:cNvPr>
          <p:cNvSpPr txBox="1"/>
          <p:nvPr/>
        </p:nvSpPr>
        <p:spPr>
          <a:xfrm>
            <a:off x="6767440" y="4310612"/>
            <a:ext cx="1012031" cy="490538"/>
          </a:xfrm>
          <a:prstGeom prst="rect">
            <a:avLst/>
          </a:prstGeom>
        </p:spPr>
        <p:txBody>
          <a:bodyPr lIns="0" tIns="0" rIns="0" bIns="0"/>
          <a:lstStyle/>
          <a:p>
            <a:pPr>
              <a:defRPr/>
            </a:pPr>
            <a:r>
              <a:rPr lang="en-GB" sz="900" dirty="0">
                <a:ea typeface="+mj-ea"/>
                <a:cs typeface="+mj-cs"/>
              </a:rPr>
              <a:t>Physical</a:t>
            </a:r>
          </a:p>
        </p:txBody>
      </p:sp>
      <p:sp>
        <p:nvSpPr>
          <p:cNvPr id="33" name="TextBox 32">
            <a:extLst>
              <a:ext uri="{FF2B5EF4-FFF2-40B4-BE49-F238E27FC236}">
                <a16:creationId xmlns:a16="http://schemas.microsoft.com/office/drawing/2014/main" id="{DBF857A9-A530-AEAF-CDD1-3579C9FBB4BE}"/>
              </a:ext>
            </a:extLst>
          </p:cNvPr>
          <p:cNvSpPr txBox="1"/>
          <p:nvPr/>
        </p:nvSpPr>
        <p:spPr>
          <a:xfrm>
            <a:off x="4107119" y="2310585"/>
            <a:ext cx="479822" cy="113110"/>
          </a:xfrm>
          <a:prstGeom prst="rect">
            <a:avLst/>
          </a:prstGeom>
        </p:spPr>
        <p:txBody>
          <a:bodyPr lIns="0" tIns="0" rIns="0" bIns="0"/>
          <a:lstStyle/>
          <a:p>
            <a:pPr>
              <a:defRPr/>
            </a:pPr>
            <a:r>
              <a:rPr lang="en-GB" sz="825" b="1" dirty="0">
                <a:solidFill>
                  <a:schemeClr val="accent1"/>
                </a:solidFill>
                <a:ea typeface="+mj-ea"/>
                <a:cs typeface="+mj-cs"/>
              </a:rPr>
              <a:t>Sleep</a:t>
            </a:r>
          </a:p>
        </p:txBody>
      </p:sp>
      <p:sp>
        <p:nvSpPr>
          <p:cNvPr id="34" name="TextBox 33">
            <a:extLst>
              <a:ext uri="{FF2B5EF4-FFF2-40B4-BE49-F238E27FC236}">
                <a16:creationId xmlns:a16="http://schemas.microsoft.com/office/drawing/2014/main" id="{C18C3411-FC42-B614-1615-AACA2A8B137A}"/>
              </a:ext>
            </a:extLst>
          </p:cNvPr>
          <p:cNvSpPr txBox="1"/>
          <p:nvPr/>
        </p:nvSpPr>
        <p:spPr>
          <a:xfrm>
            <a:off x="4434268" y="2016139"/>
            <a:ext cx="478631" cy="198834"/>
          </a:xfrm>
          <a:prstGeom prst="rect">
            <a:avLst/>
          </a:prstGeom>
        </p:spPr>
        <p:txBody>
          <a:bodyPr lIns="0" tIns="0" rIns="0" bIns="0"/>
          <a:lstStyle/>
          <a:p>
            <a:pPr>
              <a:defRPr/>
            </a:pPr>
            <a:r>
              <a:rPr lang="en-GB" sz="825" b="1" dirty="0">
                <a:solidFill>
                  <a:schemeClr val="accent1"/>
                </a:solidFill>
                <a:ea typeface="+mj-ea"/>
                <a:cs typeface="+mj-cs"/>
              </a:rPr>
              <a:t>Stress</a:t>
            </a:r>
          </a:p>
        </p:txBody>
      </p:sp>
      <p:sp>
        <p:nvSpPr>
          <p:cNvPr id="35" name="TextBox 34">
            <a:extLst>
              <a:ext uri="{FF2B5EF4-FFF2-40B4-BE49-F238E27FC236}">
                <a16:creationId xmlns:a16="http://schemas.microsoft.com/office/drawing/2014/main" id="{D2379090-7579-0E01-8A5A-1A80EBF5BE0F}"/>
              </a:ext>
            </a:extLst>
          </p:cNvPr>
          <p:cNvSpPr txBox="1"/>
          <p:nvPr/>
        </p:nvSpPr>
        <p:spPr>
          <a:xfrm>
            <a:off x="3987275" y="2689100"/>
            <a:ext cx="714375" cy="180975"/>
          </a:xfrm>
          <a:prstGeom prst="rect">
            <a:avLst/>
          </a:prstGeom>
        </p:spPr>
        <p:txBody>
          <a:bodyPr lIns="0" tIns="0" rIns="0" bIns="0"/>
          <a:lstStyle/>
          <a:p>
            <a:pPr>
              <a:defRPr/>
            </a:pPr>
            <a:r>
              <a:rPr lang="en-GB" sz="825" b="1" dirty="0">
                <a:solidFill>
                  <a:schemeClr val="accent1"/>
                </a:solidFill>
                <a:ea typeface="+mj-ea"/>
                <a:cs typeface="+mj-cs"/>
              </a:rPr>
              <a:t>Immunity</a:t>
            </a:r>
          </a:p>
        </p:txBody>
      </p:sp>
      <p:sp>
        <p:nvSpPr>
          <p:cNvPr id="36" name="TextBox 35">
            <a:extLst>
              <a:ext uri="{FF2B5EF4-FFF2-40B4-BE49-F238E27FC236}">
                <a16:creationId xmlns:a16="http://schemas.microsoft.com/office/drawing/2014/main" id="{C86AEA3E-725A-7637-AE0F-52ED0A09710D}"/>
              </a:ext>
            </a:extLst>
          </p:cNvPr>
          <p:cNvSpPr txBox="1"/>
          <p:nvPr/>
        </p:nvSpPr>
        <p:spPr>
          <a:xfrm>
            <a:off x="4550441" y="3303284"/>
            <a:ext cx="714375" cy="182166"/>
          </a:xfrm>
          <a:prstGeom prst="rect">
            <a:avLst/>
          </a:prstGeom>
        </p:spPr>
        <p:txBody>
          <a:bodyPr lIns="0" tIns="0" rIns="0" bIns="0"/>
          <a:lstStyle/>
          <a:p>
            <a:pPr>
              <a:defRPr/>
            </a:pPr>
            <a:r>
              <a:rPr lang="en-GB" sz="825" b="1" dirty="0">
                <a:solidFill>
                  <a:schemeClr val="accent1"/>
                </a:solidFill>
                <a:ea typeface="+mj-ea"/>
                <a:cs typeface="+mj-cs"/>
              </a:rPr>
              <a:t>Gut health</a:t>
            </a:r>
          </a:p>
        </p:txBody>
      </p:sp>
      <p:sp>
        <p:nvSpPr>
          <p:cNvPr id="37" name="TextBox 36">
            <a:extLst>
              <a:ext uri="{FF2B5EF4-FFF2-40B4-BE49-F238E27FC236}">
                <a16:creationId xmlns:a16="http://schemas.microsoft.com/office/drawing/2014/main" id="{71ACC6FC-4A76-4669-BA3F-4F03D8B21139}"/>
              </a:ext>
            </a:extLst>
          </p:cNvPr>
          <p:cNvSpPr txBox="1"/>
          <p:nvPr/>
        </p:nvSpPr>
        <p:spPr>
          <a:xfrm>
            <a:off x="4745723" y="2744986"/>
            <a:ext cx="714375" cy="163115"/>
          </a:xfrm>
          <a:prstGeom prst="rect">
            <a:avLst/>
          </a:prstGeom>
        </p:spPr>
        <p:txBody>
          <a:bodyPr lIns="0" tIns="0" rIns="0" bIns="0"/>
          <a:lstStyle/>
          <a:p>
            <a:pPr>
              <a:defRPr/>
            </a:pPr>
            <a:r>
              <a:rPr lang="en-GB" sz="825" b="1" dirty="0">
                <a:solidFill>
                  <a:schemeClr val="accent1"/>
                </a:solidFill>
                <a:ea typeface="+mj-ea"/>
                <a:cs typeface="+mj-cs"/>
              </a:rPr>
              <a:t>Arousal </a:t>
            </a:r>
          </a:p>
        </p:txBody>
      </p:sp>
      <p:sp>
        <p:nvSpPr>
          <p:cNvPr id="38" name="TextBox 37">
            <a:extLst>
              <a:ext uri="{FF2B5EF4-FFF2-40B4-BE49-F238E27FC236}">
                <a16:creationId xmlns:a16="http://schemas.microsoft.com/office/drawing/2014/main" id="{83661DD7-73CD-BB3A-4F05-F8A9FFCEAA60}"/>
              </a:ext>
            </a:extLst>
          </p:cNvPr>
          <p:cNvSpPr txBox="1"/>
          <p:nvPr/>
        </p:nvSpPr>
        <p:spPr>
          <a:xfrm>
            <a:off x="4388535" y="3766742"/>
            <a:ext cx="714375" cy="182166"/>
          </a:xfrm>
          <a:prstGeom prst="rect">
            <a:avLst/>
          </a:prstGeom>
        </p:spPr>
        <p:txBody>
          <a:bodyPr lIns="0" tIns="0" rIns="0" bIns="0"/>
          <a:lstStyle/>
          <a:p>
            <a:pPr>
              <a:defRPr/>
            </a:pPr>
            <a:r>
              <a:rPr lang="en-GB" sz="825" b="1" dirty="0">
                <a:solidFill>
                  <a:schemeClr val="accent1"/>
                </a:solidFill>
                <a:ea typeface="+mj-ea"/>
                <a:cs typeface="+mj-cs"/>
              </a:rPr>
              <a:t>Energy</a:t>
            </a:r>
          </a:p>
        </p:txBody>
      </p:sp>
      <p:sp>
        <p:nvSpPr>
          <p:cNvPr id="39" name="TextBox 38">
            <a:extLst>
              <a:ext uri="{FF2B5EF4-FFF2-40B4-BE49-F238E27FC236}">
                <a16:creationId xmlns:a16="http://schemas.microsoft.com/office/drawing/2014/main" id="{29A63B81-1131-BE99-3FCE-F4F0053FF29A}"/>
              </a:ext>
            </a:extLst>
          </p:cNvPr>
          <p:cNvSpPr txBox="1"/>
          <p:nvPr/>
        </p:nvSpPr>
        <p:spPr>
          <a:xfrm>
            <a:off x="4079784" y="3447424"/>
            <a:ext cx="714375" cy="182165"/>
          </a:xfrm>
          <a:prstGeom prst="rect">
            <a:avLst/>
          </a:prstGeom>
        </p:spPr>
        <p:txBody>
          <a:bodyPr lIns="0" tIns="0" rIns="0" bIns="0"/>
          <a:lstStyle/>
          <a:p>
            <a:pPr>
              <a:defRPr/>
            </a:pPr>
            <a:r>
              <a:rPr lang="en-GB" sz="825" b="1" dirty="0">
                <a:solidFill>
                  <a:schemeClr val="accent1"/>
                </a:solidFill>
                <a:ea typeface="+mj-ea"/>
                <a:cs typeface="+mj-cs"/>
              </a:rPr>
              <a:t>Balance</a:t>
            </a:r>
          </a:p>
        </p:txBody>
      </p:sp>
      <p:sp>
        <p:nvSpPr>
          <p:cNvPr id="40" name="TextBox 39">
            <a:extLst>
              <a:ext uri="{FF2B5EF4-FFF2-40B4-BE49-F238E27FC236}">
                <a16:creationId xmlns:a16="http://schemas.microsoft.com/office/drawing/2014/main" id="{0AE26207-30DF-BE83-C27E-710739B40C02}"/>
              </a:ext>
            </a:extLst>
          </p:cNvPr>
          <p:cNvSpPr txBox="1"/>
          <p:nvPr/>
        </p:nvSpPr>
        <p:spPr>
          <a:xfrm>
            <a:off x="4658237" y="2388611"/>
            <a:ext cx="714375" cy="182166"/>
          </a:xfrm>
          <a:prstGeom prst="rect">
            <a:avLst/>
          </a:prstGeom>
        </p:spPr>
        <p:txBody>
          <a:bodyPr lIns="0" tIns="0" rIns="0" bIns="0"/>
          <a:lstStyle/>
          <a:p>
            <a:pPr>
              <a:defRPr/>
            </a:pPr>
            <a:r>
              <a:rPr lang="en-GB" sz="825" b="1" dirty="0">
                <a:solidFill>
                  <a:schemeClr val="accent1"/>
                </a:solidFill>
                <a:ea typeface="+mj-ea"/>
                <a:cs typeface="+mj-cs"/>
              </a:rPr>
              <a:t>Reboot</a:t>
            </a:r>
          </a:p>
        </p:txBody>
      </p:sp>
      <p:sp>
        <p:nvSpPr>
          <p:cNvPr id="41" name="TextBox 40">
            <a:extLst>
              <a:ext uri="{FF2B5EF4-FFF2-40B4-BE49-F238E27FC236}">
                <a16:creationId xmlns:a16="http://schemas.microsoft.com/office/drawing/2014/main" id="{D037875C-7C3A-626F-71F6-87E578693781}"/>
              </a:ext>
            </a:extLst>
          </p:cNvPr>
          <p:cNvSpPr txBox="1"/>
          <p:nvPr/>
        </p:nvSpPr>
        <p:spPr>
          <a:xfrm>
            <a:off x="4117792" y="3009748"/>
            <a:ext cx="907256" cy="175022"/>
          </a:xfrm>
          <a:prstGeom prst="rect">
            <a:avLst/>
          </a:prstGeom>
        </p:spPr>
        <p:txBody>
          <a:bodyPr lIns="0" tIns="0" rIns="0" bIns="0"/>
          <a:lstStyle/>
          <a:p>
            <a:pPr>
              <a:defRPr/>
            </a:pPr>
            <a:r>
              <a:rPr lang="en-GB" sz="825" b="1" dirty="0">
                <a:solidFill>
                  <a:schemeClr val="accent1"/>
                </a:solidFill>
                <a:ea typeface="+mj-ea"/>
                <a:cs typeface="+mj-cs"/>
              </a:rPr>
              <a:t>Harm reduction </a:t>
            </a:r>
          </a:p>
        </p:txBody>
      </p:sp>
    </p:spTree>
    <p:extLst>
      <p:ext uri="{BB962C8B-B14F-4D97-AF65-F5344CB8AC3E}">
        <p14:creationId xmlns:p14="http://schemas.microsoft.com/office/powerpoint/2010/main" val="2752629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covering her face with her hands&#10;&#10;Description automatically generated">
            <a:extLst>
              <a:ext uri="{FF2B5EF4-FFF2-40B4-BE49-F238E27FC236}">
                <a16:creationId xmlns:a16="http://schemas.microsoft.com/office/drawing/2014/main" id="{0DF24955-25C3-4344-B9E6-0181C007370D}"/>
              </a:ext>
            </a:extLst>
          </p:cNvPr>
          <p:cNvPicPr>
            <a:picLocks noGrp="1" noChangeAspect="1"/>
          </p:cNvPicPr>
          <p:nvPr>
            <p:ph type="pic" sz="quarter" idx="12"/>
          </p:nvPr>
        </p:nvPicPr>
        <p:blipFill>
          <a:blip r:embed="rId3">
            <a:extLst>
              <a:ext uri="{BEBA8EAE-BF5A-486C-A8C5-ECC9F3942E4B}">
                <a14:imgProps xmlns:a14="http://schemas.microsoft.com/office/drawing/2010/main">
                  <a14:imgLayer r:embed="rId4">
                    <a14:imgEffect>
                      <a14:saturation sat="0"/>
                    </a14:imgEffect>
                  </a14:imgLayer>
                </a14:imgProps>
              </a:ext>
            </a:extLst>
          </a:blip>
          <a:srcRect t="5978" b="5978"/>
          <a:stretch>
            <a:fillRect/>
          </a:stretch>
        </p:blipFill>
        <p:spPr/>
      </p:pic>
      <p:sp>
        <p:nvSpPr>
          <p:cNvPr id="5" name="Title 4">
            <a:extLst>
              <a:ext uri="{FF2B5EF4-FFF2-40B4-BE49-F238E27FC236}">
                <a16:creationId xmlns:a16="http://schemas.microsoft.com/office/drawing/2014/main" id="{266B08C3-6C18-438F-826F-85CFDB293420}"/>
              </a:ext>
            </a:extLst>
          </p:cNvPr>
          <p:cNvSpPr>
            <a:spLocks noGrp="1"/>
          </p:cNvSpPr>
          <p:nvPr>
            <p:ph type="ctrTitle"/>
          </p:nvPr>
        </p:nvSpPr>
        <p:spPr/>
        <p:txBody>
          <a:bodyPr/>
          <a:lstStyle/>
          <a:p>
            <a:r>
              <a:rPr lang="de-DE" dirty="0"/>
              <a:t>Mental Wellbeing</a:t>
            </a:r>
          </a:p>
        </p:txBody>
      </p:sp>
      <p:sp>
        <p:nvSpPr>
          <p:cNvPr id="7" name="Text Placeholder 6">
            <a:extLst>
              <a:ext uri="{FF2B5EF4-FFF2-40B4-BE49-F238E27FC236}">
                <a16:creationId xmlns:a16="http://schemas.microsoft.com/office/drawing/2014/main" id="{03DE110B-5C39-46F1-936D-3E646DD66E91}"/>
              </a:ext>
            </a:extLst>
          </p:cNvPr>
          <p:cNvSpPr>
            <a:spLocks noGrp="1"/>
          </p:cNvSpPr>
          <p:nvPr>
            <p:ph type="body" sz="quarter" idx="17"/>
          </p:nvPr>
        </p:nvSpPr>
        <p:spPr/>
        <p:txBody>
          <a:bodyPr/>
          <a:lstStyle/>
          <a:p>
            <a:r>
              <a:rPr lang="de-DE" dirty="0"/>
              <a:t>°1</a:t>
            </a:r>
          </a:p>
        </p:txBody>
      </p:sp>
      <p:sp>
        <p:nvSpPr>
          <p:cNvPr id="8" name="Text Placeholder 7">
            <a:extLst>
              <a:ext uri="{FF2B5EF4-FFF2-40B4-BE49-F238E27FC236}">
                <a16:creationId xmlns:a16="http://schemas.microsoft.com/office/drawing/2014/main" id="{7FCCF9EA-9479-461E-8A43-49D9D9460A0A}"/>
              </a:ext>
            </a:extLst>
          </p:cNvPr>
          <p:cNvSpPr>
            <a:spLocks noGrp="1"/>
          </p:cNvSpPr>
          <p:nvPr>
            <p:ph type="body" sz="quarter" idx="18"/>
          </p:nvPr>
        </p:nvSpPr>
        <p:spPr/>
        <p:txBody>
          <a:bodyPr/>
          <a:lstStyle/>
          <a:p>
            <a:pPr algn="ctr"/>
            <a:r>
              <a:rPr lang="de-DE" dirty="0"/>
              <a:t>Mood/ Relaxation </a:t>
            </a:r>
          </a:p>
        </p:txBody>
      </p:sp>
      <p:sp>
        <p:nvSpPr>
          <p:cNvPr id="9" name="Text Placeholder 8">
            <a:extLst>
              <a:ext uri="{FF2B5EF4-FFF2-40B4-BE49-F238E27FC236}">
                <a16:creationId xmlns:a16="http://schemas.microsoft.com/office/drawing/2014/main" id="{CA689C86-9527-4268-BF8B-11AE3481135C}"/>
              </a:ext>
            </a:extLst>
          </p:cNvPr>
          <p:cNvSpPr>
            <a:spLocks noGrp="1"/>
          </p:cNvSpPr>
          <p:nvPr>
            <p:ph type="body" sz="quarter" idx="19"/>
          </p:nvPr>
        </p:nvSpPr>
        <p:spPr/>
        <p:txBody>
          <a:bodyPr/>
          <a:lstStyle/>
          <a:p>
            <a:r>
              <a:rPr lang="de-DE" dirty="0"/>
              <a:t>°2</a:t>
            </a:r>
          </a:p>
        </p:txBody>
      </p:sp>
      <p:sp>
        <p:nvSpPr>
          <p:cNvPr id="10" name="Text Placeholder 9">
            <a:extLst>
              <a:ext uri="{FF2B5EF4-FFF2-40B4-BE49-F238E27FC236}">
                <a16:creationId xmlns:a16="http://schemas.microsoft.com/office/drawing/2014/main" id="{C780B387-4EAD-44A3-B616-2CFFEC4E4C3F}"/>
              </a:ext>
            </a:extLst>
          </p:cNvPr>
          <p:cNvSpPr>
            <a:spLocks noGrp="1"/>
          </p:cNvSpPr>
          <p:nvPr>
            <p:ph type="body" sz="quarter" idx="20"/>
          </p:nvPr>
        </p:nvSpPr>
        <p:spPr/>
        <p:txBody>
          <a:bodyPr/>
          <a:lstStyle/>
          <a:p>
            <a:r>
              <a:rPr lang="de-DE" dirty="0"/>
              <a:t>Stress management/ Stress relief</a:t>
            </a:r>
          </a:p>
        </p:txBody>
      </p:sp>
      <p:sp>
        <p:nvSpPr>
          <p:cNvPr id="11" name="Text Placeholder 10">
            <a:extLst>
              <a:ext uri="{FF2B5EF4-FFF2-40B4-BE49-F238E27FC236}">
                <a16:creationId xmlns:a16="http://schemas.microsoft.com/office/drawing/2014/main" id="{E57BDEF8-1D86-4E06-9D6B-12692535E4FE}"/>
              </a:ext>
            </a:extLst>
          </p:cNvPr>
          <p:cNvSpPr>
            <a:spLocks noGrp="1"/>
          </p:cNvSpPr>
          <p:nvPr>
            <p:ph type="body" sz="quarter" idx="21"/>
          </p:nvPr>
        </p:nvSpPr>
        <p:spPr/>
        <p:txBody>
          <a:bodyPr/>
          <a:lstStyle/>
          <a:p>
            <a:r>
              <a:rPr lang="de-DE" dirty="0"/>
              <a:t>°3</a:t>
            </a:r>
          </a:p>
        </p:txBody>
      </p:sp>
      <p:sp>
        <p:nvSpPr>
          <p:cNvPr id="12" name="Text Placeholder 11">
            <a:extLst>
              <a:ext uri="{FF2B5EF4-FFF2-40B4-BE49-F238E27FC236}">
                <a16:creationId xmlns:a16="http://schemas.microsoft.com/office/drawing/2014/main" id="{0291EA7F-DF5F-4656-8C11-F4000E88D4C9}"/>
              </a:ext>
            </a:extLst>
          </p:cNvPr>
          <p:cNvSpPr>
            <a:spLocks noGrp="1"/>
          </p:cNvSpPr>
          <p:nvPr>
            <p:ph type="body" sz="quarter" idx="22"/>
          </p:nvPr>
        </p:nvSpPr>
        <p:spPr/>
        <p:txBody>
          <a:bodyPr/>
          <a:lstStyle/>
          <a:p>
            <a:pPr algn="ctr"/>
            <a:r>
              <a:rPr lang="de-DE" dirty="0"/>
              <a:t>Sleep aid </a:t>
            </a:r>
          </a:p>
        </p:txBody>
      </p:sp>
      <p:pic>
        <p:nvPicPr>
          <p:cNvPr id="14" name="Picture 2">
            <a:extLst>
              <a:ext uri="{FF2B5EF4-FFF2-40B4-BE49-F238E27FC236}">
                <a16:creationId xmlns:a16="http://schemas.microsoft.com/office/drawing/2014/main" id="{6800B2F2-0896-4320-BF42-E6155F6D003C}"/>
              </a:ext>
            </a:extLst>
          </p:cNvPr>
          <p:cNvPicPr>
            <a:picLocks noGrp="1" noChangeAspect="1" noChangeArrowheads="1"/>
          </p:cNvPicPr>
          <p:nvPr>
            <p:ph type="pic" sz="quarter" idx="23"/>
          </p:nvPr>
        </p:nvPicPr>
        <p:blipFill>
          <a:blip r:embed="rId5">
            <a:extLst>
              <a:ext uri="{28A0092B-C50C-407E-A947-70E740481C1C}">
                <a14:useLocalDpi xmlns:a14="http://schemas.microsoft.com/office/drawing/2010/main" val="0"/>
              </a:ext>
            </a:extLst>
          </a:blip>
          <a:srcRect l="645" r="645"/>
          <a:stretch>
            <a:fillRect/>
          </a:stretch>
        </p:blipFill>
        <p:spPr bwMode="auto">
          <a:xfrm>
            <a:off x="7891463" y="4892675"/>
            <a:ext cx="1087437" cy="155575"/>
          </a:xfr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D5495C2-2B47-458E-B60B-CF2363F41EA6}"/>
              </a:ext>
            </a:extLst>
          </p:cNvPr>
          <p:cNvSpPr txBox="1"/>
          <p:nvPr/>
        </p:nvSpPr>
        <p:spPr>
          <a:xfrm>
            <a:off x="137160" y="4493852"/>
            <a:ext cx="4693920" cy="377105"/>
          </a:xfrm>
          <a:prstGeom prst="rect">
            <a:avLst/>
          </a:prstGeom>
        </p:spPr>
        <p:txBody>
          <a:bodyPr vert="horz" wrap="square" lIns="0" tIns="0" rIns="0" bIns="0" rtlCol="0" anchor="t"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de-DE" sz="1000" dirty="0">
                <a:solidFill>
                  <a:schemeClr val="bg1"/>
                </a:solidFill>
                <a:ea typeface="+mj-ea"/>
                <a:cs typeface="+mj-cs"/>
              </a:rPr>
              <a:t>Note: Reason for Consumption, </a:t>
            </a:r>
            <a:r>
              <a:rPr lang="en-US" sz="1000" dirty="0">
                <a:solidFill>
                  <a:schemeClr val="bg1"/>
                </a:solidFill>
                <a:ea typeface="+mj-ea"/>
                <a:cs typeface="+mj-cs"/>
              </a:rPr>
              <a:t>Shown to respondents who consume adult use cannabis, living in markets/states where consumption is legal,</a:t>
            </a:r>
            <a:r>
              <a:rPr lang="de-DE" sz="1000" dirty="0">
                <a:solidFill>
                  <a:schemeClr val="bg1"/>
                </a:solidFill>
                <a:ea typeface="+mj-ea"/>
                <a:cs typeface="+mj-cs"/>
              </a:rPr>
              <a:t> Voice of the Consumer: Cannabis Survey, n=615 (2022)</a:t>
            </a:r>
            <a:endParaRPr kumimoji="0" lang="de-DE" sz="1000" b="0" i="0" u="none" strike="noStrike" kern="1200" cap="none" spc="0" normalizeH="0" noProof="0" dirty="0">
              <a:ln>
                <a:noFill/>
              </a:ln>
              <a:solidFill>
                <a:schemeClr val="bg1"/>
              </a:solidFill>
              <a:effectLst/>
              <a:uLnTx/>
              <a:uFillTx/>
              <a:ea typeface="+mj-ea"/>
              <a:cs typeface="+mj-cs"/>
            </a:endParaRPr>
          </a:p>
        </p:txBody>
      </p:sp>
    </p:spTree>
    <p:extLst>
      <p:ext uri="{BB962C8B-B14F-4D97-AF65-F5344CB8AC3E}">
        <p14:creationId xmlns:p14="http://schemas.microsoft.com/office/powerpoint/2010/main" val="213659982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Content Placeholder 11">
            <a:extLst>
              <a:ext uri="{FF2B5EF4-FFF2-40B4-BE49-F238E27FC236}">
                <a16:creationId xmlns:a16="http://schemas.microsoft.com/office/drawing/2014/main" id="{A6272C78-DA9F-4A48-9C00-A02438C28DDF}"/>
              </a:ext>
            </a:extLst>
          </p:cNvPr>
          <p:cNvGraphicFramePr>
            <a:graphicFrameLocks noGrp="1"/>
          </p:cNvGraphicFramePr>
          <p:nvPr>
            <p:ph sz="quarter" idx="14"/>
            <p:extLst>
              <p:ext uri="{D42A27DB-BD31-4B8C-83A1-F6EECF244321}">
                <p14:modId xmlns:p14="http://schemas.microsoft.com/office/powerpoint/2010/main" val="137084944"/>
              </p:ext>
            </p:extLst>
          </p:nvPr>
        </p:nvGraphicFramePr>
        <p:xfrm>
          <a:off x="306388" y="2876550"/>
          <a:ext cx="8531225" cy="1866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Content Placeholder 42">
            <a:extLst>
              <a:ext uri="{FF2B5EF4-FFF2-40B4-BE49-F238E27FC236}">
                <a16:creationId xmlns:a16="http://schemas.microsoft.com/office/drawing/2014/main" id="{BC2D3B8A-68E7-4A61-A829-45ACD57EB4AF}"/>
              </a:ext>
            </a:extLst>
          </p:cNvPr>
          <p:cNvGraphicFramePr>
            <a:graphicFrameLocks noGrp="1"/>
          </p:cNvGraphicFramePr>
          <p:nvPr>
            <p:ph idx="1"/>
            <p:extLst>
              <p:ext uri="{D42A27DB-BD31-4B8C-83A1-F6EECF244321}">
                <p14:modId xmlns:p14="http://schemas.microsoft.com/office/powerpoint/2010/main" val="118841427"/>
              </p:ext>
            </p:extLst>
          </p:nvPr>
        </p:nvGraphicFramePr>
        <p:xfrm>
          <a:off x="306388" y="1206500"/>
          <a:ext cx="8531225" cy="1670050"/>
        </p:xfrm>
        <a:graphic>
          <a:graphicData uri="http://schemas.openxmlformats.org/drawingml/2006/chart">
            <c:chart xmlns:c="http://schemas.openxmlformats.org/drawingml/2006/chart" xmlns:r="http://schemas.openxmlformats.org/officeDocument/2006/relationships" r:id="rId4"/>
          </a:graphicData>
        </a:graphic>
      </p:graphicFrame>
      <p:sp>
        <p:nvSpPr>
          <p:cNvPr id="25" name="Subtitle 24">
            <a:extLst>
              <a:ext uri="{FF2B5EF4-FFF2-40B4-BE49-F238E27FC236}">
                <a16:creationId xmlns:a16="http://schemas.microsoft.com/office/drawing/2014/main" id="{D0E2EABF-7C07-4091-BCFC-C52BD5AC30FB}"/>
              </a:ext>
            </a:extLst>
          </p:cNvPr>
          <p:cNvSpPr>
            <a:spLocks noGrp="1"/>
          </p:cNvSpPr>
          <p:nvPr>
            <p:ph type="subTitle" idx="17"/>
          </p:nvPr>
        </p:nvSpPr>
        <p:spPr/>
        <p:txBody>
          <a:bodyPr/>
          <a:lstStyle/>
          <a:p>
            <a:r>
              <a:rPr lang="de-DE" dirty="0"/>
              <a:t>Non-smokeable formats will gain shares</a:t>
            </a:r>
          </a:p>
        </p:txBody>
      </p:sp>
      <p:sp>
        <p:nvSpPr>
          <p:cNvPr id="44" name="Title 43">
            <a:extLst>
              <a:ext uri="{FF2B5EF4-FFF2-40B4-BE49-F238E27FC236}">
                <a16:creationId xmlns:a16="http://schemas.microsoft.com/office/drawing/2014/main" id="{7EDA5B32-D964-4BD6-A499-D2BC0F5A9148}"/>
              </a:ext>
            </a:extLst>
          </p:cNvPr>
          <p:cNvSpPr>
            <a:spLocks noGrp="1"/>
          </p:cNvSpPr>
          <p:nvPr>
            <p:ph type="title"/>
          </p:nvPr>
        </p:nvSpPr>
        <p:spPr/>
        <p:txBody>
          <a:bodyPr/>
          <a:lstStyle/>
          <a:p>
            <a:r>
              <a:rPr lang="de-DE" dirty="0"/>
              <a:t>The cannabis consumer</a:t>
            </a:r>
          </a:p>
        </p:txBody>
      </p:sp>
      <p:sp>
        <p:nvSpPr>
          <p:cNvPr id="11" name="Slide Number Placeholder 10">
            <a:extLst>
              <a:ext uri="{FF2B5EF4-FFF2-40B4-BE49-F238E27FC236}">
                <a16:creationId xmlns:a16="http://schemas.microsoft.com/office/drawing/2014/main" id="{64947928-9AEE-42BA-94F2-392A26830D59}"/>
              </a:ext>
            </a:extLst>
          </p:cNvPr>
          <p:cNvSpPr>
            <a:spLocks noGrp="1"/>
          </p:cNvSpPr>
          <p:nvPr>
            <p:ph type="sldNum" sz="quarter" idx="4294967295"/>
          </p:nvPr>
        </p:nvSpPr>
        <p:spPr>
          <a:xfrm>
            <a:off x="8686800" y="0"/>
            <a:ext cx="457200" cy="228600"/>
          </a:xfrm>
        </p:spPr>
        <p:txBody>
          <a:bodyPr/>
          <a:lstStyle/>
          <a:p>
            <a:pPr>
              <a:defRPr/>
            </a:pPr>
            <a:fld id="{A7326767-735F-47FA-8932-93720579540C}" type="slidenum">
              <a:rPr lang="en-US" smtClean="0"/>
              <a:pPr>
                <a:defRPr/>
              </a:pPr>
              <a:t>14</a:t>
            </a:fld>
            <a:endParaRPr lang="en-US"/>
          </a:p>
        </p:txBody>
      </p:sp>
      <p:sp>
        <p:nvSpPr>
          <p:cNvPr id="12" name="Footer Placeholder 11">
            <a:extLst>
              <a:ext uri="{FF2B5EF4-FFF2-40B4-BE49-F238E27FC236}">
                <a16:creationId xmlns:a16="http://schemas.microsoft.com/office/drawing/2014/main" id="{CCFDA381-FD1C-4B69-9D43-A74D4F2F58F4}"/>
              </a:ext>
            </a:extLst>
          </p:cNvPr>
          <p:cNvSpPr>
            <a:spLocks noGrp="1"/>
          </p:cNvSpPr>
          <p:nvPr>
            <p:ph type="ftr" sz="quarter" idx="4294967295"/>
          </p:nvPr>
        </p:nvSpPr>
        <p:spPr>
          <a:xfrm>
            <a:off x="0" y="4914900"/>
            <a:ext cx="1828800" cy="114300"/>
          </a:xfrm>
        </p:spPr>
        <p:txBody>
          <a:bodyPr/>
          <a:lstStyle/>
          <a:p>
            <a:pPr>
              <a:defRPr/>
            </a:pPr>
            <a:r>
              <a:rPr lang="en-US"/>
              <a:t>© </a:t>
            </a:r>
            <a:r>
              <a:rPr lang="en-US" kern="0"/>
              <a:t>Euromonitor</a:t>
            </a:r>
            <a:r>
              <a:rPr lang="en-US"/>
              <a:t> Internation</a:t>
            </a:r>
            <a:r>
              <a:rPr lang="en-US">
                <a:cs typeface="Tahoma" pitchFamily="34" charset="0"/>
              </a:rPr>
              <a:t>al</a:t>
            </a:r>
          </a:p>
        </p:txBody>
      </p:sp>
      <p:sp>
        <p:nvSpPr>
          <p:cNvPr id="2" name="TextBox 1">
            <a:extLst>
              <a:ext uri="{FF2B5EF4-FFF2-40B4-BE49-F238E27FC236}">
                <a16:creationId xmlns:a16="http://schemas.microsoft.com/office/drawing/2014/main" id="{D0F3AB9E-9029-4C52-8725-8840BF0CC693}"/>
              </a:ext>
            </a:extLst>
          </p:cNvPr>
          <p:cNvSpPr txBox="1"/>
          <p:nvPr/>
        </p:nvSpPr>
        <p:spPr>
          <a:xfrm>
            <a:off x="4049940" y="2810544"/>
            <a:ext cx="5227320" cy="338554"/>
          </a:xfrm>
          <a:prstGeom prst="rect">
            <a:avLst/>
          </a:prstGeom>
          <a:noFill/>
        </p:spPr>
        <p:txBody>
          <a:bodyPr wrap="square" rtlCol="0">
            <a:spAutoFit/>
          </a:bodyPr>
          <a:lstStyle/>
          <a:p>
            <a:r>
              <a:rPr lang="de-DE" sz="800" dirty="0">
                <a:ea typeface="+mj-ea"/>
                <a:cs typeface="+mj-cs"/>
              </a:rPr>
              <a:t>Note: Reason for Avoiding Smokeable Formats, </a:t>
            </a:r>
            <a:r>
              <a:rPr lang="en-US" sz="800" dirty="0">
                <a:ea typeface="+mj-ea"/>
                <a:cs typeface="+mj-cs"/>
              </a:rPr>
              <a:t>Shown to respondents who consume adult use cannabis, living in markets/states where consumption is legal,</a:t>
            </a:r>
            <a:r>
              <a:rPr lang="de-DE" sz="800" dirty="0">
                <a:ea typeface="+mj-ea"/>
                <a:cs typeface="+mj-cs"/>
              </a:rPr>
              <a:t> Voice of the Consumer: Cannabis Survey, n=86 (2022)</a:t>
            </a:r>
            <a:endParaRPr lang="de-DE" sz="800" dirty="0"/>
          </a:p>
        </p:txBody>
      </p:sp>
      <p:sp>
        <p:nvSpPr>
          <p:cNvPr id="9" name="TextBox 8">
            <a:extLst>
              <a:ext uri="{FF2B5EF4-FFF2-40B4-BE49-F238E27FC236}">
                <a16:creationId xmlns:a16="http://schemas.microsoft.com/office/drawing/2014/main" id="{F72DC0AD-D10A-4CEF-B2AC-A8964BAE69B4}"/>
              </a:ext>
            </a:extLst>
          </p:cNvPr>
          <p:cNvSpPr txBox="1"/>
          <p:nvPr/>
        </p:nvSpPr>
        <p:spPr>
          <a:xfrm>
            <a:off x="306388" y="4711487"/>
            <a:ext cx="5227320" cy="215444"/>
          </a:xfrm>
          <a:prstGeom prst="rect">
            <a:avLst/>
          </a:prstGeom>
          <a:noFill/>
        </p:spPr>
        <p:txBody>
          <a:bodyPr wrap="square" rtlCol="0">
            <a:spAutoFit/>
          </a:bodyPr>
          <a:lstStyle/>
          <a:p>
            <a:r>
              <a:rPr lang="de-DE" sz="800" i="1" dirty="0">
                <a:ea typeface="+mj-ea"/>
                <a:cs typeface="+mj-cs"/>
              </a:rPr>
              <a:t>Source: Euromonitor Passport Data </a:t>
            </a:r>
            <a:endParaRPr lang="de-DE" sz="800" i="1" dirty="0"/>
          </a:p>
        </p:txBody>
      </p:sp>
    </p:spTree>
    <p:extLst>
      <p:ext uri="{BB962C8B-B14F-4D97-AF65-F5344CB8AC3E}">
        <p14:creationId xmlns:p14="http://schemas.microsoft.com/office/powerpoint/2010/main" val="3190373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pushing a shopping cart in a grocery store&#10;&#10;Description automatically generated">
            <a:extLst>
              <a:ext uri="{FF2B5EF4-FFF2-40B4-BE49-F238E27FC236}">
                <a16:creationId xmlns:a16="http://schemas.microsoft.com/office/drawing/2014/main" id="{9C6534FA-4EF8-4B3F-AE7D-C7A0A1BD983D}"/>
              </a:ext>
            </a:extLst>
          </p:cNvPr>
          <p:cNvPicPr>
            <a:picLocks noGrp="1" noChangeAspect="1"/>
          </p:cNvPicPr>
          <p:nvPr>
            <p:ph type="pic" sz="quarter" idx="15"/>
          </p:nvPr>
        </p:nvPicPr>
        <p:blipFill>
          <a:blip r:embed="rId3">
            <a:extLst>
              <a:ext uri="{BEBA8EAE-BF5A-486C-A8C5-ECC9F3942E4B}">
                <a14:imgProps xmlns:a14="http://schemas.microsoft.com/office/drawing/2010/main">
                  <a14:imgLayer r:embed="rId4">
                    <a14:imgEffect>
                      <a14:saturation sat="0"/>
                    </a14:imgEffect>
                  </a14:imgLayer>
                </a14:imgProps>
              </a:ext>
            </a:extLst>
          </a:blip>
          <a:srcRect t="7813" b="7813"/>
          <a:stretch>
            <a:fillRect/>
          </a:stretch>
        </p:blipFill>
        <p:spPr/>
      </p:pic>
      <p:sp>
        <p:nvSpPr>
          <p:cNvPr id="6" name="Title 5">
            <a:extLst>
              <a:ext uri="{FF2B5EF4-FFF2-40B4-BE49-F238E27FC236}">
                <a16:creationId xmlns:a16="http://schemas.microsoft.com/office/drawing/2014/main" id="{7F697FA3-3039-4BB8-A8C8-9EF6D6CFA840}"/>
              </a:ext>
            </a:extLst>
          </p:cNvPr>
          <p:cNvSpPr>
            <a:spLocks noGrp="1"/>
          </p:cNvSpPr>
          <p:nvPr>
            <p:ph type="title"/>
          </p:nvPr>
        </p:nvSpPr>
        <p:spPr>
          <a:xfrm>
            <a:off x="0" y="0"/>
            <a:ext cx="9144000" cy="5143500"/>
          </a:xfrm>
        </p:spPr>
        <p:txBody>
          <a:bodyPr/>
          <a:lstStyle/>
          <a:p>
            <a:r>
              <a:rPr lang="de-DE" dirty="0"/>
              <a:t>Cannabis in FMCG</a:t>
            </a:r>
          </a:p>
        </p:txBody>
      </p:sp>
      <p:sp>
        <p:nvSpPr>
          <p:cNvPr id="9" name="SmartArt Placeholder 8">
            <a:extLst>
              <a:ext uri="{FF2B5EF4-FFF2-40B4-BE49-F238E27FC236}">
                <a16:creationId xmlns:a16="http://schemas.microsoft.com/office/drawing/2014/main" id="{4778A4CD-B6A2-4B17-8D64-0F755E61741E}"/>
              </a:ext>
            </a:extLst>
          </p:cNvPr>
          <p:cNvSpPr>
            <a:spLocks noGrp="1"/>
          </p:cNvSpPr>
          <p:nvPr>
            <p:ph type="dgm" sz="quarter" idx="17"/>
          </p:nvPr>
        </p:nvSpPr>
        <p:spPr/>
        <p:txBody>
          <a:bodyPr/>
          <a:lstStyle/>
          <a:p>
            <a:endParaRPr lang="en-GB"/>
          </a:p>
        </p:txBody>
      </p:sp>
      <p:sp>
        <p:nvSpPr>
          <p:cNvPr id="7" name="SmartArt Placeholder 6">
            <a:extLst>
              <a:ext uri="{FF2B5EF4-FFF2-40B4-BE49-F238E27FC236}">
                <a16:creationId xmlns:a16="http://schemas.microsoft.com/office/drawing/2014/main" id="{36BA22FC-0C26-49D7-9AB4-625B399F3D38}"/>
              </a:ext>
            </a:extLst>
          </p:cNvPr>
          <p:cNvSpPr>
            <a:spLocks noGrp="1"/>
          </p:cNvSpPr>
          <p:nvPr>
            <p:ph type="dgm" sz="quarter" idx="14"/>
          </p:nvPr>
        </p:nvSpPr>
        <p:spPr/>
        <p:txBody>
          <a:bodyPr/>
          <a:lstStyle/>
          <a:p>
            <a:endParaRPr lang="en-GB"/>
          </a:p>
        </p:txBody>
      </p:sp>
    </p:spTree>
    <p:extLst>
      <p:ext uri="{BB962C8B-B14F-4D97-AF65-F5344CB8AC3E}">
        <p14:creationId xmlns:p14="http://schemas.microsoft.com/office/powerpoint/2010/main" val="215079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stretching in bed&#10;&#10;Description automatically generated">
            <a:extLst>
              <a:ext uri="{FF2B5EF4-FFF2-40B4-BE49-F238E27FC236}">
                <a16:creationId xmlns:a16="http://schemas.microsoft.com/office/drawing/2014/main" id="{02694023-10A1-4682-80D3-F7A50985B79D}"/>
              </a:ext>
            </a:extLst>
          </p:cNvPr>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saturation sat="0"/>
                    </a14:imgEffect>
                  </a14:imgLayer>
                </a14:imgProps>
              </a:ext>
            </a:extLst>
          </a:blip>
          <a:srcRect l="20370" r="20370"/>
          <a:stretch>
            <a:fillRect/>
          </a:stretch>
        </p:blipFill>
        <p:spPr/>
      </p:pic>
      <p:sp>
        <p:nvSpPr>
          <p:cNvPr id="7" name="Text Placeholder 6">
            <a:extLst>
              <a:ext uri="{FF2B5EF4-FFF2-40B4-BE49-F238E27FC236}">
                <a16:creationId xmlns:a16="http://schemas.microsoft.com/office/drawing/2014/main" id="{8732E614-7290-4D53-829E-C79B79A3E488}"/>
              </a:ext>
            </a:extLst>
          </p:cNvPr>
          <p:cNvSpPr>
            <a:spLocks noGrp="1"/>
          </p:cNvSpPr>
          <p:nvPr>
            <p:ph type="body" sz="quarter" idx="15"/>
          </p:nvPr>
        </p:nvSpPr>
        <p:spPr>
          <a:xfrm>
            <a:off x="0" y="0"/>
            <a:ext cx="4572000" cy="5143500"/>
          </a:xfrm>
        </p:spPr>
        <p:txBody>
          <a:bodyPr/>
          <a:lstStyle/>
          <a:p>
            <a:r>
              <a:rPr lang="de-DE" dirty="0"/>
              <a:t>FMCG</a:t>
            </a:r>
          </a:p>
        </p:txBody>
      </p:sp>
      <p:sp>
        <p:nvSpPr>
          <p:cNvPr id="5" name="Content Placeholder 4">
            <a:extLst>
              <a:ext uri="{FF2B5EF4-FFF2-40B4-BE49-F238E27FC236}">
                <a16:creationId xmlns:a16="http://schemas.microsoft.com/office/drawing/2014/main" id="{2BBEA61B-6319-4D99-86ED-05332768F15D}"/>
              </a:ext>
            </a:extLst>
          </p:cNvPr>
          <p:cNvSpPr>
            <a:spLocks noGrp="1"/>
          </p:cNvSpPr>
          <p:nvPr>
            <p:ph sz="half" idx="2"/>
          </p:nvPr>
        </p:nvSpPr>
        <p:spPr/>
        <p:txBody>
          <a:bodyPr/>
          <a:lstStyle/>
          <a:p>
            <a:r>
              <a:rPr lang="de-DE" dirty="0"/>
              <a:t>Further legalisation of adult-use cannabis would have significant implications for other FMCG</a:t>
            </a:r>
          </a:p>
        </p:txBody>
      </p:sp>
      <p:graphicFrame>
        <p:nvGraphicFramePr>
          <p:cNvPr id="10" name="Content Placeholder 11">
            <a:extLst>
              <a:ext uri="{FF2B5EF4-FFF2-40B4-BE49-F238E27FC236}">
                <a16:creationId xmlns:a16="http://schemas.microsoft.com/office/drawing/2014/main" id="{12089E1F-BA54-412D-8F38-E0F1B02AC73D}"/>
              </a:ext>
            </a:extLst>
          </p:cNvPr>
          <p:cNvGraphicFramePr>
            <a:graphicFrameLocks noGrp="1"/>
          </p:cNvGraphicFramePr>
          <p:nvPr>
            <p:ph sz="quarter" idx="17"/>
            <p:extLst>
              <p:ext uri="{D42A27DB-BD31-4B8C-83A1-F6EECF244321}">
                <p14:modId xmlns:p14="http://schemas.microsoft.com/office/powerpoint/2010/main" val="3899070942"/>
              </p:ext>
            </p:extLst>
          </p:nvPr>
        </p:nvGraphicFramePr>
        <p:xfrm>
          <a:off x="4804611" y="705853"/>
          <a:ext cx="4090736" cy="4074694"/>
        </p:xfrm>
        <a:graphic>
          <a:graphicData uri="http://schemas.openxmlformats.org/presentationml/2006/ole">
            <mc:AlternateContent xmlns:mc="http://schemas.openxmlformats.org/markup-compatibility/2006">
              <mc:Choice xmlns:v="urn:schemas-microsoft-com:vml" Requires="v">
                <p:oleObj name="Chart" r:id="rId5" imgW="4328535" imgH="4121253" progId="Excel.Chart.8">
                  <p:embed/>
                </p:oleObj>
              </mc:Choice>
              <mc:Fallback>
                <p:oleObj name="Chart" r:id="rId5" imgW="4328535" imgH="4121253" progId="Excel.Chart.8">
                  <p:embed/>
                  <p:pic>
                    <p:nvPicPr>
                      <p:cNvPr id="10" name="Content Placeholder 11">
                        <a:extLst>
                          <a:ext uri="{FF2B5EF4-FFF2-40B4-BE49-F238E27FC236}">
                            <a16:creationId xmlns:a16="http://schemas.microsoft.com/office/drawing/2014/main" id="{12089E1F-BA54-412D-8F38-E0F1B02AC73D}"/>
                          </a:ext>
                        </a:extLst>
                      </p:cNvPr>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4611" y="705853"/>
                        <a:ext cx="4090736" cy="4074694"/>
                      </a:xfrm>
                      <a:prstGeom prst="rect">
                        <a:avLst/>
                      </a:prstGeom>
                    </p:spPr>
                  </p:pic>
                </p:oleObj>
              </mc:Fallback>
            </mc:AlternateContent>
          </a:graphicData>
        </a:graphic>
      </p:graphicFrame>
    </p:spTree>
    <p:extLst>
      <p:ext uri="{BB962C8B-B14F-4D97-AF65-F5344CB8AC3E}">
        <p14:creationId xmlns:p14="http://schemas.microsoft.com/office/powerpoint/2010/main" val="1584512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39CD24F-20EB-416D-9A2E-575DD04F5A44}"/>
              </a:ext>
            </a:extLst>
          </p:cNvPr>
          <p:cNvSpPr>
            <a:spLocks noGrp="1"/>
          </p:cNvSpPr>
          <p:nvPr>
            <p:ph type="body" sz="quarter" idx="17"/>
          </p:nvPr>
        </p:nvSpPr>
        <p:spPr>
          <a:xfrm>
            <a:off x="5177" y="0"/>
            <a:ext cx="4572001" cy="5143500"/>
          </a:xfrm>
        </p:spPr>
        <p:txBody>
          <a:bodyPr bIns="3888000"/>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10" name="Text Placeholder 9">
            <a:extLst>
              <a:ext uri="{FF2B5EF4-FFF2-40B4-BE49-F238E27FC236}">
                <a16:creationId xmlns:a16="http://schemas.microsoft.com/office/drawing/2014/main" id="{401DE325-9F6C-4CAF-B5E2-B69732B4F568}"/>
              </a:ext>
            </a:extLst>
          </p:cNvPr>
          <p:cNvSpPr>
            <a:spLocks noGrp="1"/>
          </p:cNvSpPr>
          <p:nvPr>
            <p:ph type="body" sz="quarter" idx="16"/>
          </p:nvPr>
        </p:nvSpPr>
        <p:spPr>
          <a:xfrm>
            <a:off x="301752" y="2101212"/>
            <a:ext cx="3922776" cy="3042288"/>
          </a:xfrm>
        </p:spPr>
        <p:txBody>
          <a:bodyPr/>
          <a:lstStyle/>
          <a:p>
            <a:pPr marL="468630" lvl="2" indent="-285750">
              <a:buFont typeface="Arial" panose="020B0604020202020204" pitchFamily="34" charset="0"/>
              <a:buChar char="•"/>
            </a:pPr>
            <a:r>
              <a:rPr lang="en-GB" dirty="0"/>
              <a:t>Alcoholic and non-alcoholic beverages</a:t>
            </a:r>
          </a:p>
          <a:p>
            <a:pPr marL="468630" lvl="2" indent="-285750">
              <a:buFont typeface="Arial" panose="020B0604020202020204" pitchFamily="34" charset="0"/>
              <a:buChar char="•"/>
            </a:pPr>
            <a:r>
              <a:rPr lang="en-GB" dirty="0"/>
              <a:t>Processed food</a:t>
            </a:r>
          </a:p>
          <a:p>
            <a:pPr marL="468630" lvl="2" indent="-285750">
              <a:buFont typeface="Arial" panose="020B0604020202020204" pitchFamily="34" charset="0"/>
              <a:buChar char="•"/>
            </a:pPr>
            <a:r>
              <a:rPr lang="en-US" dirty="0"/>
              <a:t>Heated tobacco and </a:t>
            </a:r>
            <a:r>
              <a:rPr lang="en-US" dirty="0" err="1"/>
              <a:t>vaporisers</a:t>
            </a:r>
            <a:endParaRPr lang="en-US" dirty="0"/>
          </a:p>
          <a:p>
            <a:pPr marL="468630" lvl="2" indent="-285750">
              <a:buFont typeface="Arial" panose="020B0604020202020204" pitchFamily="34" charset="0"/>
              <a:buChar char="•"/>
            </a:pPr>
            <a:r>
              <a:rPr lang="en-GB" dirty="0"/>
              <a:t>Body care </a:t>
            </a:r>
          </a:p>
          <a:p>
            <a:pPr marL="468630" lvl="2" indent="-285750">
              <a:buFont typeface="Arial" panose="020B0604020202020204" pitchFamily="34" charset="0"/>
              <a:buChar char="•"/>
            </a:pPr>
            <a:r>
              <a:rPr lang="en-GB" dirty="0"/>
              <a:t>Consumer Health </a:t>
            </a:r>
          </a:p>
          <a:p>
            <a:pPr marL="468630" lvl="2" indent="-285750">
              <a:buFont typeface="Arial" panose="020B0604020202020204" pitchFamily="34" charset="0"/>
              <a:buChar char="•"/>
            </a:pPr>
            <a:r>
              <a:rPr lang="en-GB" dirty="0"/>
              <a:t>Topicals</a:t>
            </a:r>
          </a:p>
          <a:p>
            <a:pPr marL="468630" lvl="2" indent="-285750">
              <a:buFont typeface="Arial" panose="020B0604020202020204" pitchFamily="34" charset="0"/>
              <a:buChar char="•"/>
            </a:pPr>
            <a:endParaRPr lang="en-GB" sz="1400" dirty="0"/>
          </a:p>
        </p:txBody>
      </p:sp>
      <p:sp>
        <p:nvSpPr>
          <p:cNvPr id="19" name="TextBox 18">
            <a:extLst>
              <a:ext uri="{FF2B5EF4-FFF2-40B4-BE49-F238E27FC236}">
                <a16:creationId xmlns:a16="http://schemas.microsoft.com/office/drawing/2014/main" id="{467AD1E9-1EB0-41C7-9284-9E8AB470DF41}"/>
              </a:ext>
            </a:extLst>
          </p:cNvPr>
          <p:cNvSpPr txBox="1"/>
          <p:nvPr/>
        </p:nvSpPr>
        <p:spPr>
          <a:xfrm>
            <a:off x="7110474" y="1330651"/>
            <a:ext cx="1469126" cy="253916"/>
          </a:xfrm>
          <a:prstGeom prst="rect">
            <a:avLst/>
          </a:prstGeom>
          <a:noFill/>
        </p:spPr>
        <p:txBody>
          <a:bodyPr wrap="square" rtlCol="0">
            <a:spAutoFit/>
          </a:bodyPr>
          <a:lstStyle/>
          <a:p>
            <a:pPr algn="ctr"/>
            <a:r>
              <a:rPr lang="en-GB" sz="1050" i="1" dirty="0">
                <a:solidFill>
                  <a:schemeClr val="tx2"/>
                </a:solidFill>
              </a:rPr>
              <a:t>VUSE CBD Zone</a:t>
            </a:r>
          </a:p>
        </p:txBody>
      </p:sp>
      <p:sp>
        <p:nvSpPr>
          <p:cNvPr id="14" name="TextBox 13">
            <a:extLst>
              <a:ext uri="{FF2B5EF4-FFF2-40B4-BE49-F238E27FC236}">
                <a16:creationId xmlns:a16="http://schemas.microsoft.com/office/drawing/2014/main" id="{5B3E4E6B-7AB9-4060-87DC-64FD1DE106D0}"/>
              </a:ext>
            </a:extLst>
          </p:cNvPr>
          <p:cNvSpPr txBox="1"/>
          <p:nvPr/>
        </p:nvSpPr>
        <p:spPr>
          <a:xfrm>
            <a:off x="5384881" y="4409929"/>
            <a:ext cx="3222407" cy="415498"/>
          </a:xfrm>
          <a:prstGeom prst="rect">
            <a:avLst/>
          </a:prstGeom>
          <a:noFill/>
        </p:spPr>
        <p:txBody>
          <a:bodyPr wrap="square" rtlCol="0">
            <a:spAutoFit/>
          </a:bodyPr>
          <a:lstStyle/>
          <a:p>
            <a:pPr algn="ctr"/>
            <a:r>
              <a:rPr lang="en-US" sz="1050" i="1" dirty="0">
                <a:solidFill>
                  <a:srgbClr val="4181A1"/>
                </a:solidFill>
              </a:rPr>
              <a:t>New range of cannabis sugar confectionery gummies under the DELI Dimes brand</a:t>
            </a:r>
            <a:endParaRPr lang="en-GB" sz="1050" i="1" dirty="0">
              <a:solidFill>
                <a:srgbClr val="4181A1"/>
              </a:solidFill>
            </a:endParaRPr>
          </a:p>
        </p:txBody>
      </p:sp>
      <p:sp>
        <p:nvSpPr>
          <p:cNvPr id="22" name="TextBox 4">
            <a:extLst>
              <a:ext uri="{FF2B5EF4-FFF2-40B4-BE49-F238E27FC236}">
                <a16:creationId xmlns:a16="http://schemas.microsoft.com/office/drawing/2014/main" id="{64FE5F1F-8D56-4B4B-8420-9002A1281463}"/>
              </a:ext>
            </a:extLst>
          </p:cNvPr>
          <p:cNvSpPr txBox="1">
            <a:spLocks noChangeArrowheads="1"/>
          </p:cNvSpPr>
          <p:nvPr/>
        </p:nvSpPr>
        <p:spPr bwMode="auto">
          <a:xfrm>
            <a:off x="4484660" y="1326291"/>
            <a:ext cx="25114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0" rIns="36000" bIns="0" anchor="ct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eaLnBrk="0" fontAlgn="base" hangingPunct="0">
              <a:spcBef>
                <a:spcPct val="0"/>
              </a:spcBef>
              <a:spcAft>
                <a:spcPct val="0"/>
              </a:spcAft>
              <a:defRPr>
                <a:solidFill>
                  <a:schemeClr val="tx1"/>
                </a:solidFill>
                <a:latin typeface="Cambria" panose="02040503050406030204" pitchFamily="18" charset="0"/>
              </a:defRPr>
            </a:lvl6pPr>
            <a:lvl7pPr marL="2971800" indent="-228600" eaLnBrk="0" fontAlgn="base" hangingPunct="0">
              <a:spcBef>
                <a:spcPct val="0"/>
              </a:spcBef>
              <a:spcAft>
                <a:spcPct val="0"/>
              </a:spcAft>
              <a:defRPr>
                <a:solidFill>
                  <a:schemeClr val="tx1"/>
                </a:solidFill>
                <a:latin typeface="Cambria" panose="02040503050406030204" pitchFamily="18" charset="0"/>
              </a:defRPr>
            </a:lvl7pPr>
            <a:lvl8pPr marL="3429000" indent="-228600" eaLnBrk="0" fontAlgn="base" hangingPunct="0">
              <a:spcBef>
                <a:spcPct val="0"/>
              </a:spcBef>
              <a:spcAft>
                <a:spcPct val="0"/>
              </a:spcAft>
              <a:defRPr>
                <a:solidFill>
                  <a:schemeClr val="tx1"/>
                </a:solidFill>
                <a:latin typeface="Cambria" panose="02040503050406030204" pitchFamily="18" charset="0"/>
              </a:defRPr>
            </a:lvl8pPr>
            <a:lvl9pPr marL="3886200" indent="-2286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GB" altLang="en-US" sz="1050" i="1" dirty="0">
                <a:latin typeface="+mn-lt"/>
              </a:rPr>
              <a:t>Range of four cannabis-infused botanical beverages from </a:t>
            </a:r>
            <a:r>
              <a:rPr lang="en-GB" altLang="en-US" sz="1050" dirty="0">
                <a:latin typeface="+mn-lt"/>
              </a:rPr>
              <a:t>BKKB Ventures LLC </a:t>
            </a:r>
            <a:endParaRPr lang="en-GB" altLang="en-US" sz="1050" i="1" dirty="0">
              <a:latin typeface="+mn-lt"/>
            </a:endParaRPr>
          </a:p>
        </p:txBody>
      </p:sp>
      <p:pic>
        <p:nvPicPr>
          <p:cNvPr id="26" name="Picture 6" descr="Cronos launches CBD-based sports gel range in Asia | Cannabiz">
            <a:extLst>
              <a:ext uri="{FF2B5EF4-FFF2-40B4-BE49-F238E27FC236}">
                <a16:creationId xmlns:a16="http://schemas.microsoft.com/office/drawing/2014/main" id="{2AB7A559-F099-4C4C-A399-C3359FFD5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247"/>
          <a:stretch>
            <a:fillRect/>
          </a:stretch>
        </p:blipFill>
        <p:spPr bwMode="auto">
          <a:xfrm>
            <a:off x="4815989" y="1740913"/>
            <a:ext cx="1892315" cy="137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4">
            <a:extLst>
              <a:ext uri="{FF2B5EF4-FFF2-40B4-BE49-F238E27FC236}">
                <a16:creationId xmlns:a16="http://schemas.microsoft.com/office/drawing/2014/main" id="{93098C93-E255-4728-9F85-404FF76214AD}"/>
              </a:ext>
            </a:extLst>
          </p:cNvPr>
          <p:cNvSpPr txBox="1">
            <a:spLocks noChangeArrowheads="1"/>
          </p:cNvSpPr>
          <p:nvPr/>
        </p:nvSpPr>
        <p:spPr bwMode="auto">
          <a:xfrm>
            <a:off x="4741863" y="3134156"/>
            <a:ext cx="18487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0" rIns="36000" bIns="0" anchor="ct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eaLnBrk="0" fontAlgn="base" hangingPunct="0">
              <a:spcBef>
                <a:spcPct val="0"/>
              </a:spcBef>
              <a:spcAft>
                <a:spcPct val="0"/>
              </a:spcAft>
              <a:defRPr>
                <a:solidFill>
                  <a:schemeClr val="tx1"/>
                </a:solidFill>
                <a:latin typeface="Cambria" panose="02040503050406030204" pitchFamily="18" charset="0"/>
              </a:defRPr>
            </a:lvl6pPr>
            <a:lvl7pPr marL="2971800" indent="-228600" eaLnBrk="0" fontAlgn="base" hangingPunct="0">
              <a:spcBef>
                <a:spcPct val="0"/>
              </a:spcBef>
              <a:spcAft>
                <a:spcPct val="0"/>
              </a:spcAft>
              <a:defRPr>
                <a:solidFill>
                  <a:schemeClr val="tx1"/>
                </a:solidFill>
                <a:latin typeface="Cambria" panose="02040503050406030204" pitchFamily="18" charset="0"/>
              </a:defRPr>
            </a:lvl7pPr>
            <a:lvl8pPr marL="3429000" indent="-228600" eaLnBrk="0" fontAlgn="base" hangingPunct="0">
              <a:spcBef>
                <a:spcPct val="0"/>
              </a:spcBef>
              <a:spcAft>
                <a:spcPct val="0"/>
              </a:spcAft>
              <a:defRPr>
                <a:solidFill>
                  <a:schemeClr val="tx1"/>
                </a:solidFill>
                <a:latin typeface="Cambria" panose="02040503050406030204" pitchFamily="18" charset="0"/>
              </a:defRPr>
            </a:lvl8pPr>
            <a:lvl9pPr marL="3886200" indent="-2286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GB" altLang="en-US" sz="1050" i="1" dirty="0">
                <a:latin typeface="+mn-lt"/>
              </a:rPr>
              <a:t>CBD sports gel range from Cronos</a:t>
            </a:r>
          </a:p>
        </p:txBody>
      </p:sp>
      <p:sp>
        <p:nvSpPr>
          <p:cNvPr id="28" name="TextBox 4">
            <a:extLst>
              <a:ext uri="{FF2B5EF4-FFF2-40B4-BE49-F238E27FC236}">
                <a16:creationId xmlns:a16="http://schemas.microsoft.com/office/drawing/2014/main" id="{D67D6F51-997A-4FD4-94CD-1ABFBF3E230B}"/>
              </a:ext>
            </a:extLst>
          </p:cNvPr>
          <p:cNvSpPr txBox="1">
            <a:spLocks noChangeArrowheads="1"/>
          </p:cNvSpPr>
          <p:nvPr/>
        </p:nvSpPr>
        <p:spPr bwMode="auto">
          <a:xfrm>
            <a:off x="7161104" y="3191437"/>
            <a:ext cx="148471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0" rIns="36000" bIns="0" anchor="ct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eaLnBrk="0" fontAlgn="base" hangingPunct="0">
              <a:spcBef>
                <a:spcPct val="0"/>
              </a:spcBef>
              <a:spcAft>
                <a:spcPct val="0"/>
              </a:spcAft>
              <a:defRPr>
                <a:solidFill>
                  <a:schemeClr val="tx1"/>
                </a:solidFill>
                <a:latin typeface="Cambria" panose="02040503050406030204" pitchFamily="18" charset="0"/>
              </a:defRPr>
            </a:lvl6pPr>
            <a:lvl7pPr marL="2971800" indent="-228600" eaLnBrk="0" fontAlgn="base" hangingPunct="0">
              <a:spcBef>
                <a:spcPct val="0"/>
              </a:spcBef>
              <a:spcAft>
                <a:spcPct val="0"/>
              </a:spcAft>
              <a:defRPr>
                <a:solidFill>
                  <a:schemeClr val="tx1"/>
                </a:solidFill>
                <a:latin typeface="Cambria" panose="02040503050406030204" pitchFamily="18" charset="0"/>
              </a:defRPr>
            </a:lvl7pPr>
            <a:lvl8pPr marL="3429000" indent="-228600" eaLnBrk="0" fontAlgn="base" hangingPunct="0">
              <a:spcBef>
                <a:spcPct val="0"/>
              </a:spcBef>
              <a:spcAft>
                <a:spcPct val="0"/>
              </a:spcAft>
              <a:defRPr>
                <a:solidFill>
                  <a:schemeClr val="tx1"/>
                </a:solidFill>
                <a:latin typeface="Cambria" panose="02040503050406030204" pitchFamily="18" charset="0"/>
              </a:defRPr>
            </a:lvl8pPr>
            <a:lvl9pPr marL="3886200" indent="-2286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GB" altLang="en-US" sz="1050" i="1" dirty="0">
                <a:latin typeface="+mn-lt"/>
              </a:rPr>
              <a:t>New </a:t>
            </a:r>
            <a:r>
              <a:rPr lang="en-GB" altLang="en-US" sz="1050" i="1" dirty="0" err="1">
                <a:latin typeface="+mn-lt"/>
              </a:rPr>
              <a:t>Caliva</a:t>
            </a:r>
            <a:r>
              <a:rPr lang="en-GB" altLang="en-US" sz="1050" i="1" dirty="0">
                <a:latin typeface="+mn-lt"/>
              </a:rPr>
              <a:t> </a:t>
            </a:r>
            <a:r>
              <a:rPr lang="en-GB" altLang="en-US" sz="1050" i="1" dirty="0" err="1">
                <a:latin typeface="+mn-lt"/>
              </a:rPr>
              <a:t>Flowersticks</a:t>
            </a:r>
            <a:endParaRPr lang="en-GB" altLang="en-US" sz="1050" i="1" dirty="0">
              <a:latin typeface="+mn-lt"/>
            </a:endParaRPr>
          </a:p>
        </p:txBody>
      </p:sp>
      <p:pic>
        <p:nvPicPr>
          <p:cNvPr id="29" name="Picture 1">
            <a:extLst>
              <a:ext uri="{FF2B5EF4-FFF2-40B4-BE49-F238E27FC236}">
                <a16:creationId xmlns:a16="http://schemas.microsoft.com/office/drawing/2014/main" id="{DF4B5746-CF9D-4408-B375-E9EFE27347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8796" b="24686"/>
          <a:stretch>
            <a:fillRect/>
          </a:stretch>
        </p:blipFill>
        <p:spPr bwMode="auto">
          <a:xfrm>
            <a:off x="6905619" y="1747851"/>
            <a:ext cx="1892315" cy="136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Content Placeholder 4">
            <a:extLst>
              <a:ext uri="{FF2B5EF4-FFF2-40B4-BE49-F238E27FC236}">
                <a16:creationId xmlns:a16="http://schemas.microsoft.com/office/drawing/2014/main" id="{CB6AA281-B0AE-45D2-BC36-F9768F11F6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0474" y="285998"/>
            <a:ext cx="1482607" cy="96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0B8DBA6-2BB4-4E37-B138-3C2B728EC57F}"/>
              </a:ext>
            </a:extLst>
          </p:cNvPr>
          <p:cNvPicPr>
            <a:picLocks noChangeAspect="1"/>
          </p:cNvPicPr>
          <p:nvPr/>
        </p:nvPicPr>
        <p:blipFill>
          <a:blip r:embed="rId6"/>
          <a:stretch>
            <a:fillRect/>
          </a:stretch>
        </p:blipFill>
        <p:spPr>
          <a:xfrm>
            <a:off x="5549901" y="3452733"/>
            <a:ext cx="2892368" cy="936965"/>
          </a:xfrm>
          <a:prstGeom prst="rect">
            <a:avLst/>
          </a:prstGeom>
        </p:spPr>
      </p:pic>
      <p:sp>
        <p:nvSpPr>
          <p:cNvPr id="16" name="Text Placeholder 9">
            <a:extLst>
              <a:ext uri="{FF2B5EF4-FFF2-40B4-BE49-F238E27FC236}">
                <a16:creationId xmlns:a16="http://schemas.microsoft.com/office/drawing/2014/main" id="{8F52A45E-51F8-4D2A-BC2E-017D70FCC25F}"/>
              </a:ext>
            </a:extLst>
          </p:cNvPr>
          <p:cNvSpPr txBox="1">
            <a:spLocks/>
          </p:cNvSpPr>
          <p:nvPr/>
        </p:nvSpPr>
        <p:spPr>
          <a:xfrm>
            <a:off x="301752" y="175106"/>
            <a:ext cx="3922776" cy="1565807"/>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400"/>
              </a:spcAft>
              <a:buFontTx/>
              <a:buNone/>
              <a:defRPr lang="en-US" sz="1600" kern="0" baseline="0" dirty="0">
                <a:solidFill>
                  <a:schemeClr val="bg1"/>
                </a:solidFill>
                <a:latin typeface="+mn-lt"/>
                <a:ea typeface="+mn-ea"/>
                <a:cs typeface="+mn-cs"/>
              </a:defRPr>
            </a:lvl1pPr>
            <a:lvl2pPr marL="0" indent="0" algn="l" defTabSz="685800" rtl="0" eaLnBrk="1" latinLnBrk="0" hangingPunct="1">
              <a:lnSpc>
                <a:spcPct val="100000"/>
              </a:lnSpc>
              <a:spcBef>
                <a:spcPts val="600"/>
              </a:spcBef>
              <a:spcAft>
                <a:spcPts val="300"/>
              </a:spcAft>
              <a:buFontTx/>
              <a:buNone/>
              <a:defRPr lang="en-US" sz="1600" kern="0">
                <a:solidFill>
                  <a:schemeClr val="bg1"/>
                </a:solidFill>
                <a:latin typeface="+mn-lt"/>
                <a:ea typeface="+mn-ea"/>
                <a:cs typeface="+mn-cs"/>
              </a:defRPr>
            </a:lvl2pPr>
            <a:lvl3pPr marL="182880" indent="-182880" algn="l" defTabSz="685800" rtl="0" eaLnBrk="1" latinLnBrk="0" hangingPunct="1">
              <a:lnSpc>
                <a:spcPct val="100000"/>
              </a:lnSpc>
              <a:spcBef>
                <a:spcPts val="0"/>
              </a:spcBef>
              <a:spcAft>
                <a:spcPts val="300"/>
              </a:spcAft>
              <a:buFont typeface="Wingdings" pitchFamily="2" charset="2"/>
              <a:buChar char="§"/>
              <a:defRPr lang="en-US" sz="1600" kern="0">
                <a:solidFill>
                  <a:schemeClr val="bg1"/>
                </a:solidFill>
                <a:latin typeface="+mn-lt"/>
                <a:ea typeface="+mn-ea"/>
                <a:cs typeface="+mn-cs"/>
              </a:defRPr>
            </a:lvl3pPr>
            <a:lvl4pPr marL="365760" indent="-182880" algn="l" defTabSz="685800" rtl="0" eaLnBrk="1" latinLnBrk="0" hangingPunct="1">
              <a:lnSpc>
                <a:spcPct val="100000"/>
              </a:lnSpc>
              <a:spcBef>
                <a:spcPts val="0"/>
              </a:spcBef>
              <a:spcAft>
                <a:spcPts val="300"/>
              </a:spcAft>
              <a:buFont typeface="Wingdings" pitchFamily="2" charset="2"/>
              <a:buChar char="§"/>
              <a:defRPr lang="en-US" sz="1600" kern="0">
                <a:solidFill>
                  <a:schemeClr val="bg1"/>
                </a:solidFill>
                <a:latin typeface="+mn-lt"/>
                <a:ea typeface="+mn-ea"/>
                <a:cs typeface="+mn-cs"/>
              </a:defRPr>
            </a:lvl4pPr>
            <a:lvl5pPr marL="548640" marR="0" indent="-182880" algn="l" defTabSz="685800" rtl="0" eaLnBrk="1" fontAlgn="auto" latinLnBrk="0" hangingPunct="1">
              <a:lnSpc>
                <a:spcPct val="100000"/>
              </a:lnSpc>
              <a:spcBef>
                <a:spcPts val="0"/>
              </a:spcBef>
              <a:spcAft>
                <a:spcPts val="300"/>
              </a:spcAft>
              <a:buClrTx/>
              <a:buSzTx/>
              <a:buFont typeface="Wingdings" pitchFamily="2" charset="2"/>
              <a:buChar char="§"/>
              <a:tabLst/>
              <a:defRPr lang="en-US" sz="1600" kern="0">
                <a:solidFill>
                  <a:schemeClr val="bg1"/>
                </a:solidFill>
                <a:latin typeface="+mn-lt"/>
                <a:ea typeface="+mn-ea"/>
                <a:cs typeface="+mn-cs"/>
              </a:defRPr>
            </a:lvl5pPr>
            <a:lvl6pPr marL="731520" indent="-182880" algn="l" defTabSz="685800" rtl="0" eaLnBrk="1" latinLnBrk="0" hangingPunct="1">
              <a:lnSpc>
                <a:spcPts val="2200"/>
              </a:lnSpc>
              <a:spcBef>
                <a:spcPts val="0"/>
              </a:spcBef>
              <a:spcAft>
                <a:spcPts val="300"/>
              </a:spcAft>
              <a:buFont typeface="Wingdings" pitchFamily="2" charset="2"/>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40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panose="020F0502020204030204"/>
                <a:ea typeface="+mn-ea"/>
                <a:cs typeface="+mn-cs"/>
              </a:rPr>
              <a:t>Innovation in cannabis goes beyond tobacco products and reaches topicals, beverages or edibles</a:t>
            </a:r>
            <a:endParaRPr lang="en-GB" sz="1400" dirty="0"/>
          </a:p>
        </p:txBody>
      </p:sp>
      <p:sp>
        <p:nvSpPr>
          <p:cNvPr id="2" name="TextBox 1">
            <a:extLst>
              <a:ext uri="{FF2B5EF4-FFF2-40B4-BE49-F238E27FC236}">
                <a16:creationId xmlns:a16="http://schemas.microsoft.com/office/drawing/2014/main" id="{1FEBC5D4-C480-8C94-7264-2A2F65F1C4EA}"/>
              </a:ext>
            </a:extLst>
          </p:cNvPr>
          <p:cNvSpPr txBox="1"/>
          <p:nvPr/>
        </p:nvSpPr>
        <p:spPr>
          <a:xfrm>
            <a:off x="4578350" y="4807089"/>
            <a:ext cx="3460750" cy="338554"/>
          </a:xfrm>
          <a:prstGeom prst="rect">
            <a:avLst/>
          </a:prstGeom>
          <a:noFill/>
        </p:spPr>
        <p:txBody>
          <a:bodyPr wrap="square" rtlCol="0">
            <a:spAutoFit/>
          </a:bodyPr>
          <a:lstStyle/>
          <a:p>
            <a:r>
              <a:rPr lang="en-GB" sz="800" i="1" dirty="0">
                <a:solidFill>
                  <a:schemeClr val="bg2"/>
                </a:solidFill>
              </a:rPr>
              <a:t>Image source: bevnet.com, bat.com, cannabiz.com.au,  newcannabisventures.com, packagingstrategies.com</a:t>
            </a:r>
          </a:p>
        </p:txBody>
      </p:sp>
      <p:pic>
        <p:nvPicPr>
          <p:cNvPr id="4" name="Picture 3">
            <a:extLst>
              <a:ext uri="{FF2B5EF4-FFF2-40B4-BE49-F238E27FC236}">
                <a16:creationId xmlns:a16="http://schemas.microsoft.com/office/drawing/2014/main" id="{EAF4F767-F045-8B85-7987-8D8E4C1F0A8E}"/>
              </a:ext>
            </a:extLst>
          </p:cNvPr>
          <p:cNvPicPr>
            <a:picLocks noChangeAspect="1"/>
          </p:cNvPicPr>
          <p:nvPr/>
        </p:nvPicPr>
        <p:blipFill rotWithShape="1">
          <a:blip r:embed="rId7"/>
          <a:srcRect l="8794" t="19703" r="12563" b="6875"/>
          <a:stretch/>
        </p:blipFill>
        <p:spPr>
          <a:xfrm>
            <a:off x="5045328" y="280445"/>
            <a:ext cx="1482607" cy="980758"/>
          </a:xfrm>
          <a:prstGeom prst="rect">
            <a:avLst/>
          </a:prstGeom>
        </p:spPr>
      </p:pic>
    </p:spTree>
    <p:extLst>
      <p:ext uri="{BB962C8B-B14F-4D97-AF65-F5344CB8AC3E}">
        <p14:creationId xmlns:p14="http://schemas.microsoft.com/office/powerpoint/2010/main" val="3694067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close up of a plant&#10;&#10;Description automatically generated">
            <a:extLst>
              <a:ext uri="{FF2B5EF4-FFF2-40B4-BE49-F238E27FC236}">
                <a16:creationId xmlns:a16="http://schemas.microsoft.com/office/drawing/2014/main" id="{FB56DC1A-F9DB-4336-BECE-1B2E1F7F0CBD}"/>
              </a:ext>
            </a:extLst>
          </p:cNvPr>
          <p:cNvPicPr>
            <a:picLocks noGrp="1" noChangeAspect="1"/>
          </p:cNvPicPr>
          <p:nvPr>
            <p:ph type="pic" sz="quarter" idx="15"/>
          </p:nvPr>
        </p:nvPicPr>
        <p:blipFill>
          <a:blip r:embed="rId3">
            <a:extLst>
              <a:ext uri="{BEBA8EAE-BF5A-486C-A8C5-ECC9F3942E4B}">
                <a14:imgProps xmlns:a14="http://schemas.microsoft.com/office/drawing/2010/main">
                  <a14:imgLayer r:embed="rId4">
                    <a14:imgEffect>
                      <a14:saturation sat="0"/>
                    </a14:imgEffect>
                  </a14:imgLayer>
                </a14:imgProps>
              </a:ext>
            </a:extLst>
          </a:blip>
          <a:srcRect l="4684" r="4684"/>
          <a:stretch>
            <a:fillRect/>
          </a:stretch>
        </p:blipFill>
        <p:spPr/>
      </p:pic>
      <p:sp>
        <p:nvSpPr>
          <p:cNvPr id="11" name="Title 10">
            <a:extLst>
              <a:ext uri="{FF2B5EF4-FFF2-40B4-BE49-F238E27FC236}">
                <a16:creationId xmlns:a16="http://schemas.microsoft.com/office/drawing/2014/main" id="{B002C7B6-44CB-436A-A4A1-363313718C56}"/>
              </a:ext>
            </a:extLst>
          </p:cNvPr>
          <p:cNvSpPr>
            <a:spLocks noGrp="1"/>
          </p:cNvSpPr>
          <p:nvPr>
            <p:ph type="title"/>
          </p:nvPr>
        </p:nvSpPr>
        <p:spPr/>
        <p:txBody>
          <a:bodyPr/>
          <a:lstStyle/>
          <a:p>
            <a:r>
              <a:rPr lang="de-DE" dirty="0"/>
              <a:t>Outlook</a:t>
            </a:r>
          </a:p>
        </p:txBody>
      </p:sp>
      <p:sp>
        <p:nvSpPr>
          <p:cNvPr id="14" name="SmartArt Placeholder 13">
            <a:extLst>
              <a:ext uri="{FF2B5EF4-FFF2-40B4-BE49-F238E27FC236}">
                <a16:creationId xmlns:a16="http://schemas.microsoft.com/office/drawing/2014/main" id="{7FDF8570-AF99-4CB8-9A5C-56EB7BE279FA}"/>
              </a:ext>
            </a:extLst>
          </p:cNvPr>
          <p:cNvSpPr>
            <a:spLocks noGrp="1"/>
          </p:cNvSpPr>
          <p:nvPr>
            <p:ph type="dgm" sz="quarter" idx="17"/>
          </p:nvPr>
        </p:nvSpPr>
        <p:spPr/>
        <p:txBody>
          <a:bodyPr/>
          <a:lstStyle/>
          <a:p>
            <a:endParaRPr lang="en-GB"/>
          </a:p>
        </p:txBody>
      </p:sp>
      <p:sp>
        <p:nvSpPr>
          <p:cNvPr id="10" name="Footer Placeholder 9">
            <a:extLst>
              <a:ext uri="{FF2B5EF4-FFF2-40B4-BE49-F238E27FC236}">
                <a16:creationId xmlns:a16="http://schemas.microsoft.com/office/drawing/2014/main" id="{C26EFA59-2A3F-4FE1-8E7B-3CABE7C0E23E}"/>
              </a:ext>
            </a:extLst>
          </p:cNvPr>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7F7F7F">
                    <a:lumMod val="20000"/>
                    <a:lumOff val="80000"/>
                  </a:srgbClr>
                </a:solidFill>
                <a:effectLst/>
                <a:uLnTx/>
                <a:uFillTx/>
                <a:latin typeface="Calibri" panose="020F0502020204030204"/>
                <a:ea typeface="+mn-ea"/>
                <a:cs typeface="+mn-cs"/>
              </a:rPr>
              <a:t>© </a:t>
            </a:r>
            <a:r>
              <a:rPr kumimoji="0" lang="en-US" sz="700" b="0" i="0" u="none" strike="noStrike" kern="0" cap="none" spc="0" normalizeH="0" baseline="0" noProof="0">
                <a:ln>
                  <a:noFill/>
                </a:ln>
                <a:solidFill>
                  <a:srgbClr val="7F7F7F">
                    <a:lumMod val="20000"/>
                    <a:lumOff val="80000"/>
                  </a:srgbClr>
                </a:solidFill>
                <a:effectLst/>
                <a:uLnTx/>
                <a:uFillTx/>
                <a:latin typeface="Calibri" panose="020F0502020204030204"/>
                <a:ea typeface="+mn-ea"/>
                <a:cs typeface="+mn-cs"/>
              </a:rPr>
              <a:t>Euromonitor</a:t>
            </a:r>
            <a:r>
              <a:rPr kumimoji="0" lang="en-US" sz="700" b="0" i="0" u="none" strike="noStrike" kern="1200" cap="none" spc="0" normalizeH="0" baseline="0" noProof="0">
                <a:ln>
                  <a:noFill/>
                </a:ln>
                <a:solidFill>
                  <a:srgbClr val="7F7F7F">
                    <a:lumMod val="20000"/>
                    <a:lumOff val="80000"/>
                  </a:srgbClr>
                </a:solidFill>
                <a:effectLst/>
                <a:uLnTx/>
                <a:uFillTx/>
                <a:latin typeface="Calibri" panose="020F0502020204030204"/>
                <a:ea typeface="+mn-ea"/>
                <a:cs typeface="+mn-cs"/>
              </a:rPr>
              <a:t> Internation</a:t>
            </a:r>
            <a:r>
              <a:rPr kumimoji="0" lang="en-US" sz="700" b="0" i="0" u="none" strike="noStrike" kern="1200" cap="none" spc="0" normalizeH="0" baseline="0" noProof="0">
                <a:ln>
                  <a:noFill/>
                </a:ln>
                <a:solidFill>
                  <a:srgbClr val="7F7F7F">
                    <a:lumMod val="20000"/>
                    <a:lumOff val="80000"/>
                  </a:srgbClr>
                </a:solidFill>
                <a:effectLst/>
                <a:uLnTx/>
                <a:uFillTx/>
                <a:latin typeface="Calibri" panose="020F0502020204030204"/>
                <a:ea typeface="+mn-ea"/>
                <a:cs typeface="Tahoma" pitchFamily="34" charset="0"/>
              </a:rPr>
              <a:t>al</a:t>
            </a:r>
          </a:p>
        </p:txBody>
      </p:sp>
      <p:sp>
        <p:nvSpPr>
          <p:cNvPr id="9" name="Slide Number Placeholder 8">
            <a:extLst>
              <a:ext uri="{FF2B5EF4-FFF2-40B4-BE49-F238E27FC236}">
                <a16:creationId xmlns:a16="http://schemas.microsoft.com/office/drawing/2014/main" id="{FF872CAD-ED3D-4BBD-9BAD-B959B283D599}"/>
              </a:ext>
            </a:extLst>
          </p:cNvPr>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BA5B7AB-7BC0-4969-B749-53134EFBF71D}" type="slidenum">
              <a:rPr kumimoji="0" lang="en-US" sz="900" b="0" i="0" u="none" strike="noStrike" kern="1200" cap="none" spc="0" normalizeH="0" baseline="-25000" noProof="0" smtClean="0">
                <a:ln>
                  <a:noFill/>
                </a:ln>
                <a:solidFill>
                  <a:srgbClr val="7F7F7F">
                    <a:lumMod val="20000"/>
                    <a:lumOff val="80000"/>
                  </a:srgbClr>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25000" noProof="0">
              <a:ln>
                <a:noFill/>
              </a:ln>
              <a:solidFill>
                <a:srgbClr val="7F7F7F">
                  <a:lumMod val="20000"/>
                  <a:lumOff val="80000"/>
                </a:srgbClr>
              </a:solidFill>
              <a:effectLst/>
              <a:uLnTx/>
              <a:uFillTx/>
              <a:latin typeface="Calibri" panose="020F0502020204030204"/>
              <a:ea typeface="+mn-ea"/>
              <a:cs typeface="+mn-cs"/>
            </a:endParaRPr>
          </a:p>
        </p:txBody>
      </p:sp>
      <p:sp>
        <p:nvSpPr>
          <p:cNvPr id="12" name="SmartArt Placeholder 11">
            <a:extLst>
              <a:ext uri="{FF2B5EF4-FFF2-40B4-BE49-F238E27FC236}">
                <a16:creationId xmlns:a16="http://schemas.microsoft.com/office/drawing/2014/main" id="{06A7826C-69B1-406D-AD8D-92C9A30DAAA5}"/>
              </a:ext>
            </a:extLst>
          </p:cNvPr>
          <p:cNvSpPr>
            <a:spLocks noGrp="1"/>
          </p:cNvSpPr>
          <p:nvPr>
            <p:ph type="dgm" sz="quarter" idx="14"/>
          </p:nvPr>
        </p:nvSpPr>
        <p:spPr/>
        <p:txBody>
          <a:bodyPr/>
          <a:lstStyle/>
          <a:p>
            <a:endParaRPr lang="en-GB"/>
          </a:p>
        </p:txBody>
      </p:sp>
    </p:spTree>
    <p:extLst>
      <p:ext uri="{BB962C8B-B14F-4D97-AF65-F5344CB8AC3E}">
        <p14:creationId xmlns:p14="http://schemas.microsoft.com/office/powerpoint/2010/main" val="4197166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BCADD-A56C-4B80-A0E3-4C692CAC20A0}"/>
              </a:ext>
            </a:extLst>
          </p:cNvPr>
          <p:cNvSpPr>
            <a:spLocks noGrp="1"/>
          </p:cNvSpPr>
          <p:nvPr>
            <p:ph type="title"/>
          </p:nvPr>
        </p:nvSpPr>
        <p:spPr>
          <a:xfrm>
            <a:off x="304799" y="342899"/>
            <a:ext cx="8221363" cy="561947"/>
          </a:xfrm>
        </p:spPr>
        <p:txBody>
          <a:bodyPr/>
          <a:lstStyle/>
          <a:p>
            <a:pPr algn="l"/>
            <a:r>
              <a:rPr lang="en-GB" dirty="0"/>
              <a:t>North America sales forecast anticipates the potential of cannabis globally</a:t>
            </a:r>
          </a:p>
        </p:txBody>
      </p:sp>
      <p:sp>
        <p:nvSpPr>
          <p:cNvPr id="4" name="Text Placeholder 3">
            <a:extLst>
              <a:ext uri="{FF2B5EF4-FFF2-40B4-BE49-F238E27FC236}">
                <a16:creationId xmlns:a16="http://schemas.microsoft.com/office/drawing/2014/main" id="{07B9D59D-BE7A-43C4-973D-8A6B84826D5F}"/>
              </a:ext>
            </a:extLst>
          </p:cNvPr>
          <p:cNvSpPr>
            <a:spLocks noGrp="1"/>
          </p:cNvSpPr>
          <p:nvPr>
            <p:ph type="body" sz="quarter" idx="13"/>
          </p:nvPr>
        </p:nvSpPr>
        <p:spPr/>
        <p:txBody>
          <a:bodyPr/>
          <a:lstStyle/>
          <a:p>
            <a:r>
              <a:rPr lang="de-DE" dirty="0"/>
              <a:t>OUTLOOK</a:t>
            </a:r>
          </a:p>
        </p:txBody>
      </p:sp>
      <p:sp>
        <p:nvSpPr>
          <p:cNvPr id="3" name="Footer Placeholder 2">
            <a:extLst>
              <a:ext uri="{FF2B5EF4-FFF2-40B4-BE49-F238E27FC236}">
                <a16:creationId xmlns:a16="http://schemas.microsoft.com/office/drawing/2014/main" id="{0B67CC33-A76E-4B17-B505-7EC4C4322BEA}"/>
              </a:ext>
            </a:extLst>
          </p:cNvPr>
          <p:cNvSpPr>
            <a:spLocks noGrp="1"/>
          </p:cNvSpPr>
          <p:nvPr>
            <p:ph type="ftr" sz="quarter" idx="4294967295"/>
          </p:nvPr>
        </p:nvSpPr>
        <p:spPr>
          <a:xfrm>
            <a:off x="0" y="4891088"/>
            <a:ext cx="1298575" cy="119062"/>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Calibri" panose="020F0502020204030204"/>
                <a:ea typeface="+mn-ea"/>
                <a:cs typeface="+mn-cs"/>
              </a:rPr>
              <a:t> </a:t>
            </a:r>
          </a:p>
        </p:txBody>
      </p:sp>
      <p:cxnSp>
        <p:nvCxnSpPr>
          <p:cNvPr id="13" name="Straight Connector 12">
            <a:extLst>
              <a:ext uri="{FF2B5EF4-FFF2-40B4-BE49-F238E27FC236}">
                <a16:creationId xmlns:a16="http://schemas.microsoft.com/office/drawing/2014/main" id="{DBA3F1BA-CABD-D9F7-1D3C-C93A3CEB6C35}"/>
              </a:ext>
            </a:extLst>
          </p:cNvPr>
          <p:cNvCxnSpPr/>
          <p:nvPr/>
        </p:nvCxnSpPr>
        <p:spPr>
          <a:xfrm flipH="1">
            <a:off x="5195697" y="1113269"/>
            <a:ext cx="9525" cy="3811191"/>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4" name="Content Placeholder 6">
            <a:extLst>
              <a:ext uri="{FF2B5EF4-FFF2-40B4-BE49-F238E27FC236}">
                <a16:creationId xmlns:a16="http://schemas.microsoft.com/office/drawing/2014/main" id="{6E4638D4-EF18-C63B-6B0F-F73B772DE4D2}"/>
              </a:ext>
            </a:extLst>
          </p:cNvPr>
          <p:cNvGraphicFramePr>
            <a:graphicFrameLocks/>
          </p:cNvGraphicFramePr>
          <p:nvPr>
            <p:extLst>
              <p:ext uri="{D42A27DB-BD31-4B8C-83A1-F6EECF244321}">
                <p14:modId xmlns:p14="http://schemas.microsoft.com/office/powerpoint/2010/main" val="3584881673"/>
              </p:ext>
            </p:extLst>
          </p:nvPr>
        </p:nvGraphicFramePr>
        <p:xfrm>
          <a:off x="160148" y="1002492"/>
          <a:ext cx="4873816" cy="39100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id="{E51B4D68-F971-353C-2CD3-7A58DF72ECC8}"/>
              </a:ext>
            </a:extLst>
          </p:cNvPr>
          <p:cNvGraphicFramePr>
            <a:graphicFrameLocks/>
          </p:cNvGraphicFramePr>
          <p:nvPr>
            <p:extLst>
              <p:ext uri="{D42A27DB-BD31-4B8C-83A1-F6EECF244321}">
                <p14:modId xmlns:p14="http://schemas.microsoft.com/office/powerpoint/2010/main" val="893268535"/>
              </p:ext>
            </p:extLst>
          </p:nvPr>
        </p:nvGraphicFramePr>
        <p:xfrm>
          <a:off x="5266729" y="1014447"/>
          <a:ext cx="3717123" cy="3910013"/>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5FEE95F4-BCC6-FA81-86F1-00E58466CED4}"/>
              </a:ext>
            </a:extLst>
          </p:cNvPr>
          <p:cNvSpPr txBox="1"/>
          <p:nvPr/>
        </p:nvSpPr>
        <p:spPr>
          <a:xfrm>
            <a:off x="98641" y="4697061"/>
            <a:ext cx="1783224" cy="215444"/>
          </a:xfrm>
          <a:prstGeom prst="rect">
            <a:avLst/>
          </a:prstGeom>
          <a:noFill/>
        </p:spPr>
        <p:txBody>
          <a:bodyPr wrap="square" rtlCol="0">
            <a:spAutoFit/>
          </a:bodyPr>
          <a:lstStyle/>
          <a:p>
            <a:r>
              <a:rPr lang="de-DE" sz="800" i="1" dirty="0">
                <a:solidFill>
                  <a:srgbClr val="414141"/>
                </a:solidFill>
                <a:ea typeface="+mj-ea"/>
                <a:cs typeface="+mj-cs"/>
              </a:rPr>
              <a:t>Source: Euromonitor Passport Data </a:t>
            </a:r>
            <a:endParaRPr lang="de-DE" sz="800" i="1" dirty="0">
              <a:solidFill>
                <a:srgbClr val="414141"/>
              </a:solidFill>
            </a:endParaRPr>
          </a:p>
        </p:txBody>
      </p:sp>
      <p:sp>
        <p:nvSpPr>
          <p:cNvPr id="6" name="TextBox 5">
            <a:extLst>
              <a:ext uri="{FF2B5EF4-FFF2-40B4-BE49-F238E27FC236}">
                <a16:creationId xmlns:a16="http://schemas.microsoft.com/office/drawing/2014/main" id="{F9304268-82D1-8BDE-ABC7-0413E801B65D}"/>
              </a:ext>
            </a:extLst>
          </p:cNvPr>
          <p:cNvSpPr txBox="1"/>
          <p:nvPr/>
        </p:nvSpPr>
        <p:spPr>
          <a:xfrm>
            <a:off x="5195697" y="4744067"/>
            <a:ext cx="1753386" cy="215444"/>
          </a:xfrm>
          <a:prstGeom prst="rect">
            <a:avLst/>
          </a:prstGeom>
          <a:noFill/>
        </p:spPr>
        <p:txBody>
          <a:bodyPr wrap="square" rtlCol="0">
            <a:spAutoFit/>
          </a:bodyPr>
          <a:lstStyle/>
          <a:p>
            <a:r>
              <a:rPr lang="de-DE" sz="800" i="1" dirty="0">
                <a:ea typeface="+mj-ea"/>
                <a:cs typeface="+mj-cs"/>
              </a:rPr>
              <a:t>Source: Euromonitor Passport Data </a:t>
            </a:r>
            <a:endParaRPr lang="de-DE" sz="800" i="1" dirty="0"/>
          </a:p>
        </p:txBody>
      </p:sp>
    </p:spTree>
    <p:extLst>
      <p:ext uri="{BB962C8B-B14F-4D97-AF65-F5344CB8AC3E}">
        <p14:creationId xmlns:p14="http://schemas.microsoft.com/office/powerpoint/2010/main" val="108483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right)">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A561C9-1147-4DD9-BB97-A1D31F90EA22}"/>
              </a:ext>
            </a:extLst>
          </p:cNvPr>
          <p:cNvSpPr>
            <a:spLocks noGrp="1"/>
          </p:cNvSpPr>
          <p:nvPr>
            <p:ph type="title"/>
          </p:nvPr>
        </p:nvSpPr>
        <p:spPr/>
        <p:txBody>
          <a:bodyPr/>
          <a:lstStyle/>
          <a:p>
            <a:r>
              <a:rPr lang="en-US" dirty="0"/>
              <a:t>September 2023</a:t>
            </a:r>
            <a:endParaRPr lang="en-GB" dirty="0"/>
          </a:p>
        </p:txBody>
      </p:sp>
      <p:sp>
        <p:nvSpPr>
          <p:cNvPr id="2" name="Footer Placeholder 1">
            <a:extLst>
              <a:ext uri="{FF2B5EF4-FFF2-40B4-BE49-F238E27FC236}">
                <a16:creationId xmlns:a16="http://schemas.microsoft.com/office/drawing/2014/main" id="{EB767258-5750-4C05-B4C7-58C6B52386A4}"/>
              </a:ext>
            </a:extLst>
          </p:cNvPr>
          <p:cNvSpPr>
            <a:spLocks noGrp="1"/>
          </p:cNvSpPr>
          <p:nvPr>
            <p:ph type="ftr" sz="quarter" idx="10"/>
          </p:nvPr>
        </p:nvSpPr>
        <p:spPr>
          <a:xfrm>
            <a:off x="155448" y="4891695"/>
            <a:ext cx="1298448" cy="118872"/>
          </a:xfrm>
        </p:spPr>
        <p:txBody>
          <a:bodyPr/>
          <a:lstStyle/>
          <a:p>
            <a:r>
              <a:rPr lang="en-US" dirty="0"/>
              <a:t>© Euromonitor International</a:t>
            </a:r>
          </a:p>
        </p:txBody>
      </p:sp>
    </p:spTree>
    <p:extLst>
      <p:ext uri="{BB962C8B-B14F-4D97-AF65-F5344CB8AC3E}">
        <p14:creationId xmlns:p14="http://schemas.microsoft.com/office/powerpoint/2010/main" val="3341413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BCADD-A56C-4B80-A0E3-4C692CAC20A0}"/>
              </a:ext>
            </a:extLst>
          </p:cNvPr>
          <p:cNvSpPr>
            <a:spLocks noGrp="1"/>
          </p:cNvSpPr>
          <p:nvPr>
            <p:ph type="title"/>
          </p:nvPr>
        </p:nvSpPr>
        <p:spPr>
          <a:xfrm>
            <a:off x="304799" y="342899"/>
            <a:ext cx="8221363" cy="561947"/>
          </a:xfrm>
        </p:spPr>
        <p:txBody>
          <a:bodyPr/>
          <a:lstStyle/>
          <a:p>
            <a:pPr algn="l"/>
            <a:r>
              <a:rPr lang="en-GB" dirty="0"/>
              <a:t>Growth in legal cannabis sales reduces attractiveness of illicit trade </a:t>
            </a:r>
          </a:p>
        </p:txBody>
      </p:sp>
      <p:sp>
        <p:nvSpPr>
          <p:cNvPr id="4" name="Text Placeholder 3">
            <a:extLst>
              <a:ext uri="{FF2B5EF4-FFF2-40B4-BE49-F238E27FC236}">
                <a16:creationId xmlns:a16="http://schemas.microsoft.com/office/drawing/2014/main" id="{07B9D59D-BE7A-43C4-973D-8A6B84826D5F}"/>
              </a:ext>
            </a:extLst>
          </p:cNvPr>
          <p:cNvSpPr>
            <a:spLocks noGrp="1"/>
          </p:cNvSpPr>
          <p:nvPr>
            <p:ph type="body" sz="quarter" idx="13"/>
          </p:nvPr>
        </p:nvSpPr>
        <p:spPr/>
        <p:txBody>
          <a:bodyPr/>
          <a:lstStyle/>
          <a:p>
            <a:r>
              <a:rPr lang="de-DE" dirty="0"/>
              <a:t>OUTLOOK</a:t>
            </a:r>
          </a:p>
        </p:txBody>
      </p:sp>
      <p:sp>
        <p:nvSpPr>
          <p:cNvPr id="3" name="Footer Placeholder 2">
            <a:extLst>
              <a:ext uri="{FF2B5EF4-FFF2-40B4-BE49-F238E27FC236}">
                <a16:creationId xmlns:a16="http://schemas.microsoft.com/office/drawing/2014/main" id="{0B67CC33-A76E-4B17-B505-7EC4C4322BEA}"/>
              </a:ext>
            </a:extLst>
          </p:cNvPr>
          <p:cNvSpPr>
            <a:spLocks noGrp="1"/>
          </p:cNvSpPr>
          <p:nvPr>
            <p:ph type="ftr" sz="quarter" idx="4294967295"/>
          </p:nvPr>
        </p:nvSpPr>
        <p:spPr>
          <a:xfrm>
            <a:off x="0" y="4891088"/>
            <a:ext cx="1298575" cy="119062"/>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Calibri" panose="020F0502020204030204"/>
                <a:ea typeface="+mn-ea"/>
                <a:cs typeface="+mn-cs"/>
              </a:rPr>
              <a:t> </a:t>
            </a:r>
          </a:p>
        </p:txBody>
      </p:sp>
      <p:sp>
        <p:nvSpPr>
          <p:cNvPr id="7" name="Rectangle: Rounded Corners 6">
            <a:extLst>
              <a:ext uri="{FF2B5EF4-FFF2-40B4-BE49-F238E27FC236}">
                <a16:creationId xmlns:a16="http://schemas.microsoft.com/office/drawing/2014/main" id="{9B90DEDF-2CAB-0B41-FA34-1C4FEE8DC615}"/>
              </a:ext>
            </a:extLst>
          </p:cNvPr>
          <p:cNvSpPr/>
          <p:nvPr/>
        </p:nvSpPr>
        <p:spPr>
          <a:xfrm>
            <a:off x="284476" y="1141408"/>
            <a:ext cx="3179530" cy="3376864"/>
          </a:xfrm>
          <a:prstGeom prst="roundRect">
            <a:avLst/>
          </a:prstGeom>
          <a:solidFill>
            <a:srgbClr val="00AED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95DC99E-F9BB-E118-95B8-C080FD8B52FB}"/>
              </a:ext>
            </a:extLst>
          </p:cNvPr>
          <p:cNvSpPr txBox="1"/>
          <p:nvPr/>
        </p:nvSpPr>
        <p:spPr>
          <a:xfrm>
            <a:off x="380488" y="2116223"/>
            <a:ext cx="2987506" cy="1549594"/>
          </a:xfrm>
          <a:prstGeom prst="rect">
            <a:avLst/>
          </a:prstGeom>
        </p:spPr>
        <p:txBody>
          <a:bodyPr vert="horz" wrap="square" lIns="0" tIns="0" rIns="0" bIns="0" rtlCol="0" anchor="t" anchorCtr="0">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2800" b="0" i="0" u="none" strike="noStrike" kern="1200" cap="none" spc="0" normalizeH="0" noProof="0" dirty="0">
                <a:ln>
                  <a:noFill/>
                </a:ln>
                <a:solidFill>
                  <a:schemeClr val="bg1"/>
                </a:solidFill>
                <a:effectLst/>
                <a:uLnTx/>
                <a:uFillTx/>
                <a:ea typeface="+mj-ea"/>
                <a:cs typeface="+mj-cs"/>
              </a:rPr>
              <a:t>Of </a:t>
            </a:r>
            <a:r>
              <a:rPr kumimoji="0" lang="en-GB" sz="2800" b="0" i="0" u="none" strike="noStrike" kern="1200" cap="none" spc="0" normalizeH="0" noProof="0" dirty="0">
                <a:ln>
                  <a:noFill/>
                </a:ln>
                <a:solidFill>
                  <a:schemeClr val="bg1"/>
                </a:solidFill>
                <a:effectLst/>
                <a:uLnTx/>
                <a:uFillTx/>
                <a:ea typeface="+mj-ea"/>
                <a:cs typeface="+mj-cs"/>
              </a:rPr>
              <a:t>cannabis sales are projected to be legal by 2027, up from one tenth in 2019</a:t>
            </a:r>
          </a:p>
        </p:txBody>
      </p:sp>
      <p:sp>
        <p:nvSpPr>
          <p:cNvPr id="9" name="TextBox 8">
            <a:extLst>
              <a:ext uri="{FF2B5EF4-FFF2-40B4-BE49-F238E27FC236}">
                <a16:creationId xmlns:a16="http://schemas.microsoft.com/office/drawing/2014/main" id="{C89688EC-91AA-2D6D-21CC-A8EF0FB61B14}"/>
              </a:ext>
            </a:extLst>
          </p:cNvPr>
          <p:cNvSpPr txBox="1"/>
          <p:nvPr/>
        </p:nvSpPr>
        <p:spPr>
          <a:xfrm>
            <a:off x="1298575" y="1198956"/>
            <a:ext cx="1118054" cy="917268"/>
          </a:xfrm>
          <a:prstGeom prst="rect">
            <a:avLst/>
          </a:prstGeom>
        </p:spPr>
        <p:txBody>
          <a:bodyPr vert="horz" wrap="square" lIns="0" tIns="0" rIns="0" bIns="0" rtlCol="0" anchor="t"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5800" b="1" i="0" u="none" strike="noStrike" kern="1200" cap="none" spc="0" normalizeH="0" noProof="0" dirty="0">
                <a:ln>
                  <a:noFill/>
                </a:ln>
                <a:solidFill>
                  <a:schemeClr val="bg1"/>
                </a:solidFill>
                <a:effectLst/>
                <a:uLnTx/>
                <a:uFillTx/>
                <a:ea typeface="+mj-ea"/>
                <a:cs typeface="+mj-cs"/>
              </a:rPr>
              <a:t>1/3</a:t>
            </a:r>
            <a:endParaRPr kumimoji="0" lang="en-GB" sz="5800" b="1" i="0" u="none" strike="noStrike" kern="1200" cap="none" spc="0" normalizeH="0" noProof="0" dirty="0">
              <a:ln>
                <a:noFill/>
              </a:ln>
              <a:solidFill>
                <a:schemeClr val="bg1"/>
              </a:solidFill>
              <a:effectLst/>
              <a:uLnTx/>
              <a:uFillTx/>
              <a:ea typeface="+mj-ea"/>
              <a:cs typeface="+mj-cs"/>
            </a:endParaRPr>
          </a:p>
        </p:txBody>
      </p:sp>
      <p:graphicFrame>
        <p:nvGraphicFramePr>
          <p:cNvPr id="10" name="Chart 8">
            <a:extLst>
              <a:ext uri="{FF2B5EF4-FFF2-40B4-BE49-F238E27FC236}">
                <a16:creationId xmlns:a16="http://schemas.microsoft.com/office/drawing/2014/main" id="{F4284154-37EA-9957-2458-53CDD87496BA}"/>
              </a:ext>
            </a:extLst>
          </p:cNvPr>
          <p:cNvGraphicFramePr>
            <a:graphicFrameLocks/>
          </p:cNvGraphicFramePr>
          <p:nvPr>
            <p:extLst>
              <p:ext uri="{D42A27DB-BD31-4B8C-83A1-F6EECF244321}">
                <p14:modId xmlns:p14="http://schemas.microsoft.com/office/powerpoint/2010/main" val="839370140"/>
              </p:ext>
            </p:extLst>
          </p:nvPr>
        </p:nvGraphicFramePr>
        <p:xfrm>
          <a:off x="3920266" y="1118741"/>
          <a:ext cx="4918934" cy="337686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FEC9CD22-026C-C634-A979-D09C1FA177E5}"/>
              </a:ext>
            </a:extLst>
          </p:cNvPr>
          <p:cNvSpPr txBox="1"/>
          <p:nvPr/>
        </p:nvSpPr>
        <p:spPr>
          <a:xfrm>
            <a:off x="91017" y="4675644"/>
            <a:ext cx="1783224" cy="215444"/>
          </a:xfrm>
          <a:prstGeom prst="rect">
            <a:avLst/>
          </a:prstGeom>
          <a:noFill/>
        </p:spPr>
        <p:txBody>
          <a:bodyPr wrap="square" rtlCol="0">
            <a:spAutoFit/>
          </a:bodyPr>
          <a:lstStyle/>
          <a:p>
            <a:r>
              <a:rPr lang="de-DE" sz="800" i="1" dirty="0">
                <a:ea typeface="+mj-ea"/>
                <a:cs typeface="+mj-cs"/>
              </a:rPr>
              <a:t>Source: Euromonitor Passport Data </a:t>
            </a:r>
            <a:endParaRPr lang="de-DE" sz="800" i="1" dirty="0"/>
          </a:p>
        </p:txBody>
      </p:sp>
      <p:sp>
        <p:nvSpPr>
          <p:cNvPr id="6" name="TextBox 5">
            <a:extLst>
              <a:ext uri="{FF2B5EF4-FFF2-40B4-BE49-F238E27FC236}">
                <a16:creationId xmlns:a16="http://schemas.microsoft.com/office/drawing/2014/main" id="{B60C4F46-FF87-5C39-42B8-66D22B702151}"/>
              </a:ext>
            </a:extLst>
          </p:cNvPr>
          <p:cNvSpPr txBox="1"/>
          <p:nvPr/>
        </p:nvSpPr>
        <p:spPr>
          <a:xfrm>
            <a:off x="4162274" y="4503363"/>
            <a:ext cx="1783224" cy="215444"/>
          </a:xfrm>
          <a:prstGeom prst="rect">
            <a:avLst/>
          </a:prstGeom>
          <a:noFill/>
        </p:spPr>
        <p:txBody>
          <a:bodyPr wrap="square" rtlCol="0">
            <a:spAutoFit/>
          </a:bodyPr>
          <a:lstStyle/>
          <a:p>
            <a:r>
              <a:rPr lang="de-DE" sz="800" i="1" dirty="0">
                <a:ea typeface="+mj-ea"/>
                <a:cs typeface="+mj-cs"/>
              </a:rPr>
              <a:t>Source: Euromonitor Passport Data </a:t>
            </a:r>
            <a:endParaRPr lang="de-DE" sz="800" i="1" dirty="0"/>
          </a:p>
        </p:txBody>
      </p:sp>
    </p:spTree>
    <p:extLst>
      <p:ext uri="{BB962C8B-B14F-4D97-AF65-F5344CB8AC3E}">
        <p14:creationId xmlns:p14="http://schemas.microsoft.com/office/powerpoint/2010/main" val="324574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BCADD-A56C-4B80-A0E3-4C692CAC20A0}"/>
              </a:ext>
            </a:extLst>
          </p:cNvPr>
          <p:cNvSpPr>
            <a:spLocks noGrp="1"/>
          </p:cNvSpPr>
          <p:nvPr>
            <p:ph type="title"/>
          </p:nvPr>
        </p:nvSpPr>
        <p:spPr>
          <a:xfrm>
            <a:off x="304799" y="342899"/>
            <a:ext cx="8604423" cy="561947"/>
          </a:xfrm>
        </p:spPr>
        <p:txBody>
          <a:bodyPr/>
          <a:lstStyle/>
          <a:p>
            <a:pPr algn="l"/>
            <a:r>
              <a:rPr lang="en-GB" dirty="0"/>
              <a:t>Cannabis cultivation set to provide opportunities for tobacco growers </a:t>
            </a:r>
          </a:p>
        </p:txBody>
      </p:sp>
      <p:sp>
        <p:nvSpPr>
          <p:cNvPr id="4" name="Text Placeholder 3">
            <a:extLst>
              <a:ext uri="{FF2B5EF4-FFF2-40B4-BE49-F238E27FC236}">
                <a16:creationId xmlns:a16="http://schemas.microsoft.com/office/drawing/2014/main" id="{07B9D59D-BE7A-43C4-973D-8A6B84826D5F}"/>
              </a:ext>
            </a:extLst>
          </p:cNvPr>
          <p:cNvSpPr>
            <a:spLocks noGrp="1"/>
          </p:cNvSpPr>
          <p:nvPr>
            <p:ph type="body" sz="quarter" idx="13"/>
          </p:nvPr>
        </p:nvSpPr>
        <p:spPr/>
        <p:txBody>
          <a:bodyPr/>
          <a:lstStyle/>
          <a:p>
            <a:r>
              <a:rPr lang="de-DE" dirty="0"/>
              <a:t>OUTLOOK</a:t>
            </a:r>
          </a:p>
        </p:txBody>
      </p:sp>
      <p:sp>
        <p:nvSpPr>
          <p:cNvPr id="3" name="Footer Placeholder 2">
            <a:extLst>
              <a:ext uri="{FF2B5EF4-FFF2-40B4-BE49-F238E27FC236}">
                <a16:creationId xmlns:a16="http://schemas.microsoft.com/office/drawing/2014/main" id="{0B67CC33-A76E-4B17-B505-7EC4C4322BEA}"/>
              </a:ext>
            </a:extLst>
          </p:cNvPr>
          <p:cNvSpPr>
            <a:spLocks noGrp="1"/>
          </p:cNvSpPr>
          <p:nvPr>
            <p:ph type="ftr" sz="quarter" idx="4294967295"/>
          </p:nvPr>
        </p:nvSpPr>
        <p:spPr>
          <a:xfrm>
            <a:off x="0" y="4891088"/>
            <a:ext cx="1298575" cy="119062"/>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Calibri" panose="020F0502020204030204"/>
                <a:ea typeface="+mn-ea"/>
                <a:cs typeface="+mn-cs"/>
              </a:rPr>
              <a:t> </a:t>
            </a:r>
          </a:p>
        </p:txBody>
      </p:sp>
      <p:sp>
        <p:nvSpPr>
          <p:cNvPr id="8" name="TextBox 7">
            <a:extLst>
              <a:ext uri="{FF2B5EF4-FFF2-40B4-BE49-F238E27FC236}">
                <a16:creationId xmlns:a16="http://schemas.microsoft.com/office/drawing/2014/main" id="{B95DC99E-F9BB-E118-95B8-C080FD8B52FB}"/>
              </a:ext>
            </a:extLst>
          </p:cNvPr>
          <p:cNvSpPr txBox="1"/>
          <p:nvPr/>
        </p:nvSpPr>
        <p:spPr>
          <a:xfrm>
            <a:off x="380488" y="2116223"/>
            <a:ext cx="2987506" cy="1549594"/>
          </a:xfrm>
          <a:prstGeom prst="rect">
            <a:avLst/>
          </a:prstGeom>
        </p:spPr>
        <p:txBody>
          <a:bodyPr vert="horz" wrap="square" lIns="0" tIns="0" rIns="0" bIns="0" rtlCol="0" anchor="t" anchorCtr="0">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2800" b="0" i="0" u="none" strike="noStrike" kern="1200" cap="none" spc="0" normalizeH="0" noProof="0" dirty="0">
                <a:ln>
                  <a:noFill/>
                </a:ln>
                <a:solidFill>
                  <a:schemeClr val="bg1"/>
                </a:solidFill>
                <a:effectLst/>
                <a:uLnTx/>
                <a:uFillTx/>
                <a:latin typeface="Arial" pitchFamily="34" charset="0"/>
                <a:ea typeface="+mj-ea"/>
                <a:cs typeface="+mj-cs"/>
              </a:rPr>
              <a:t>Of </a:t>
            </a:r>
            <a:r>
              <a:rPr kumimoji="0" lang="en-GB" sz="2800" b="0" i="0" u="none" strike="noStrike" kern="1200" cap="none" spc="0" normalizeH="0" noProof="0" dirty="0">
                <a:ln>
                  <a:noFill/>
                </a:ln>
                <a:solidFill>
                  <a:schemeClr val="bg1"/>
                </a:solidFill>
                <a:effectLst/>
                <a:uLnTx/>
                <a:uFillTx/>
                <a:latin typeface="Arial" pitchFamily="34" charset="0"/>
                <a:ea typeface="+mj-ea"/>
                <a:cs typeface="+mj-cs"/>
              </a:rPr>
              <a:t>cannabis sales are projected to be legal by 2027, up from one tenth in 2019</a:t>
            </a:r>
          </a:p>
        </p:txBody>
      </p:sp>
      <p:sp>
        <p:nvSpPr>
          <p:cNvPr id="9" name="TextBox 8">
            <a:extLst>
              <a:ext uri="{FF2B5EF4-FFF2-40B4-BE49-F238E27FC236}">
                <a16:creationId xmlns:a16="http://schemas.microsoft.com/office/drawing/2014/main" id="{C89688EC-91AA-2D6D-21CC-A8EF0FB61B14}"/>
              </a:ext>
            </a:extLst>
          </p:cNvPr>
          <p:cNvSpPr txBox="1"/>
          <p:nvPr/>
        </p:nvSpPr>
        <p:spPr>
          <a:xfrm>
            <a:off x="1088136" y="1163578"/>
            <a:ext cx="1280160" cy="1088903"/>
          </a:xfrm>
          <a:prstGeom prst="rect">
            <a:avLst/>
          </a:prstGeom>
        </p:spPr>
        <p:txBody>
          <a:bodyPr vert="horz" wrap="square" lIns="0" tIns="0" rIns="0" bIns="0" rtlCol="0" anchor="t"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5800" b="0" i="0" u="none" strike="noStrike" kern="1200" cap="none" spc="0" normalizeH="0" noProof="0" dirty="0">
                <a:ln>
                  <a:noFill/>
                </a:ln>
                <a:solidFill>
                  <a:schemeClr val="bg1"/>
                </a:solidFill>
                <a:effectLst/>
                <a:uLnTx/>
                <a:uFillTx/>
                <a:latin typeface="Arial" pitchFamily="34" charset="0"/>
                <a:ea typeface="+mj-ea"/>
                <a:cs typeface="+mj-cs"/>
              </a:rPr>
              <a:t>1/3</a:t>
            </a:r>
            <a:endParaRPr kumimoji="0" lang="en-GB" sz="5800" b="0" i="0" u="none" strike="noStrike" kern="1200" cap="none" spc="0" normalizeH="0" noProof="0" dirty="0">
              <a:ln>
                <a:noFill/>
              </a:ln>
              <a:solidFill>
                <a:schemeClr val="bg1"/>
              </a:solidFill>
              <a:effectLst/>
              <a:uLnTx/>
              <a:uFillTx/>
              <a:latin typeface="Arial" pitchFamily="34" charset="0"/>
              <a:ea typeface="+mj-ea"/>
              <a:cs typeface="+mj-cs"/>
            </a:endParaRPr>
          </a:p>
        </p:txBody>
      </p:sp>
      <p:pic>
        <p:nvPicPr>
          <p:cNvPr id="5" name="Picture Placeholder 11">
            <a:extLst>
              <a:ext uri="{FF2B5EF4-FFF2-40B4-BE49-F238E27FC236}">
                <a16:creationId xmlns:a16="http://schemas.microsoft.com/office/drawing/2014/main" id="{52FB60FA-81B2-2595-E31F-3EF86C77EA6D}"/>
              </a:ext>
            </a:extLst>
          </p:cNvPr>
          <p:cNvPicPr>
            <a:picLocks noChangeAspect="1"/>
          </p:cNvPicPr>
          <p:nvPr/>
        </p:nvPicPr>
        <p:blipFill>
          <a:blip r:embed="rId3">
            <a:extLst>
              <a:ext uri="{28A0092B-C50C-407E-A947-70E740481C1C}">
                <a14:useLocalDpi xmlns:a14="http://schemas.microsoft.com/office/drawing/2010/main" val="0"/>
              </a:ext>
            </a:extLst>
          </a:blip>
          <a:srcRect l="4315" r="4315"/>
          <a:stretch>
            <a:fillRect/>
          </a:stretch>
        </p:blipFill>
        <p:spPr>
          <a:xfrm>
            <a:off x="3386621" y="1022578"/>
            <a:ext cx="5393359" cy="3580299"/>
          </a:xfrm>
          <a:prstGeom prst="rect">
            <a:avLst/>
          </a:prstGeom>
        </p:spPr>
      </p:pic>
      <p:sp>
        <p:nvSpPr>
          <p:cNvPr id="6" name="Text Placeholder 6">
            <a:extLst>
              <a:ext uri="{FF2B5EF4-FFF2-40B4-BE49-F238E27FC236}">
                <a16:creationId xmlns:a16="http://schemas.microsoft.com/office/drawing/2014/main" id="{24B1346F-F705-9AFE-4E2B-12943D72BD9B}"/>
              </a:ext>
            </a:extLst>
          </p:cNvPr>
          <p:cNvSpPr txBox="1">
            <a:spLocks/>
          </p:cNvSpPr>
          <p:nvPr/>
        </p:nvSpPr>
        <p:spPr>
          <a:xfrm>
            <a:off x="296240" y="1022578"/>
            <a:ext cx="2980359" cy="3580299"/>
          </a:xfrm>
          <a:prstGeom prst="rect">
            <a:avLst/>
          </a:prstGeom>
          <a:solidFill>
            <a:srgbClr val="35647D"/>
          </a:solidFill>
        </p:spPr>
        <p:txBody>
          <a:bodyPr vert="horz" lIns="288000" tIns="144000" rIns="180000" bIns="0" rtlCol="0">
            <a:noAutofit/>
          </a:bodyPr>
          <a:lstStyle>
            <a:lvl1pPr marL="0" indent="0" algn="l" defTabSz="913936" rtl="0" eaLnBrk="1" latinLnBrk="0" hangingPunct="1">
              <a:lnSpc>
                <a:spcPct val="100000"/>
              </a:lnSpc>
              <a:spcBef>
                <a:spcPts val="0"/>
              </a:spcBef>
              <a:spcAft>
                <a:spcPts val="800"/>
              </a:spcAft>
              <a:buFont typeface="Arial" panose="020B0604020202020204" pitchFamily="34" charset="0"/>
              <a:buNone/>
              <a:defRPr lang="en-US" sz="2133" kern="1200" dirty="0" smtClean="0">
                <a:solidFill>
                  <a:schemeClr val="bg1"/>
                </a:solidFill>
                <a:latin typeface="Calibri" panose="020F0502020204030204" pitchFamily="34" charset="0"/>
                <a:ea typeface="+mn-ea"/>
                <a:cs typeface="Calibri" panose="020F0502020204030204" pitchFamily="34" charset="0"/>
              </a:defRPr>
            </a:lvl1pPr>
            <a:lvl2pPr marL="263993" indent="-119997" algn="l" defTabSz="913936" rtl="0" eaLnBrk="1" latinLnBrk="0" hangingPunct="1">
              <a:lnSpc>
                <a:spcPct val="100000"/>
              </a:lnSpc>
              <a:spcBef>
                <a:spcPts val="0"/>
              </a:spcBef>
              <a:spcAft>
                <a:spcPts val="800"/>
              </a:spcAft>
              <a:buFont typeface="Wingdings" panose="05000000000000000000" pitchFamily="2" charset="2"/>
              <a:buChar char="§"/>
              <a:defRPr sz="1600" kern="1200">
                <a:solidFill>
                  <a:schemeClr val="tx1"/>
                </a:solidFill>
                <a:latin typeface="Calibri" panose="020F0502020204030204" pitchFamily="34" charset="0"/>
                <a:ea typeface="+mn-ea"/>
                <a:cs typeface="Calibri" panose="020F0502020204030204" pitchFamily="34" charset="0"/>
              </a:defRPr>
            </a:lvl2pPr>
            <a:lvl3pPr marL="431989" indent="-119997" algn="l" defTabSz="913936" rtl="0" eaLnBrk="1" latinLnBrk="0" hangingPunct="1">
              <a:lnSpc>
                <a:spcPct val="100000"/>
              </a:lnSpc>
              <a:spcBef>
                <a:spcPts val="0"/>
              </a:spcBef>
              <a:spcAft>
                <a:spcPts val="800"/>
              </a:spcAft>
              <a:buFont typeface="Wingdings" panose="05000000000000000000" pitchFamily="2" charset="2"/>
              <a:buChar char="§"/>
              <a:defRPr sz="1600" kern="1200">
                <a:solidFill>
                  <a:schemeClr val="tx1"/>
                </a:solidFill>
                <a:latin typeface="Calibri" panose="020F0502020204030204" pitchFamily="34" charset="0"/>
                <a:ea typeface="+mn-ea"/>
                <a:cs typeface="Calibri" panose="020F0502020204030204" pitchFamily="34" charset="0"/>
              </a:defRPr>
            </a:lvl3pPr>
            <a:lvl4pPr marL="1599385" indent="-228485" algn="l" defTabSz="91393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353" indent="-228485" algn="l" defTabSz="91393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321" indent="-228485" algn="l" defTabSz="91393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288" indent="-228485" algn="l" defTabSz="91393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256" indent="-228485" algn="l" defTabSz="91393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222" indent="-228485" algn="l" defTabSz="91393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3936"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GB" sz="1800" b="1" i="0" u="none" strike="noStrike" kern="1200" cap="none" spc="0" normalizeH="0" baseline="0" dirty="0">
                <a:ln>
                  <a:noFill/>
                </a:ln>
                <a:solidFill>
                  <a:srgbClr val="FFFFFF"/>
                </a:solidFill>
                <a:effectLst/>
                <a:uLnTx/>
                <a:uFillTx/>
                <a:latin typeface="Calibri" panose="020F0502020204030204" pitchFamily="34" charset="0"/>
                <a:ea typeface="+mn-ea"/>
                <a:cs typeface="Calibri" panose="020F0502020204030204" pitchFamily="34" charset="0"/>
              </a:rPr>
              <a:t>INDOOR GROWING</a:t>
            </a:r>
          </a:p>
          <a:p>
            <a:pPr marL="0" marR="0" lvl="0" indent="0" algn="l" defTabSz="913936"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GB" sz="1600" b="0" i="0" u="none" strike="noStrike" kern="1200" cap="none" spc="0" normalizeH="0" baseline="0" dirty="0">
                <a:ln>
                  <a:noFill/>
                </a:ln>
                <a:solidFill>
                  <a:srgbClr val="FFFFFF"/>
                </a:solidFill>
                <a:effectLst/>
                <a:uLnTx/>
                <a:uFillTx/>
                <a:latin typeface="Calibri" panose="020F0502020204030204" pitchFamily="34" charset="0"/>
                <a:ea typeface="+mn-ea"/>
                <a:cs typeface="Calibri" panose="020F0502020204030204" pitchFamily="34" charset="0"/>
              </a:rPr>
              <a:t>The vast majority of legal cannabis (c.90%) is grown in indoor cultivation facilities which have the potential to be uniquely environmentally impactful given the incurred combination of energy usage for light and heat, significant water employment and the circulation of carbon dioxide to accelerate plant growth.</a:t>
            </a:r>
          </a:p>
          <a:p>
            <a:pPr marL="0" marR="0" lvl="0" indent="0" algn="l" defTabSz="913936" rtl="0" eaLnBrk="1" fontAlgn="auto" latinLnBrk="0" hangingPunct="1">
              <a:lnSpc>
                <a:spcPct val="100000"/>
              </a:lnSpc>
              <a:spcBef>
                <a:spcPts val="0"/>
              </a:spcBef>
              <a:spcAft>
                <a:spcPts val="800"/>
              </a:spcAft>
              <a:buClrTx/>
              <a:buSzTx/>
              <a:buFont typeface="Arial" panose="020B0604020202020204" pitchFamily="34" charset="0"/>
              <a:buNone/>
              <a:tabLst/>
              <a:defRPr/>
            </a:pPr>
            <a:endParaRPr kumimoji="0" lang="en-GB" sz="2133" b="0" i="0" u="none" strike="noStrike" kern="1200" cap="none" spc="0" normalizeH="0" baseline="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C14E25E0-9E69-FD16-27C8-81273BB97A77}"/>
              </a:ext>
            </a:extLst>
          </p:cNvPr>
          <p:cNvSpPr txBox="1"/>
          <p:nvPr/>
        </p:nvSpPr>
        <p:spPr>
          <a:xfrm>
            <a:off x="266537" y="4655702"/>
            <a:ext cx="2781300" cy="215444"/>
          </a:xfrm>
          <a:prstGeom prst="rect">
            <a:avLst/>
          </a:prstGeom>
          <a:noFill/>
        </p:spPr>
        <p:txBody>
          <a:bodyPr wrap="square" rtlCol="0">
            <a:spAutoFit/>
          </a:bodyPr>
          <a:lstStyle/>
          <a:p>
            <a:r>
              <a:rPr lang="en-GB" sz="800" i="1" dirty="0">
                <a:solidFill>
                  <a:schemeClr val="bg2"/>
                </a:solidFill>
              </a:rPr>
              <a:t>Image source: www.mjbizdaily.com </a:t>
            </a:r>
          </a:p>
        </p:txBody>
      </p:sp>
    </p:spTree>
    <p:extLst>
      <p:ext uri="{BB962C8B-B14F-4D97-AF65-F5344CB8AC3E}">
        <p14:creationId xmlns:p14="http://schemas.microsoft.com/office/powerpoint/2010/main" val="512429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close up of a plant&#10;&#10;Description automatically generated">
            <a:extLst>
              <a:ext uri="{FF2B5EF4-FFF2-40B4-BE49-F238E27FC236}">
                <a16:creationId xmlns:a16="http://schemas.microsoft.com/office/drawing/2014/main" id="{FB56DC1A-F9DB-4336-BECE-1B2E1F7F0CBD}"/>
              </a:ext>
            </a:extLst>
          </p:cNvPr>
          <p:cNvPicPr>
            <a:picLocks noGrp="1" noChangeAspect="1"/>
          </p:cNvPicPr>
          <p:nvPr>
            <p:ph type="pic" sz="quarter" idx="15"/>
          </p:nvPr>
        </p:nvPicPr>
        <p:blipFill>
          <a:blip r:embed="rId3">
            <a:extLst>
              <a:ext uri="{BEBA8EAE-BF5A-486C-A8C5-ECC9F3942E4B}">
                <a14:imgProps xmlns:a14="http://schemas.microsoft.com/office/drawing/2010/main">
                  <a14:imgLayer r:embed="rId4">
                    <a14:imgEffect>
                      <a14:saturation sat="0"/>
                    </a14:imgEffect>
                  </a14:imgLayer>
                </a14:imgProps>
              </a:ext>
            </a:extLst>
          </a:blip>
          <a:srcRect l="4684" r="4684"/>
          <a:stretch>
            <a:fillRect/>
          </a:stretch>
        </p:blipFill>
        <p:spPr/>
      </p:pic>
      <p:sp>
        <p:nvSpPr>
          <p:cNvPr id="11" name="Title 10">
            <a:extLst>
              <a:ext uri="{FF2B5EF4-FFF2-40B4-BE49-F238E27FC236}">
                <a16:creationId xmlns:a16="http://schemas.microsoft.com/office/drawing/2014/main" id="{B002C7B6-44CB-436A-A4A1-363313718C56}"/>
              </a:ext>
            </a:extLst>
          </p:cNvPr>
          <p:cNvSpPr>
            <a:spLocks noGrp="1"/>
          </p:cNvSpPr>
          <p:nvPr>
            <p:ph type="title"/>
          </p:nvPr>
        </p:nvSpPr>
        <p:spPr/>
        <p:txBody>
          <a:bodyPr/>
          <a:lstStyle/>
          <a:p>
            <a:endParaRPr lang="de-DE" dirty="0"/>
          </a:p>
        </p:txBody>
      </p:sp>
      <p:sp>
        <p:nvSpPr>
          <p:cNvPr id="14" name="SmartArt Placeholder 13">
            <a:extLst>
              <a:ext uri="{FF2B5EF4-FFF2-40B4-BE49-F238E27FC236}">
                <a16:creationId xmlns:a16="http://schemas.microsoft.com/office/drawing/2014/main" id="{7FDF8570-AF99-4CB8-9A5C-56EB7BE279FA}"/>
              </a:ext>
            </a:extLst>
          </p:cNvPr>
          <p:cNvSpPr>
            <a:spLocks noGrp="1"/>
          </p:cNvSpPr>
          <p:nvPr>
            <p:ph type="dgm" sz="quarter" idx="17"/>
          </p:nvPr>
        </p:nvSpPr>
        <p:spPr/>
        <p:txBody>
          <a:bodyPr/>
          <a:lstStyle/>
          <a:p>
            <a:endParaRPr lang="en-GB"/>
          </a:p>
        </p:txBody>
      </p:sp>
      <p:sp>
        <p:nvSpPr>
          <p:cNvPr id="10" name="Footer Placeholder 9">
            <a:extLst>
              <a:ext uri="{FF2B5EF4-FFF2-40B4-BE49-F238E27FC236}">
                <a16:creationId xmlns:a16="http://schemas.microsoft.com/office/drawing/2014/main" id="{C26EFA59-2A3F-4FE1-8E7B-3CABE7C0E23E}"/>
              </a:ext>
            </a:extLst>
          </p:cNvPr>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7F7F7F">
                    <a:lumMod val="20000"/>
                    <a:lumOff val="80000"/>
                  </a:srgbClr>
                </a:solidFill>
                <a:effectLst/>
                <a:uLnTx/>
                <a:uFillTx/>
                <a:latin typeface="Calibri" panose="020F0502020204030204"/>
                <a:ea typeface="+mn-ea"/>
                <a:cs typeface="+mn-cs"/>
              </a:rPr>
              <a:t>© </a:t>
            </a:r>
            <a:r>
              <a:rPr kumimoji="0" lang="en-US" sz="700" b="0" i="0" u="none" strike="noStrike" kern="0" cap="none" spc="0" normalizeH="0" baseline="0" noProof="0">
                <a:ln>
                  <a:noFill/>
                </a:ln>
                <a:solidFill>
                  <a:srgbClr val="7F7F7F">
                    <a:lumMod val="20000"/>
                    <a:lumOff val="80000"/>
                  </a:srgbClr>
                </a:solidFill>
                <a:effectLst/>
                <a:uLnTx/>
                <a:uFillTx/>
                <a:latin typeface="Calibri" panose="020F0502020204030204"/>
                <a:ea typeface="+mn-ea"/>
                <a:cs typeface="+mn-cs"/>
              </a:rPr>
              <a:t>Euromonitor</a:t>
            </a:r>
            <a:r>
              <a:rPr kumimoji="0" lang="en-US" sz="700" b="0" i="0" u="none" strike="noStrike" kern="1200" cap="none" spc="0" normalizeH="0" baseline="0" noProof="0">
                <a:ln>
                  <a:noFill/>
                </a:ln>
                <a:solidFill>
                  <a:srgbClr val="7F7F7F">
                    <a:lumMod val="20000"/>
                    <a:lumOff val="80000"/>
                  </a:srgbClr>
                </a:solidFill>
                <a:effectLst/>
                <a:uLnTx/>
                <a:uFillTx/>
                <a:latin typeface="Calibri" panose="020F0502020204030204"/>
                <a:ea typeface="+mn-ea"/>
                <a:cs typeface="+mn-cs"/>
              </a:rPr>
              <a:t> Internation</a:t>
            </a:r>
            <a:r>
              <a:rPr kumimoji="0" lang="en-US" sz="700" b="0" i="0" u="none" strike="noStrike" kern="1200" cap="none" spc="0" normalizeH="0" baseline="0" noProof="0">
                <a:ln>
                  <a:noFill/>
                </a:ln>
                <a:solidFill>
                  <a:srgbClr val="7F7F7F">
                    <a:lumMod val="20000"/>
                    <a:lumOff val="80000"/>
                  </a:srgbClr>
                </a:solidFill>
                <a:effectLst/>
                <a:uLnTx/>
                <a:uFillTx/>
                <a:latin typeface="Calibri" panose="020F0502020204030204"/>
                <a:ea typeface="+mn-ea"/>
                <a:cs typeface="Tahoma" pitchFamily="34" charset="0"/>
              </a:rPr>
              <a:t>al</a:t>
            </a:r>
          </a:p>
        </p:txBody>
      </p:sp>
      <p:sp>
        <p:nvSpPr>
          <p:cNvPr id="9" name="Slide Number Placeholder 8">
            <a:extLst>
              <a:ext uri="{FF2B5EF4-FFF2-40B4-BE49-F238E27FC236}">
                <a16:creationId xmlns:a16="http://schemas.microsoft.com/office/drawing/2014/main" id="{FF872CAD-ED3D-4BBD-9BAD-B959B283D599}"/>
              </a:ext>
            </a:extLst>
          </p:cNvPr>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BA5B7AB-7BC0-4969-B749-53134EFBF71D}" type="slidenum">
              <a:rPr kumimoji="0" lang="en-US" sz="900" b="0" i="0" u="none" strike="noStrike" kern="1200" cap="none" spc="0" normalizeH="0" baseline="-25000" noProof="0" smtClean="0">
                <a:ln>
                  <a:noFill/>
                </a:ln>
                <a:solidFill>
                  <a:srgbClr val="7F7F7F">
                    <a:lumMod val="20000"/>
                    <a:lumOff val="80000"/>
                  </a:srgbClr>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25000" noProof="0">
              <a:ln>
                <a:noFill/>
              </a:ln>
              <a:solidFill>
                <a:srgbClr val="7F7F7F">
                  <a:lumMod val="20000"/>
                  <a:lumOff val="80000"/>
                </a:srgbClr>
              </a:solidFill>
              <a:effectLst/>
              <a:uLnTx/>
              <a:uFillTx/>
              <a:latin typeface="Calibri" panose="020F0502020204030204"/>
              <a:ea typeface="+mn-ea"/>
              <a:cs typeface="+mn-cs"/>
            </a:endParaRPr>
          </a:p>
        </p:txBody>
      </p:sp>
      <p:pic>
        <p:nvPicPr>
          <p:cNvPr id="2" name="Picture Placeholder 45" descr="A qr code with a logo&#10;&#10;Description automatically generated">
            <a:extLst>
              <a:ext uri="{FF2B5EF4-FFF2-40B4-BE49-F238E27FC236}">
                <a16:creationId xmlns:a16="http://schemas.microsoft.com/office/drawing/2014/main" id="{80A3313E-775B-E2B1-DC82-E76356336D5A}"/>
              </a:ext>
            </a:extLst>
          </p:cNvPr>
          <p:cNvPicPr>
            <a:picLocks noChangeAspect="1"/>
          </p:cNvPicPr>
          <p:nvPr/>
        </p:nvPicPr>
        <p:blipFill>
          <a:blip r:embed="rId5"/>
          <a:srcRect/>
          <a:stretch>
            <a:fillRect/>
          </a:stretch>
        </p:blipFill>
        <p:spPr>
          <a:xfrm>
            <a:off x="5670881" y="1068439"/>
            <a:ext cx="3198214" cy="3195603"/>
          </a:xfrm>
          <a:prstGeom prst="rect">
            <a:avLst/>
          </a:prstGeom>
        </p:spPr>
      </p:pic>
      <p:sp>
        <p:nvSpPr>
          <p:cNvPr id="3" name="TextBox 2">
            <a:extLst>
              <a:ext uri="{FF2B5EF4-FFF2-40B4-BE49-F238E27FC236}">
                <a16:creationId xmlns:a16="http://schemas.microsoft.com/office/drawing/2014/main" id="{EDF38E96-5CA0-416F-BA81-AD3C495A79CC}"/>
              </a:ext>
            </a:extLst>
          </p:cNvPr>
          <p:cNvSpPr txBox="1"/>
          <p:nvPr/>
        </p:nvSpPr>
        <p:spPr>
          <a:xfrm>
            <a:off x="274905" y="1349731"/>
            <a:ext cx="5135419"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rPr>
              <a:t>Your thought leadership matters!</a:t>
            </a:r>
            <a:endParaRPr kumimoji="0" lang="en-GB" sz="3600" b="0"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18A5BEE-08AD-72FA-8CC3-658EC605077E}"/>
              </a:ext>
            </a:extLst>
          </p:cNvPr>
          <p:cNvSpPr txBox="1"/>
          <p:nvPr/>
        </p:nvSpPr>
        <p:spPr>
          <a:xfrm>
            <a:off x="260557" y="2666240"/>
            <a:ext cx="5135419" cy="150810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rPr>
              <a:t>Complete the survey and receive a </a:t>
            </a:r>
            <a:r>
              <a:rPr kumimoji="0" lang="en-US" sz="2300" b="1" i="0" u="none" strike="noStrike" kern="1200" cap="none" spc="0" normalizeH="0" baseline="0" noProof="0" dirty="0">
                <a:ln>
                  <a:noFill/>
                </a:ln>
                <a:solidFill>
                  <a:srgbClr val="FFFFFF"/>
                </a:solidFill>
                <a:effectLst/>
                <a:uLnTx/>
                <a:uFillTx/>
                <a:latin typeface="Calibri" panose="020F0502020204030204"/>
                <a:ea typeface="+mn-ea"/>
                <a:cs typeface="+mn-cs"/>
              </a:rPr>
              <a:t>free copy</a:t>
            </a:r>
            <a:r>
              <a:rPr kumimoji="0" lang="en-US" sz="2300" b="1"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rPr>
              <a:t> </a:t>
            </a:r>
            <a:r>
              <a:rPr kumimoji="0" lang="en-US" sz="2300" b="0"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rPr>
              <a:t>of </a:t>
            </a:r>
            <a:r>
              <a:rPr kumimoji="0" lang="en-GB" sz="2300" b="0"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rPr>
              <a:t>"</a:t>
            </a:r>
            <a:r>
              <a:rPr kumimoji="0" lang="en-GB" sz="2300" b="1"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rPr>
              <a:t>Top 10 Global Consumer Trends 2023</a:t>
            </a:r>
            <a:r>
              <a:rPr kumimoji="0" lang="en-GB" sz="2300" b="0"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rPr>
              <a:t>“ and an </a:t>
            </a:r>
            <a:r>
              <a:rPr kumimoji="0" lang="en-GB" sz="2300" b="1"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rPr>
              <a:t>additional discount code</a:t>
            </a:r>
            <a:r>
              <a:rPr kumimoji="0" lang="en-GB" sz="2300" b="0"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rPr>
              <a:t> for a </a:t>
            </a:r>
            <a:r>
              <a:rPr kumimoji="0" lang="en-GB" sz="2300" b="1"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rPr>
              <a:t>Euromonitor report of your choice</a:t>
            </a:r>
            <a:r>
              <a:rPr kumimoji="0" lang="en-GB" sz="2300" b="0"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025020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Placeholder 53">
            <a:extLst>
              <a:ext uri="{FF2B5EF4-FFF2-40B4-BE49-F238E27FC236}">
                <a16:creationId xmlns:a16="http://schemas.microsoft.com/office/drawing/2014/main" id="{47333AA2-EAF4-4D47-9252-F82E04FA3531}"/>
              </a:ext>
            </a:extLst>
          </p:cNvPr>
          <p:cNvPicPr>
            <a:picLocks noGrp="1" noChangeAspect="1"/>
          </p:cNvPicPr>
          <p:nvPr>
            <p:ph type="pic" sz="quarter" idx="15"/>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44" r="44"/>
          <a:stretch/>
        </p:blipFill>
        <p:spPr>
          <a:xfrm>
            <a:off x="0" y="0"/>
            <a:ext cx="9144000" cy="5143500"/>
          </a:xfrm>
        </p:spPr>
      </p:pic>
      <p:sp>
        <p:nvSpPr>
          <p:cNvPr id="2" name="Title 1">
            <a:extLst>
              <a:ext uri="{FF2B5EF4-FFF2-40B4-BE49-F238E27FC236}">
                <a16:creationId xmlns:a16="http://schemas.microsoft.com/office/drawing/2014/main" id="{E59F849C-6441-8547-A49E-0F27AB7DCC5E}"/>
              </a:ext>
            </a:extLst>
          </p:cNvPr>
          <p:cNvSpPr>
            <a:spLocks noGrp="1"/>
          </p:cNvSpPr>
          <p:nvPr>
            <p:ph type="title"/>
          </p:nvPr>
        </p:nvSpPr>
        <p:spPr>
          <a:xfrm>
            <a:off x="0" y="0"/>
            <a:ext cx="9144000" cy="5143500"/>
          </a:xfrm>
        </p:spPr>
        <p:txBody>
          <a:bodyPr/>
          <a:lstStyle/>
          <a:p>
            <a:r>
              <a:rPr lang="en-US" dirty="0"/>
              <a:t>Thank you!</a:t>
            </a:r>
          </a:p>
        </p:txBody>
      </p:sp>
      <p:sp>
        <p:nvSpPr>
          <p:cNvPr id="22" name="SmartArt Placeholder 21">
            <a:extLst>
              <a:ext uri="{FF2B5EF4-FFF2-40B4-BE49-F238E27FC236}">
                <a16:creationId xmlns:a16="http://schemas.microsoft.com/office/drawing/2014/main" id="{E41B1CAD-61A9-4617-9F2A-A5D1B2DCE2E0}"/>
              </a:ext>
            </a:extLst>
          </p:cNvPr>
          <p:cNvSpPr>
            <a:spLocks noGrp="1"/>
          </p:cNvSpPr>
          <p:nvPr>
            <p:ph type="dgm" sz="quarter" idx="18"/>
          </p:nvPr>
        </p:nvSpPr>
        <p:spPr/>
        <p:txBody>
          <a:bodyPr/>
          <a:lstStyle/>
          <a:p>
            <a:endParaRPr lang="en-GB"/>
          </a:p>
        </p:txBody>
      </p:sp>
      <p:sp>
        <p:nvSpPr>
          <p:cNvPr id="3" name="Footer Placeholder 2">
            <a:extLst>
              <a:ext uri="{FF2B5EF4-FFF2-40B4-BE49-F238E27FC236}">
                <a16:creationId xmlns:a16="http://schemas.microsoft.com/office/drawing/2014/main" id="{53AD996A-1199-428A-B63A-D25DAD6127F8}"/>
              </a:ext>
            </a:extLst>
          </p:cNvPr>
          <p:cNvSpPr>
            <a:spLocks noGrp="1"/>
          </p:cNvSpPr>
          <p:nvPr>
            <p:ph type="ftr" sz="quarter" idx="10"/>
          </p:nvPr>
        </p:nvSpPr>
        <p:spPr>
          <a:xfrm>
            <a:off x="155448" y="4891695"/>
            <a:ext cx="1298448" cy="11887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7F7F7F">
                    <a:lumMod val="20000"/>
                    <a:lumOff val="80000"/>
                  </a:srgbClr>
                </a:solidFill>
                <a:effectLst/>
                <a:uLnTx/>
                <a:uFillTx/>
                <a:latin typeface="Calibri" panose="020F0502020204030204"/>
                <a:ea typeface="+mn-ea"/>
                <a:cs typeface="+mn-cs"/>
              </a:rPr>
              <a:t>© Euromonitor International</a:t>
            </a:r>
            <a:endParaRPr kumimoji="0" lang="en-US" sz="700" b="0" i="0" u="none" strike="noStrike" kern="1200" cap="none" spc="0" normalizeH="0" baseline="0" noProof="0" dirty="0">
              <a:ln>
                <a:noFill/>
              </a:ln>
              <a:solidFill>
                <a:srgbClr val="7F7F7F">
                  <a:lumMod val="20000"/>
                  <a:lumOff val="80000"/>
                </a:srgbClr>
              </a:solidFill>
              <a:effectLst/>
              <a:uLnTx/>
              <a:uFillTx/>
              <a:latin typeface="Calibri" panose="020F0502020204030204"/>
              <a:ea typeface="+mn-ea"/>
              <a:cs typeface="+mn-cs"/>
            </a:endParaRPr>
          </a:p>
        </p:txBody>
      </p:sp>
      <p:sp>
        <p:nvSpPr>
          <p:cNvPr id="21" name="SmartArt Placeholder 20">
            <a:extLst>
              <a:ext uri="{FF2B5EF4-FFF2-40B4-BE49-F238E27FC236}">
                <a16:creationId xmlns:a16="http://schemas.microsoft.com/office/drawing/2014/main" id="{D94CA78C-AE96-4B4D-97DD-2B07A33D0A6A}"/>
              </a:ext>
            </a:extLst>
          </p:cNvPr>
          <p:cNvSpPr>
            <a:spLocks noGrp="1"/>
          </p:cNvSpPr>
          <p:nvPr>
            <p:ph type="dgm" sz="quarter" idx="14"/>
          </p:nvPr>
        </p:nvSpPr>
        <p:spPr/>
        <p:txBody>
          <a:bodyPr/>
          <a:lstStyle/>
          <a:p>
            <a:endParaRPr lang="en-GB"/>
          </a:p>
        </p:txBody>
      </p:sp>
      <p:sp>
        <p:nvSpPr>
          <p:cNvPr id="9" name="Text Placeholder 8">
            <a:extLst>
              <a:ext uri="{FF2B5EF4-FFF2-40B4-BE49-F238E27FC236}">
                <a16:creationId xmlns:a16="http://schemas.microsoft.com/office/drawing/2014/main" id="{F12BECCA-CF51-1E4D-8778-8DD1E4B325DF}"/>
              </a:ext>
            </a:extLst>
          </p:cNvPr>
          <p:cNvSpPr>
            <a:spLocks noGrp="1"/>
          </p:cNvSpPr>
          <p:nvPr>
            <p:ph type="body" sz="quarter" idx="68"/>
          </p:nvPr>
        </p:nvSpPr>
        <p:spPr>
          <a:xfrm>
            <a:off x="1066800" y="2471736"/>
            <a:ext cx="3429000" cy="228600"/>
          </a:xfrm>
        </p:spPr>
        <p:txBody>
          <a:bodyPr/>
          <a:lstStyle/>
          <a:p>
            <a:r>
              <a:rPr lang="en-US" dirty="0"/>
              <a:t>Jose Becerril, Consultant for Tobacco &amp; Cannabis</a:t>
            </a:r>
          </a:p>
        </p:txBody>
      </p:sp>
      <p:sp>
        <p:nvSpPr>
          <p:cNvPr id="10" name="Text Placeholder 9">
            <a:extLst>
              <a:ext uri="{FF2B5EF4-FFF2-40B4-BE49-F238E27FC236}">
                <a16:creationId xmlns:a16="http://schemas.microsoft.com/office/drawing/2014/main" id="{58925C20-4527-4C47-98D0-D3B9BCF6BC64}"/>
              </a:ext>
            </a:extLst>
          </p:cNvPr>
          <p:cNvSpPr>
            <a:spLocks noGrp="1"/>
          </p:cNvSpPr>
          <p:nvPr>
            <p:ph type="body" sz="quarter" idx="69"/>
          </p:nvPr>
        </p:nvSpPr>
        <p:spPr>
          <a:xfrm>
            <a:off x="1229994" y="2760388"/>
            <a:ext cx="3262097" cy="153888"/>
          </a:xfrm>
        </p:spPr>
        <p:txBody>
          <a:bodyPr/>
          <a:lstStyle/>
          <a:p>
            <a:r>
              <a:rPr lang="en-US" dirty="0"/>
              <a:t>Jose.becerril@euromonitor.com</a:t>
            </a:r>
          </a:p>
        </p:txBody>
      </p:sp>
      <p:sp>
        <p:nvSpPr>
          <p:cNvPr id="11" name="Text Placeholder 10">
            <a:extLst>
              <a:ext uri="{FF2B5EF4-FFF2-40B4-BE49-F238E27FC236}">
                <a16:creationId xmlns:a16="http://schemas.microsoft.com/office/drawing/2014/main" id="{49BFEA89-BBAC-AF4E-A949-9D28A789790A}"/>
              </a:ext>
            </a:extLst>
          </p:cNvPr>
          <p:cNvSpPr>
            <a:spLocks noGrp="1"/>
          </p:cNvSpPr>
          <p:nvPr>
            <p:ph type="body" sz="quarter" idx="70"/>
          </p:nvPr>
        </p:nvSpPr>
        <p:spPr>
          <a:xfrm>
            <a:off x="1229994" y="2923584"/>
            <a:ext cx="3262097" cy="153888"/>
          </a:xfrm>
        </p:spPr>
        <p:txBody>
          <a:bodyPr/>
          <a:lstStyle/>
          <a:p>
            <a:r>
              <a:rPr lang="en-US" dirty="0"/>
              <a:t>Linkedin.com/</a:t>
            </a:r>
            <a:r>
              <a:rPr lang="en-US" dirty="0" err="1"/>
              <a:t>jose_becerril</a:t>
            </a:r>
            <a:endParaRPr lang="en-US" dirty="0"/>
          </a:p>
        </p:txBody>
      </p:sp>
      <p:pic>
        <p:nvPicPr>
          <p:cNvPr id="42" name="Picture Placeholder 13">
            <a:extLst>
              <a:ext uri="{FF2B5EF4-FFF2-40B4-BE49-F238E27FC236}">
                <a16:creationId xmlns:a16="http://schemas.microsoft.com/office/drawing/2014/main" id="{CCA0A513-DD5B-654B-BAF9-DC4DA9221642}"/>
              </a:ext>
            </a:extLst>
          </p:cNvPr>
          <p:cNvPicPr>
            <a:picLocks noGrp="1" noChangeAspect="1"/>
          </p:cNvPicPr>
          <p:nvPr>
            <p:ph type="pic" sz="quarter" idx="87"/>
          </p:nvPr>
        </p:nvPicPr>
        <p:blipFill rotWithShape="1">
          <a:blip r:embed="rId5" cstate="screen">
            <a:extLst>
              <a:ext uri="{28A0092B-C50C-407E-A947-70E740481C1C}">
                <a14:useLocalDpi xmlns:a14="http://schemas.microsoft.com/office/drawing/2010/main"/>
              </a:ext>
            </a:extLst>
          </a:blip>
          <a:srcRect/>
          <a:stretch/>
        </p:blipFill>
        <p:spPr>
          <a:xfrm>
            <a:off x="1066800" y="2759999"/>
            <a:ext cx="155575" cy="155448"/>
          </a:xfrm>
        </p:spPr>
      </p:pic>
      <p:pic>
        <p:nvPicPr>
          <p:cNvPr id="43" name="Picture Placeholder 15">
            <a:extLst>
              <a:ext uri="{FF2B5EF4-FFF2-40B4-BE49-F238E27FC236}">
                <a16:creationId xmlns:a16="http://schemas.microsoft.com/office/drawing/2014/main" id="{A774907B-5D15-3243-9EBB-4265FA3B2D36}"/>
              </a:ext>
            </a:extLst>
          </p:cNvPr>
          <p:cNvPicPr>
            <a:picLocks noGrp="1" noChangeAspect="1"/>
          </p:cNvPicPr>
          <p:nvPr>
            <p:ph type="pic" sz="quarter" idx="88"/>
          </p:nvPr>
        </p:nvPicPr>
        <p:blipFill rotWithShape="1">
          <a:blip r:embed="rId6" cstate="screen">
            <a:extLst>
              <a:ext uri="{28A0092B-C50C-407E-A947-70E740481C1C}">
                <a14:useLocalDpi xmlns:a14="http://schemas.microsoft.com/office/drawing/2010/main"/>
              </a:ext>
            </a:extLst>
          </a:blip>
          <a:srcRect t="1296" b="1296"/>
          <a:stretch/>
        </p:blipFill>
        <p:spPr>
          <a:xfrm>
            <a:off x="1066800" y="2920214"/>
            <a:ext cx="155575" cy="155448"/>
          </a:xfrm>
        </p:spPr>
      </p:pic>
      <p:pic>
        <p:nvPicPr>
          <p:cNvPr id="17" name="Picture Placeholder 6">
            <a:extLst>
              <a:ext uri="{FF2B5EF4-FFF2-40B4-BE49-F238E27FC236}">
                <a16:creationId xmlns:a16="http://schemas.microsoft.com/office/drawing/2014/main" id="{9BE9BC46-6BEF-4D46-A45C-278CA714275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320040" y="2507284"/>
            <a:ext cx="660094" cy="726570"/>
          </a:xfrm>
          <a:prstGeom prst="rect">
            <a:avLst/>
          </a:prstGeom>
        </p:spPr>
      </p:pic>
    </p:spTree>
    <p:extLst>
      <p:ext uri="{BB962C8B-B14F-4D97-AF65-F5344CB8AC3E}">
        <p14:creationId xmlns:p14="http://schemas.microsoft.com/office/powerpoint/2010/main" val="1446944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close up of a plant&#10;&#10;Description automatically generated">
            <a:extLst>
              <a:ext uri="{FF2B5EF4-FFF2-40B4-BE49-F238E27FC236}">
                <a16:creationId xmlns:a16="http://schemas.microsoft.com/office/drawing/2014/main" id="{8F6C59EC-DFA8-4F94-9D53-C5E377A4F920}"/>
              </a:ext>
            </a:extLst>
          </p:cNvPr>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saturation sat="0"/>
                    </a14:imgEffect>
                  </a14:imgLayer>
                </a14:imgProps>
              </a:ext>
            </a:extLst>
          </a:blip>
          <a:srcRect l="27342" r="27342"/>
          <a:stretch>
            <a:fillRect/>
          </a:stretch>
        </p:blipFill>
        <p:spPr/>
      </p:pic>
      <p:sp>
        <p:nvSpPr>
          <p:cNvPr id="9" name="Text Placeholder 8">
            <a:extLst>
              <a:ext uri="{FF2B5EF4-FFF2-40B4-BE49-F238E27FC236}">
                <a16:creationId xmlns:a16="http://schemas.microsoft.com/office/drawing/2014/main" id="{4EFEDEC4-001E-4C22-9624-C063C42C89CA}"/>
              </a:ext>
            </a:extLst>
          </p:cNvPr>
          <p:cNvSpPr>
            <a:spLocks noGrp="1"/>
          </p:cNvSpPr>
          <p:nvPr>
            <p:ph type="body" sz="quarter" idx="15"/>
          </p:nvPr>
        </p:nvSpPr>
        <p:spPr>
          <a:xfrm>
            <a:off x="4558650" y="0"/>
            <a:ext cx="4585349" cy="5143500"/>
          </a:xfrm>
        </p:spPr>
        <p:txBody>
          <a:bodyPr/>
          <a:lstStyle/>
          <a:p>
            <a:endParaRPr lang="de-DE" dirty="0"/>
          </a:p>
        </p:txBody>
      </p:sp>
      <p:sp>
        <p:nvSpPr>
          <p:cNvPr id="8" name="Text Placeholder 7">
            <a:extLst>
              <a:ext uri="{FF2B5EF4-FFF2-40B4-BE49-F238E27FC236}">
                <a16:creationId xmlns:a16="http://schemas.microsoft.com/office/drawing/2014/main" id="{EC078215-8EC2-4229-A8FC-24097B9B60A5}"/>
              </a:ext>
            </a:extLst>
          </p:cNvPr>
          <p:cNvSpPr>
            <a:spLocks noGrp="1"/>
          </p:cNvSpPr>
          <p:nvPr>
            <p:ph type="body" sz="quarter" idx="14"/>
          </p:nvPr>
        </p:nvSpPr>
        <p:spPr/>
        <p:txBody>
          <a:bodyPr/>
          <a:lstStyle/>
          <a:p>
            <a:endParaRPr lang="de-DE" dirty="0"/>
          </a:p>
        </p:txBody>
      </p:sp>
      <p:graphicFrame>
        <p:nvGraphicFramePr>
          <p:cNvPr id="10" name="Diagram 9">
            <a:extLst>
              <a:ext uri="{FF2B5EF4-FFF2-40B4-BE49-F238E27FC236}">
                <a16:creationId xmlns:a16="http://schemas.microsoft.com/office/drawing/2014/main" id="{31B8AF93-B8E8-424A-B787-A6B23675361E}"/>
              </a:ext>
            </a:extLst>
          </p:cNvPr>
          <p:cNvGraphicFramePr/>
          <p:nvPr>
            <p:extLst>
              <p:ext uri="{D42A27DB-BD31-4B8C-83A1-F6EECF244321}">
                <p14:modId xmlns:p14="http://schemas.microsoft.com/office/powerpoint/2010/main" val="3847999151"/>
              </p:ext>
            </p:extLst>
          </p:nvPr>
        </p:nvGraphicFramePr>
        <p:xfrm>
          <a:off x="-685800" y="401154"/>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Picture 2">
            <a:extLst>
              <a:ext uri="{FF2B5EF4-FFF2-40B4-BE49-F238E27FC236}">
                <a16:creationId xmlns:a16="http://schemas.microsoft.com/office/drawing/2014/main" id="{89DF2455-64C1-48B4-A364-4FF59FAFFF50}"/>
              </a:ext>
            </a:extLst>
          </p:cNvPr>
          <p:cNvPicPr>
            <a:picLocks noGrp="1" noChangeAspect="1" noChangeArrowheads="1"/>
          </p:cNvPicPr>
          <p:nvPr>
            <p:ph type="pic" sz="quarter" idx="16"/>
          </p:nvPr>
        </p:nvPicPr>
        <p:blipFill>
          <a:blip r:embed="rId10">
            <a:extLst>
              <a:ext uri="{28A0092B-C50C-407E-A947-70E740481C1C}">
                <a14:useLocalDpi xmlns:a14="http://schemas.microsoft.com/office/drawing/2010/main" val="0"/>
              </a:ext>
            </a:extLst>
          </a:blip>
          <a:srcRect l="645" r="645"/>
          <a:stretch>
            <a:fillRect/>
          </a:stretch>
        </p:blipFill>
        <p:spPr bwMode="auto">
          <a:xfrm>
            <a:off x="7891463" y="4892675"/>
            <a:ext cx="1087437" cy="15557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472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32A8725-2771-814F-B30A-2570EBCDEE5A}"/>
              </a:ext>
            </a:extLst>
          </p:cNvPr>
          <p:cNvSpPr>
            <a:spLocks noGrp="1"/>
          </p:cNvSpPr>
          <p:nvPr>
            <p:ph type="subTitle" idx="17"/>
          </p:nvPr>
        </p:nvSpPr>
        <p:spPr/>
        <p:txBody>
          <a:bodyPr/>
          <a:lstStyle/>
          <a:p>
            <a:r>
              <a:rPr lang="en-US" dirty="0"/>
              <a:t>Euromonitor International network and coverage</a:t>
            </a:r>
          </a:p>
        </p:txBody>
      </p:sp>
      <p:sp>
        <p:nvSpPr>
          <p:cNvPr id="3" name="Title 2">
            <a:extLst>
              <a:ext uri="{FF2B5EF4-FFF2-40B4-BE49-F238E27FC236}">
                <a16:creationId xmlns:a16="http://schemas.microsoft.com/office/drawing/2014/main" id="{14C04FB4-DB1C-6840-BABD-EDF56EE5BAA9}"/>
              </a:ext>
            </a:extLst>
          </p:cNvPr>
          <p:cNvSpPr>
            <a:spLocks noGrp="1"/>
          </p:cNvSpPr>
          <p:nvPr>
            <p:ph type="title"/>
          </p:nvPr>
        </p:nvSpPr>
        <p:spPr>
          <a:xfrm>
            <a:off x="0" y="27963"/>
            <a:ext cx="9143999" cy="198077"/>
          </a:xfrm>
        </p:spPr>
        <p:txBody>
          <a:bodyPr/>
          <a:lstStyle/>
          <a:p>
            <a:pPr algn="l"/>
            <a:r>
              <a:rPr lang="en-US" dirty="0"/>
              <a:t>About Euromonitor International</a:t>
            </a:r>
            <a:endParaRPr lang="en-GB" dirty="0"/>
          </a:p>
        </p:txBody>
      </p:sp>
      <p:pic>
        <p:nvPicPr>
          <p:cNvPr id="1026" name="Picture 2">
            <a:extLst>
              <a:ext uri="{FF2B5EF4-FFF2-40B4-BE49-F238E27FC236}">
                <a16:creationId xmlns:a16="http://schemas.microsoft.com/office/drawing/2014/main" id="{F9D74E32-47DB-4BCC-9999-71D8277D4C7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8117" y="1206500"/>
            <a:ext cx="8355065" cy="353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933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32A8725-2771-814F-B30A-2570EBCDEE5A}"/>
              </a:ext>
            </a:extLst>
          </p:cNvPr>
          <p:cNvSpPr>
            <a:spLocks noGrp="1"/>
          </p:cNvSpPr>
          <p:nvPr>
            <p:ph type="subTitle" idx="17"/>
          </p:nvPr>
        </p:nvSpPr>
        <p:spPr/>
        <p:txBody>
          <a:bodyPr/>
          <a:lstStyle/>
          <a:p>
            <a:r>
              <a:rPr lang="en-US" dirty="0"/>
              <a:t>Scope</a:t>
            </a:r>
          </a:p>
        </p:txBody>
      </p:sp>
      <p:sp>
        <p:nvSpPr>
          <p:cNvPr id="3" name="Title 2">
            <a:extLst>
              <a:ext uri="{FF2B5EF4-FFF2-40B4-BE49-F238E27FC236}">
                <a16:creationId xmlns:a16="http://schemas.microsoft.com/office/drawing/2014/main" id="{14C04FB4-DB1C-6840-BABD-EDF56EE5BAA9}"/>
              </a:ext>
            </a:extLst>
          </p:cNvPr>
          <p:cNvSpPr>
            <a:spLocks noGrp="1"/>
          </p:cNvSpPr>
          <p:nvPr>
            <p:ph type="title"/>
          </p:nvPr>
        </p:nvSpPr>
        <p:spPr>
          <a:xfrm>
            <a:off x="0" y="27963"/>
            <a:ext cx="9143999" cy="198077"/>
          </a:xfrm>
        </p:spPr>
        <p:txBody>
          <a:bodyPr/>
          <a:lstStyle/>
          <a:p>
            <a:pPr algn="l"/>
            <a:r>
              <a:rPr lang="en-US" dirty="0"/>
              <a:t>About Euromonitor International</a:t>
            </a:r>
            <a:endParaRPr lang="en-GB" dirty="0"/>
          </a:p>
        </p:txBody>
      </p:sp>
      <p:pic>
        <p:nvPicPr>
          <p:cNvPr id="5" name="Picture 4" descr="Graphical user interface, text, application&#10;&#10;Description automatically generated">
            <a:extLst>
              <a:ext uri="{FF2B5EF4-FFF2-40B4-BE49-F238E27FC236}">
                <a16:creationId xmlns:a16="http://schemas.microsoft.com/office/drawing/2014/main" id="{42416C70-23C6-2C44-8164-C3F720AFD86E}"/>
              </a:ext>
            </a:extLst>
          </p:cNvPr>
          <p:cNvPicPr>
            <a:picLocks noChangeAspect="1"/>
          </p:cNvPicPr>
          <p:nvPr/>
        </p:nvPicPr>
        <p:blipFill rotWithShape="1">
          <a:blip r:embed="rId3"/>
          <a:srcRect t="10565" r="1047" b="2605"/>
          <a:stretch/>
        </p:blipFill>
        <p:spPr>
          <a:xfrm>
            <a:off x="528421" y="1163218"/>
            <a:ext cx="7714242" cy="3618331"/>
          </a:xfrm>
          <a:prstGeom prst="rect">
            <a:avLst/>
          </a:prstGeom>
        </p:spPr>
      </p:pic>
    </p:spTree>
    <p:extLst>
      <p:ext uri="{BB962C8B-B14F-4D97-AF65-F5344CB8AC3E}">
        <p14:creationId xmlns:p14="http://schemas.microsoft.com/office/powerpoint/2010/main" val="223453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close up of a plant&#10;&#10;Description automatically generated">
            <a:extLst>
              <a:ext uri="{FF2B5EF4-FFF2-40B4-BE49-F238E27FC236}">
                <a16:creationId xmlns:a16="http://schemas.microsoft.com/office/drawing/2014/main" id="{FB56DC1A-F9DB-4336-BECE-1B2E1F7F0CBD}"/>
              </a:ext>
            </a:extLst>
          </p:cNvPr>
          <p:cNvPicPr>
            <a:picLocks noGrp="1" noChangeAspect="1"/>
          </p:cNvPicPr>
          <p:nvPr>
            <p:ph type="pic" sz="quarter" idx="15"/>
          </p:nvPr>
        </p:nvPicPr>
        <p:blipFill>
          <a:blip r:embed="rId3">
            <a:extLst>
              <a:ext uri="{BEBA8EAE-BF5A-486C-A8C5-ECC9F3942E4B}">
                <a14:imgProps xmlns:a14="http://schemas.microsoft.com/office/drawing/2010/main">
                  <a14:imgLayer r:embed="rId4">
                    <a14:imgEffect>
                      <a14:saturation sat="0"/>
                    </a14:imgEffect>
                  </a14:imgLayer>
                </a14:imgProps>
              </a:ext>
            </a:extLst>
          </a:blip>
          <a:srcRect l="4684" r="4684"/>
          <a:stretch>
            <a:fillRect/>
          </a:stretch>
        </p:blipFill>
        <p:spPr/>
      </p:pic>
      <p:sp>
        <p:nvSpPr>
          <p:cNvPr id="11" name="Title 10">
            <a:extLst>
              <a:ext uri="{FF2B5EF4-FFF2-40B4-BE49-F238E27FC236}">
                <a16:creationId xmlns:a16="http://schemas.microsoft.com/office/drawing/2014/main" id="{B002C7B6-44CB-436A-A4A1-363313718C56}"/>
              </a:ext>
            </a:extLst>
          </p:cNvPr>
          <p:cNvSpPr>
            <a:spLocks noGrp="1"/>
          </p:cNvSpPr>
          <p:nvPr>
            <p:ph type="title"/>
          </p:nvPr>
        </p:nvSpPr>
        <p:spPr/>
        <p:txBody>
          <a:bodyPr/>
          <a:lstStyle/>
          <a:p>
            <a:r>
              <a:rPr lang="de-DE" dirty="0"/>
              <a:t>Market Sizes: Challenges &amp; Opportunites</a:t>
            </a:r>
          </a:p>
        </p:txBody>
      </p:sp>
      <p:sp>
        <p:nvSpPr>
          <p:cNvPr id="14" name="SmartArt Placeholder 13">
            <a:extLst>
              <a:ext uri="{FF2B5EF4-FFF2-40B4-BE49-F238E27FC236}">
                <a16:creationId xmlns:a16="http://schemas.microsoft.com/office/drawing/2014/main" id="{7FDF8570-AF99-4CB8-9A5C-56EB7BE279FA}"/>
              </a:ext>
            </a:extLst>
          </p:cNvPr>
          <p:cNvSpPr>
            <a:spLocks noGrp="1"/>
          </p:cNvSpPr>
          <p:nvPr>
            <p:ph type="dgm" sz="quarter" idx="17"/>
          </p:nvPr>
        </p:nvSpPr>
        <p:spPr/>
        <p:txBody>
          <a:bodyPr/>
          <a:lstStyle/>
          <a:p>
            <a:endParaRPr lang="en-GB"/>
          </a:p>
        </p:txBody>
      </p:sp>
      <p:sp>
        <p:nvSpPr>
          <p:cNvPr id="10" name="Footer Placeholder 9">
            <a:extLst>
              <a:ext uri="{FF2B5EF4-FFF2-40B4-BE49-F238E27FC236}">
                <a16:creationId xmlns:a16="http://schemas.microsoft.com/office/drawing/2014/main" id="{C26EFA59-2A3F-4FE1-8E7B-3CABE7C0E23E}"/>
              </a:ext>
            </a:extLst>
          </p:cNvPr>
          <p:cNvSpPr>
            <a:spLocks noGrp="1"/>
          </p:cNvSpPr>
          <p:nvPr>
            <p:ph type="ftr" sz="quarter" idx="10"/>
          </p:nvPr>
        </p:nvSpPr>
        <p:spPr/>
        <p:txBody>
          <a:bodyPr/>
          <a:lstStyle/>
          <a:p>
            <a:pPr>
              <a:defRPr/>
            </a:pPr>
            <a:r>
              <a:rPr lang="en-US"/>
              <a:t>© </a:t>
            </a:r>
            <a:r>
              <a:rPr lang="en-US" kern="0"/>
              <a:t>Euromonitor</a:t>
            </a:r>
            <a:r>
              <a:rPr lang="en-US"/>
              <a:t> Internation</a:t>
            </a:r>
            <a:r>
              <a:rPr lang="en-US">
                <a:cs typeface="Tahoma" pitchFamily="34" charset="0"/>
              </a:rPr>
              <a:t>al</a:t>
            </a:r>
          </a:p>
        </p:txBody>
      </p:sp>
      <p:sp>
        <p:nvSpPr>
          <p:cNvPr id="9" name="Slide Number Placeholder 8">
            <a:extLst>
              <a:ext uri="{FF2B5EF4-FFF2-40B4-BE49-F238E27FC236}">
                <a16:creationId xmlns:a16="http://schemas.microsoft.com/office/drawing/2014/main" id="{FF872CAD-ED3D-4BBD-9BAD-B959B283D599}"/>
              </a:ext>
            </a:extLst>
          </p:cNvPr>
          <p:cNvSpPr>
            <a:spLocks noGrp="1"/>
          </p:cNvSpPr>
          <p:nvPr>
            <p:ph type="sldNum" sz="quarter" idx="11"/>
          </p:nvPr>
        </p:nvSpPr>
        <p:spPr/>
        <p:txBody>
          <a:bodyPr/>
          <a:lstStyle/>
          <a:p>
            <a:pPr>
              <a:defRPr/>
            </a:pPr>
            <a:fld id="{ABA5B7AB-7BC0-4969-B749-53134EFBF71D}" type="slidenum">
              <a:rPr lang="en-US" smtClean="0"/>
              <a:pPr>
                <a:defRPr/>
              </a:pPr>
              <a:t>6</a:t>
            </a:fld>
            <a:endParaRPr lang="en-US"/>
          </a:p>
        </p:txBody>
      </p:sp>
      <p:sp>
        <p:nvSpPr>
          <p:cNvPr id="12" name="SmartArt Placeholder 11">
            <a:extLst>
              <a:ext uri="{FF2B5EF4-FFF2-40B4-BE49-F238E27FC236}">
                <a16:creationId xmlns:a16="http://schemas.microsoft.com/office/drawing/2014/main" id="{06A7826C-69B1-406D-AD8D-92C9A30DAAA5}"/>
              </a:ext>
            </a:extLst>
          </p:cNvPr>
          <p:cNvSpPr>
            <a:spLocks noGrp="1"/>
          </p:cNvSpPr>
          <p:nvPr>
            <p:ph type="dgm" sz="quarter" idx="14"/>
          </p:nvPr>
        </p:nvSpPr>
        <p:spPr/>
        <p:txBody>
          <a:bodyPr/>
          <a:lstStyle/>
          <a:p>
            <a:endParaRPr lang="en-GB"/>
          </a:p>
        </p:txBody>
      </p:sp>
    </p:spTree>
    <p:extLst>
      <p:ext uri="{BB962C8B-B14F-4D97-AF65-F5344CB8AC3E}">
        <p14:creationId xmlns:p14="http://schemas.microsoft.com/office/powerpoint/2010/main" val="3499036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6E134E4-8695-E723-3FC1-3ED04B780E26}"/>
              </a:ext>
            </a:extLst>
          </p:cNvPr>
          <p:cNvSpPr/>
          <p:nvPr/>
        </p:nvSpPr>
        <p:spPr>
          <a:xfrm>
            <a:off x="5511114" y="2622410"/>
            <a:ext cx="531340" cy="1825625"/>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52BCADD-A56C-4B80-A0E3-4C692CAC20A0}"/>
              </a:ext>
            </a:extLst>
          </p:cNvPr>
          <p:cNvSpPr>
            <a:spLocks noGrp="1"/>
          </p:cNvSpPr>
          <p:nvPr>
            <p:ph type="title"/>
          </p:nvPr>
        </p:nvSpPr>
        <p:spPr/>
        <p:txBody>
          <a:bodyPr/>
          <a:lstStyle/>
          <a:p>
            <a:r>
              <a:rPr lang="de-DE" dirty="0"/>
              <a:t>2022 key figures</a:t>
            </a:r>
          </a:p>
        </p:txBody>
      </p:sp>
      <p:sp>
        <p:nvSpPr>
          <p:cNvPr id="4" name="Text Placeholder 3">
            <a:extLst>
              <a:ext uri="{FF2B5EF4-FFF2-40B4-BE49-F238E27FC236}">
                <a16:creationId xmlns:a16="http://schemas.microsoft.com/office/drawing/2014/main" id="{07B9D59D-BE7A-43C4-973D-8A6B84826D5F}"/>
              </a:ext>
            </a:extLst>
          </p:cNvPr>
          <p:cNvSpPr>
            <a:spLocks noGrp="1"/>
          </p:cNvSpPr>
          <p:nvPr>
            <p:ph type="body" sz="quarter" idx="13"/>
          </p:nvPr>
        </p:nvSpPr>
        <p:spPr/>
        <p:txBody>
          <a:bodyPr/>
          <a:lstStyle/>
          <a:p>
            <a:r>
              <a:rPr lang="de-DE" dirty="0"/>
              <a:t>Market Sizes and Trends</a:t>
            </a:r>
          </a:p>
        </p:txBody>
      </p:sp>
      <p:sp>
        <p:nvSpPr>
          <p:cNvPr id="3" name="Footer Placeholder 2">
            <a:extLst>
              <a:ext uri="{FF2B5EF4-FFF2-40B4-BE49-F238E27FC236}">
                <a16:creationId xmlns:a16="http://schemas.microsoft.com/office/drawing/2014/main" id="{0B67CC33-A76E-4B17-B505-7EC4C4322BEA}"/>
              </a:ext>
            </a:extLst>
          </p:cNvPr>
          <p:cNvSpPr>
            <a:spLocks noGrp="1"/>
          </p:cNvSpPr>
          <p:nvPr>
            <p:ph type="ftr" sz="quarter" idx="4294967295"/>
          </p:nvPr>
        </p:nvSpPr>
        <p:spPr>
          <a:xfrm>
            <a:off x="0" y="4891088"/>
            <a:ext cx="1298575" cy="119062"/>
          </a:xfrm>
          <a:prstGeom prst="rect">
            <a:avLst/>
          </a:prstGeom>
        </p:spPr>
        <p:txBody>
          <a:bodyPr/>
          <a:lstStyle/>
          <a:p>
            <a:r>
              <a:rPr lang="en-US" dirty="0"/>
              <a:t> </a:t>
            </a:r>
          </a:p>
        </p:txBody>
      </p:sp>
      <p:graphicFrame>
        <p:nvGraphicFramePr>
          <p:cNvPr id="12" name="Content Placeholder 11">
            <a:extLst>
              <a:ext uri="{FF2B5EF4-FFF2-40B4-BE49-F238E27FC236}">
                <a16:creationId xmlns:a16="http://schemas.microsoft.com/office/drawing/2014/main" id="{618D7F15-9553-4F6A-B028-4C2C938EC5EA}"/>
              </a:ext>
            </a:extLst>
          </p:cNvPr>
          <p:cNvGraphicFramePr>
            <a:graphicFrameLocks noGrp="1"/>
          </p:cNvGraphicFramePr>
          <p:nvPr>
            <p:ph sz="quarter" idx="14"/>
            <p:extLst>
              <p:ext uri="{D42A27DB-BD31-4B8C-83A1-F6EECF244321}">
                <p14:modId xmlns:p14="http://schemas.microsoft.com/office/powerpoint/2010/main" val="1005520657"/>
              </p:ext>
            </p:extLst>
          </p:nvPr>
        </p:nvGraphicFramePr>
        <p:xfrm>
          <a:off x="304800" y="1257300"/>
          <a:ext cx="2743200" cy="3543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Content Placeholder 6">
            <a:extLst>
              <a:ext uri="{FF2B5EF4-FFF2-40B4-BE49-F238E27FC236}">
                <a16:creationId xmlns:a16="http://schemas.microsoft.com/office/drawing/2014/main" id="{22378E56-7B8D-4F25-85DC-D8BF4B0A0181}"/>
              </a:ext>
            </a:extLst>
          </p:cNvPr>
          <p:cNvGraphicFramePr>
            <a:graphicFrameLocks noGrp="1"/>
          </p:cNvGraphicFramePr>
          <p:nvPr>
            <p:ph sz="quarter" idx="15"/>
            <p:extLst>
              <p:ext uri="{D42A27DB-BD31-4B8C-83A1-F6EECF244321}">
                <p14:modId xmlns:p14="http://schemas.microsoft.com/office/powerpoint/2010/main" val="3326416709"/>
              </p:ext>
            </p:extLst>
          </p:nvPr>
        </p:nvGraphicFramePr>
        <p:xfrm>
          <a:off x="3346450" y="631825"/>
          <a:ext cx="5651500" cy="4108450"/>
        </p:xfrm>
        <a:graphic>
          <a:graphicData uri="http://schemas.openxmlformats.org/presentationml/2006/ole">
            <mc:AlternateContent xmlns:mc="http://schemas.openxmlformats.org/markup-compatibility/2006">
              <mc:Choice xmlns:v="urn:schemas-microsoft-com:vml" Requires="v">
                <p:oleObj name="Chart" r:id="rId8" imgW="5651482" imgH="4109060" progId="Excel.Chart.8">
                  <p:embed/>
                </p:oleObj>
              </mc:Choice>
              <mc:Fallback>
                <p:oleObj name="Chart" r:id="rId8" imgW="5651482" imgH="4109060" progId="Excel.Chart.8">
                  <p:embed/>
                  <p:pic>
                    <p:nvPicPr>
                      <p:cNvPr id="11" name="Content Placeholder 6">
                        <a:extLst>
                          <a:ext uri="{FF2B5EF4-FFF2-40B4-BE49-F238E27FC236}">
                            <a16:creationId xmlns:a16="http://schemas.microsoft.com/office/drawing/2014/main" id="{22378E56-7B8D-4F25-85DC-D8BF4B0A0181}"/>
                          </a:ext>
                        </a:extLst>
                      </p:cNvPr>
                      <p:cNvPicPr>
                        <a:picLocks noGrp="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6450" y="631825"/>
                        <a:ext cx="5651500" cy="410845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929110D1-B9CB-41BB-B5D8-D76EB4ED1E10}"/>
              </a:ext>
            </a:extLst>
          </p:cNvPr>
          <p:cNvSpPr txBox="1"/>
          <p:nvPr/>
        </p:nvSpPr>
        <p:spPr>
          <a:xfrm>
            <a:off x="3482342" y="4708436"/>
            <a:ext cx="5227320" cy="215444"/>
          </a:xfrm>
          <a:prstGeom prst="rect">
            <a:avLst/>
          </a:prstGeom>
          <a:noFill/>
        </p:spPr>
        <p:txBody>
          <a:bodyPr wrap="square" rtlCol="0">
            <a:spAutoFit/>
          </a:bodyPr>
          <a:lstStyle/>
          <a:p>
            <a:r>
              <a:rPr lang="de-DE" sz="800" i="1" dirty="0">
                <a:ea typeface="+mj-ea"/>
                <a:cs typeface="+mj-cs"/>
              </a:rPr>
              <a:t>Source: Euromonitor Passport Data </a:t>
            </a:r>
            <a:endParaRPr lang="de-DE" sz="800" i="1" dirty="0"/>
          </a:p>
        </p:txBody>
      </p:sp>
    </p:spTree>
    <p:extLst>
      <p:ext uri="{BB962C8B-B14F-4D97-AF65-F5344CB8AC3E}">
        <p14:creationId xmlns:p14="http://schemas.microsoft.com/office/powerpoint/2010/main" val="3817281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1224B32-A070-4F91-B69C-D6561ADBA0A2}"/>
              </a:ext>
            </a:extLst>
          </p:cNvPr>
          <p:cNvSpPr>
            <a:spLocks noGrp="1"/>
          </p:cNvSpPr>
          <p:nvPr>
            <p:ph type="body" idx="1"/>
          </p:nvPr>
        </p:nvSpPr>
        <p:spPr/>
        <p:txBody>
          <a:bodyPr/>
          <a:lstStyle/>
          <a:p>
            <a:r>
              <a:rPr lang="de-DE" dirty="0"/>
              <a:t>Medical</a:t>
            </a:r>
          </a:p>
        </p:txBody>
      </p:sp>
      <p:sp>
        <p:nvSpPr>
          <p:cNvPr id="5" name="Content Placeholder 4">
            <a:extLst>
              <a:ext uri="{FF2B5EF4-FFF2-40B4-BE49-F238E27FC236}">
                <a16:creationId xmlns:a16="http://schemas.microsoft.com/office/drawing/2014/main" id="{7C17D4CD-6B8D-472C-821D-34E0A90E315F}"/>
              </a:ext>
            </a:extLst>
          </p:cNvPr>
          <p:cNvSpPr>
            <a:spLocks noGrp="1"/>
          </p:cNvSpPr>
          <p:nvPr>
            <p:ph sz="half" idx="2"/>
          </p:nvPr>
        </p:nvSpPr>
        <p:spPr>
          <a:xfrm>
            <a:off x="292608" y="1878806"/>
            <a:ext cx="2468880" cy="2845594"/>
          </a:xfrm>
        </p:spPr>
        <p:txBody>
          <a:bodyPr/>
          <a:lstStyle/>
          <a:p>
            <a:r>
              <a:rPr lang="de-DE" dirty="0">
                <a:latin typeface="+mn-lt"/>
              </a:rPr>
              <a:t>Prescription-only</a:t>
            </a:r>
          </a:p>
          <a:p>
            <a:r>
              <a:rPr lang="de-DE" dirty="0">
                <a:latin typeface="+mn-lt"/>
              </a:rPr>
              <a:t>THC and/or CBD</a:t>
            </a:r>
          </a:p>
          <a:p>
            <a:r>
              <a:rPr lang="de-DE" dirty="0">
                <a:latin typeface="+mn-lt"/>
              </a:rPr>
              <a:t>Therapeutic use</a:t>
            </a:r>
          </a:p>
          <a:p>
            <a:endParaRPr lang="de-DE" dirty="0"/>
          </a:p>
          <a:p>
            <a:endParaRPr lang="de-DE" dirty="0"/>
          </a:p>
          <a:p>
            <a:endParaRPr lang="de-DE" dirty="0"/>
          </a:p>
          <a:p>
            <a:r>
              <a:rPr lang="de-DE" sz="2400" dirty="0"/>
              <a:t>USD 8.5 bilion </a:t>
            </a:r>
          </a:p>
        </p:txBody>
      </p:sp>
      <p:sp>
        <p:nvSpPr>
          <p:cNvPr id="6" name="Text Placeholder 5">
            <a:extLst>
              <a:ext uri="{FF2B5EF4-FFF2-40B4-BE49-F238E27FC236}">
                <a16:creationId xmlns:a16="http://schemas.microsoft.com/office/drawing/2014/main" id="{B61E6AB4-49E9-4100-B349-CD08BF7DC8AE}"/>
              </a:ext>
            </a:extLst>
          </p:cNvPr>
          <p:cNvSpPr>
            <a:spLocks noGrp="1"/>
          </p:cNvSpPr>
          <p:nvPr>
            <p:ph type="body" sz="quarter" idx="3"/>
          </p:nvPr>
        </p:nvSpPr>
        <p:spPr/>
        <p:txBody>
          <a:bodyPr/>
          <a:lstStyle/>
          <a:p>
            <a:r>
              <a:rPr lang="de-DE" dirty="0"/>
              <a:t>Adult-Use</a:t>
            </a:r>
          </a:p>
        </p:txBody>
      </p:sp>
      <p:sp>
        <p:nvSpPr>
          <p:cNvPr id="7" name="Content Placeholder 6">
            <a:extLst>
              <a:ext uri="{FF2B5EF4-FFF2-40B4-BE49-F238E27FC236}">
                <a16:creationId xmlns:a16="http://schemas.microsoft.com/office/drawing/2014/main" id="{DE4BC047-6810-4A75-97FC-101777E0AEFE}"/>
              </a:ext>
            </a:extLst>
          </p:cNvPr>
          <p:cNvSpPr>
            <a:spLocks noGrp="1"/>
          </p:cNvSpPr>
          <p:nvPr>
            <p:ph sz="quarter" idx="4"/>
          </p:nvPr>
        </p:nvSpPr>
        <p:spPr>
          <a:xfrm>
            <a:off x="3337560" y="1878806"/>
            <a:ext cx="2468880" cy="2845594"/>
          </a:xfrm>
        </p:spPr>
        <p:txBody>
          <a:bodyPr/>
          <a:lstStyle/>
          <a:p>
            <a:r>
              <a:rPr lang="de-DE" dirty="0">
                <a:latin typeface="+mn-lt"/>
              </a:rPr>
              <a:t>Non-prescription, regulated</a:t>
            </a:r>
          </a:p>
          <a:p>
            <a:r>
              <a:rPr lang="de-DE" dirty="0">
                <a:latin typeface="+mn-lt"/>
              </a:rPr>
              <a:t>THC (and possibly CBD)</a:t>
            </a:r>
          </a:p>
          <a:p>
            <a:r>
              <a:rPr lang="de-DE" dirty="0">
                <a:latin typeface="+mn-lt"/>
              </a:rPr>
              <a:t>Recreational use</a:t>
            </a:r>
          </a:p>
          <a:p>
            <a:endParaRPr lang="de-DE" dirty="0"/>
          </a:p>
          <a:p>
            <a:endParaRPr lang="de-DE" dirty="0"/>
          </a:p>
          <a:p>
            <a:endParaRPr lang="de-DE" dirty="0"/>
          </a:p>
          <a:p>
            <a:r>
              <a:rPr lang="de-DE" sz="2400" dirty="0"/>
              <a:t>USD 21 bilion</a:t>
            </a:r>
          </a:p>
        </p:txBody>
      </p:sp>
      <p:sp>
        <p:nvSpPr>
          <p:cNvPr id="8" name="Text Placeholder 7">
            <a:extLst>
              <a:ext uri="{FF2B5EF4-FFF2-40B4-BE49-F238E27FC236}">
                <a16:creationId xmlns:a16="http://schemas.microsoft.com/office/drawing/2014/main" id="{507322EB-9EFC-439E-B005-359C1B6029E3}"/>
              </a:ext>
            </a:extLst>
          </p:cNvPr>
          <p:cNvSpPr>
            <a:spLocks noGrp="1"/>
          </p:cNvSpPr>
          <p:nvPr>
            <p:ph type="body" sz="quarter" idx="13"/>
          </p:nvPr>
        </p:nvSpPr>
        <p:spPr/>
        <p:txBody>
          <a:bodyPr/>
          <a:lstStyle/>
          <a:p>
            <a:r>
              <a:rPr lang="de-DE" dirty="0"/>
              <a:t>CBD</a:t>
            </a:r>
          </a:p>
        </p:txBody>
      </p:sp>
      <p:sp>
        <p:nvSpPr>
          <p:cNvPr id="9" name="Content Placeholder 8">
            <a:extLst>
              <a:ext uri="{FF2B5EF4-FFF2-40B4-BE49-F238E27FC236}">
                <a16:creationId xmlns:a16="http://schemas.microsoft.com/office/drawing/2014/main" id="{414D4B92-09C6-409A-9DEB-3C96CFAB03CE}"/>
              </a:ext>
            </a:extLst>
          </p:cNvPr>
          <p:cNvSpPr>
            <a:spLocks noGrp="1"/>
          </p:cNvSpPr>
          <p:nvPr>
            <p:ph sz="quarter" idx="14"/>
          </p:nvPr>
        </p:nvSpPr>
        <p:spPr>
          <a:xfrm>
            <a:off x="6382512" y="1878806"/>
            <a:ext cx="2468880" cy="2845594"/>
          </a:xfrm>
        </p:spPr>
        <p:txBody>
          <a:bodyPr/>
          <a:lstStyle/>
          <a:p>
            <a:r>
              <a:rPr lang="de-DE" dirty="0">
                <a:latin typeface="+mn-lt"/>
              </a:rPr>
              <a:t>Non-prescription, regulated or not</a:t>
            </a:r>
          </a:p>
          <a:p>
            <a:r>
              <a:rPr lang="de-DE" dirty="0">
                <a:latin typeface="+mn-lt"/>
              </a:rPr>
              <a:t>CBD/Minor cannabinoids e.g. CBC, CBG</a:t>
            </a:r>
          </a:p>
          <a:p>
            <a:r>
              <a:rPr lang="de-DE" dirty="0">
                <a:latin typeface="+mn-lt"/>
              </a:rPr>
              <a:t>Therapeutic or recreational use</a:t>
            </a:r>
          </a:p>
          <a:p>
            <a:endParaRPr lang="de-DE" dirty="0"/>
          </a:p>
          <a:p>
            <a:r>
              <a:rPr lang="de-DE" sz="2400" dirty="0"/>
              <a:t>USD 11.5 bilion</a:t>
            </a:r>
          </a:p>
        </p:txBody>
      </p:sp>
      <p:sp>
        <p:nvSpPr>
          <p:cNvPr id="3" name="Footer Placeholder 2">
            <a:extLst>
              <a:ext uri="{FF2B5EF4-FFF2-40B4-BE49-F238E27FC236}">
                <a16:creationId xmlns:a16="http://schemas.microsoft.com/office/drawing/2014/main" id="{F7BBD56A-06BF-40E7-8DDD-694A97C19E98}"/>
              </a:ext>
            </a:extLst>
          </p:cNvPr>
          <p:cNvSpPr>
            <a:spLocks noGrp="1"/>
          </p:cNvSpPr>
          <p:nvPr>
            <p:ph type="ftr" sz="quarter" idx="18"/>
          </p:nvPr>
        </p:nvSpPr>
        <p:spPr/>
        <p:txBody>
          <a:bodyPr/>
          <a:lstStyle/>
          <a:p>
            <a:r>
              <a:rPr lang="en-US" dirty="0">
                <a:solidFill>
                  <a:schemeClr val="bg1"/>
                </a:solidFill>
              </a:rPr>
              <a:t>© Euromonitor International</a:t>
            </a:r>
          </a:p>
        </p:txBody>
      </p:sp>
      <p:pic>
        <p:nvPicPr>
          <p:cNvPr id="11" name="Picture 2">
            <a:extLst>
              <a:ext uri="{FF2B5EF4-FFF2-40B4-BE49-F238E27FC236}">
                <a16:creationId xmlns:a16="http://schemas.microsoft.com/office/drawing/2014/main" id="{84E14819-2914-4BAB-81DC-66A7F57C5262}"/>
              </a:ext>
            </a:extLst>
          </p:cNvPr>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l="645" r="645"/>
          <a:stretch>
            <a:fillRect/>
          </a:stretch>
        </p:blipFill>
        <p:spPr bwMode="auto">
          <a:xfrm>
            <a:off x="7891463" y="4892675"/>
            <a:ext cx="1087437" cy="15557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119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9C3E70F-324C-4858-8437-C3E482916EAB}"/>
              </a:ext>
            </a:extLst>
          </p:cNvPr>
          <p:cNvSpPr>
            <a:spLocks noGrp="1"/>
          </p:cNvSpPr>
          <p:nvPr>
            <p:ph type="body" idx="1"/>
          </p:nvPr>
        </p:nvSpPr>
        <p:spPr>
          <a:xfrm>
            <a:off x="339790" y="1260872"/>
            <a:ext cx="2468880" cy="617934"/>
          </a:xfrm>
        </p:spPr>
        <p:txBody>
          <a:bodyPr/>
          <a:lstStyle/>
          <a:p>
            <a:r>
              <a:rPr lang="de-DE" dirty="0"/>
              <a:t>Growing access and acceptance</a:t>
            </a:r>
          </a:p>
        </p:txBody>
      </p:sp>
      <p:pic>
        <p:nvPicPr>
          <p:cNvPr id="14" name="Content Placeholder 13" descr="A gavel and scales on a wooden table&#10;&#10;Description automatically generated">
            <a:extLst>
              <a:ext uri="{FF2B5EF4-FFF2-40B4-BE49-F238E27FC236}">
                <a16:creationId xmlns:a16="http://schemas.microsoft.com/office/drawing/2014/main" id="{3E6FE4D4-5E03-4CF9-86A6-A7E4E31B8E19}"/>
              </a:ext>
            </a:extLst>
          </p:cNvPr>
          <p:cNvPicPr>
            <a:picLocks noGrp="1" noChangeAspect="1"/>
          </p:cNvPicPr>
          <p:nvPr>
            <p:ph sz="half" idx="2"/>
          </p:nvPr>
        </p:nvPicPr>
        <p:blipFill>
          <a:blip r:embed="rId3"/>
          <a:stretch>
            <a:fillRect/>
          </a:stretch>
        </p:blipFill>
        <p:spPr>
          <a:xfrm>
            <a:off x="6188371" y="2138074"/>
            <a:ext cx="2762796" cy="1841863"/>
          </a:xfrm>
        </p:spPr>
      </p:pic>
      <p:sp>
        <p:nvSpPr>
          <p:cNvPr id="8" name="Text Placeholder 7">
            <a:extLst>
              <a:ext uri="{FF2B5EF4-FFF2-40B4-BE49-F238E27FC236}">
                <a16:creationId xmlns:a16="http://schemas.microsoft.com/office/drawing/2014/main" id="{9B4A7E6E-A15E-4BB3-97FD-467C0FCA82D6}"/>
              </a:ext>
            </a:extLst>
          </p:cNvPr>
          <p:cNvSpPr>
            <a:spLocks noGrp="1"/>
          </p:cNvSpPr>
          <p:nvPr>
            <p:ph type="body" sz="quarter" idx="3"/>
          </p:nvPr>
        </p:nvSpPr>
        <p:spPr>
          <a:xfrm>
            <a:off x="3337560" y="1260872"/>
            <a:ext cx="2468880" cy="617934"/>
          </a:xfrm>
        </p:spPr>
        <p:txBody>
          <a:bodyPr/>
          <a:lstStyle/>
          <a:p>
            <a:r>
              <a:rPr lang="de-DE" dirty="0"/>
              <a:t>Stigma </a:t>
            </a:r>
            <a:br>
              <a:rPr lang="de-DE" dirty="0"/>
            </a:br>
            <a:r>
              <a:rPr lang="de-DE" dirty="0"/>
              <a:t>remains</a:t>
            </a:r>
          </a:p>
        </p:txBody>
      </p:sp>
      <p:pic>
        <p:nvPicPr>
          <p:cNvPr id="16" name="Content Placeholder 15" descr="A hand holding a bottle of marijuana&#10;&#10;Description automatically generated">
            <a:extLst>
              <a:ext uri="{FF2B5EF4-FFF2-40B4-BE49-F238E27FC236}">
                <a16:creationId xmlns:a16="http://schemas.microsoft.com/office/drawing/2014/main" id="{B82B589D-B2DA-4847-AE1C-399633CFFA94}"/>
              </a:ext>
            </a:extLst>
          </p:cNvPr>
          <p:cNvPicPr>
            <a:picLocks noGrp="1" noChangeAspect="1"/>
          </p:cNvPicPr>
          <p:nvPr>
            <p:ph sz="quarter" idx="4"/>
          </p:nvPr>
        </p:nvPicPr>
        <p:blipFill>
          <a:blip r:embed="rId4"/>
          <a:stretch>
            <a:fillRect/>
          </a:stretch>
        </p:blipFill>
        <p:spPr>
          <a:xfrm>
            <a:off x="192833" y="2138074"/>
            <a:ext cx="2762794" cy="1841863"/>
          </a:xfrm>
        </p:spPr>
      </p:pic>
      <p:sp>
        <p:nvSpPr>
          <p:cNvPr id="10" name="Text Placeholder 9">
            <a:extLst>
              <a:ext uri="{FF2B5EF4-FFF2-40B4-BE49-F238E27FC236}">
                <a16:creationId xmlns:a16="http://schemas.microsoft.com/office/drawing/2014/main" id="{4DC88660-36C3-4001-9381-129AD8A349BB}"/>
              </a:ext>
            </a:extLst>
          </p:cNvPr>
          <p:cNvSpPr>
            <a:spLocks noGrp="1"/>
          </p:cNvSpPr>
          <p:nvPr>
            <p:ph type="body" sz="quarter" idx="13"/>
          </p:nvPr>
        </p:nvSpPr>
        <p:spPr>
          <a:xfrm>
            <a:off x="6284540" y="1260872"/>
            <a:ext cx="2468880" cy="617934"/>
          </a:xfrm>
        </p:spPr>
        <p:txBody>
          <a:bodyPr/>
          <a:lstStyle/>
          <a:p>
            <a:r>
              <a:rPr lang="de-DE" dirty="0"/>
              <a:t>Regulatory uncertainty</a:t>
            </a:r>
          </a:p>
        </p:txBody>
      </p:sp>
      <p:pic>
        <p:nvPicPr>
          <p:cNvPr id="22" name="Content Placeholder 21" descr="Close-up of hands holding a piece of marijuana&#10;&#10;Description automatically generated">
            <a:extLst>
              <a:ext uri="{FF2B5EF4-FFF2-40B4-BE49-F238E27FC236}">
                <a16:creationId xmlns:a16="http://schemas.microsoft.com/office/drawing/2014/main" id="{257E1854-B4A3-4987-9CDC-975FD2351FDE}"/>
              </a:ext>
            </a:extLst>
          </p:cNvPr>
          <p:cNvPicPr>
            <a:picLocks noGrp="1" noChangeAspect="1"/>
          </p:cNvPicPr>
          <p:nvPr>
            <p:ph sz="quarter" idx="14"/>
          </p:nvPr>
        </p:nvPicPr>
        <p:blipFill>
          <a:blip r:embed="rId5"/>
          <a:stretch>
            <a:fillRect/>
          </a:stretch>
        </p:blipFill>
        <p:spPr>
          <a:xfrm>
            <a:off x="3190602" y="2138074"/>
            <a:ext cx="2762796" cy="1841863"/>
          </a:xfrm>
        </p:spPr>
      </p:pic>
      <p:pic>
        <p:nvPicPr>
          <p:cNvPr id="23" name="Picture 2">
            <a:extLst>
              <a:ext uri="{FF2B5EF4-FFF2-40B4-BE49-F238E27FC236}">
                <a16:creationId xmlns:a16="http://schemas.microsoft.com/office/drawing/2014/main" id="{4183A9BB-D58F-4941-B0E7-00DF367D23F3}"/>
              </a:ext>
            </a:extLst>
          </p:cNvPr>
          <p:cNvPicPr>
            <a:picLocks noGrp="1" noChangeAspect="1" noChangeArrowheads="1"/>
          </p:cNvPicPr>
          <p:nvPr>
            <p:ph type="pic" sz="quarter" idx="16"/>
          </p:nvPr>
        </p:nvPicPr>
        <p:blipFill>
          <a:blip r:embed="rId6">
            <a:extLst>
              <a:ext uri="{28A0092B-C50C-407E-A947-70E740481C1C}">
                <a14:useLocalDpi xmlns:a14="http://schemas.microsoft.com/office/drawing/2010/main" val="0"/>
              </a:ext>
            </a:extLst>
          </a:blip>
          <a:srcRect l="645" r="645"/>
          <a:stretch>
            <a:fillRect/>
          </a:stretch>
        </p:blipFill>
        <p:spPr bwMode="auto">
          <a:xfrm>
            <a:off x="7891463" y="4892675"/>
            <a:ext cx="1087437" cy="15557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411024"/>
      </p:ext>
    </p:extLst>
  </p:cSld>
  <p:clrMapOvr>
    <a:masterClrMapping/>
  </p:clrMapOvr>
</p:sld>
</file>

<file path=ppt/theme/theme1.xml><?xml version="1.0" encoding="utf-8"?>
<a:theme xmlns:a="http://schemas.openxmlformats.org/drawingml/2006/main" name="Covers &amp; Dividers">
  <a:themeElements>
    <a:clrScheme name="EMI cc v101 1">
      <a:dk1>
        <a:srgbClr val="414141"/>
      </a:dk1>
      <a:lt1>
        <a:srgbClr val="FFFFFF"/>
      </a:lt1>
      <a:dk2>
        <a:srgbClr val="000000"/>
      </a:dk2>
      <a:lt2>
        <a:srgbClr val="7F7F7F"/>
      </a:lt2>
      <a:accent1>
        <a:srgbClr val="33657F"/>
      </a:accent1>
      <a:accent2>
        <a:srgbClr val="A3A6A7"/>
      </a:accent2>
      <a:accent3>
        <a:srgbClr val="FAA436"/>
      </a:accent3>
      <a:accent4>
        <a:srgbClr val="00AED9"/>
      </a:accent4>
      <a:accent5>
        <a:srgbClr val="FF6912"/>
      </a:accent5>
      <a:accent6>
        <a:srgbClr val="43B02A"/>
      </a:accent6>
      <a:hlink>
        <a:srgbClr val="FAA436"/>
      </a:hlink>
      <a:folHlink>
        <a:srgbClr val="BC7C2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MI-Orange-Template-v2.4" id="{8A992C1D-1834-294F-A59F-DEBBA7A38A46}" vid="{44FC9F2A-ACD5-1646-BD24-63255E1E519F}"/>
    </a:ext>
  </a:extLst>
</a:theme>
</file>

<file path=ppt/theme/theme10.xml><?xml version="1.0" encoding="utf-8"?>
<a:theme xmlns:a="http://schemas.openxmlformats.org/drawingml/2006/main" name="1_Covers &amp; Dividers">
  <a:themeElements>
    <a:clrScheme name="EMI cc v101 1">
      <a:dk1>
        <a:srgbClr val="414141"/>
      </a:dk1>
      <a:lt1>
        <a:srgbClr val="FFFFFF"/>
      </a:lt1>
      <a:dk2>
        <a:srgbClr val="000000"/>
      </a:dk2>
      <a:lt2>
        <a:srgbClr val="7F7F7F"/>
      </a:lt2>
      <a:accent1>
        <a:srgbClr val="33657F"/>
      </a:accent1>
      <a:accent2>
        <a:srgbClr val="A3A6A7"/>
      </a:accent2>
      <a:accent3>
        <a:srgbClr val="FAA436"/>
      </a:accent3>
      <a:accent4>
        <a:srgbClr val="00AED9"/>
      </a:accent4>
      <a:accent5>
        <a:srgbClr val="FF6912"/>
      </a:accent5>
      <a:accent6>
        <a:srgbClr val="43B02A"/>
      </a:accent6>
      <a:hlink>
        <a:srgbClr val="FAA436"/>
      </a:hlink>
      <a:folHlink>
        <a:srgbClr val="BC7C2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MI-Orange-Template-v2.4" id="{8A992C1D-1834-294F-A59F-DEBBA7A38A46}" vid="{44FC9F2A-ACD5-1646-BD24-63255E1E519F}"/>
    </a:ext>
  </a:extLst>
</a:theme>
</file>

<file path=ppt/theme/theme11.xml><?xml version="1.0" encoding="utf-8"?>
<a:theme xmlns:a="http://schemas.openxmlformats.org/drawingml/2006/main" name="2_Covers &amp; Dividers">
  <a:themeElements>
    <a:clrScheme name="EMI cc v101 1">
      <a:dk1>
        <a:srgbClr val="414141"/>
      </a:dk1>
      <a:lt1>
        <a:srgbClr val="FFFFFF"/>
      </a:lt1>
      <a:dk2>
        <a:srgbClr val="000000"/>
      </a:dk2>
      <a:lt2>
        <a:srgbClr val="7F7F7F"/>
      </a:lt2>
      <a:accent1>
        <a:srgbClr val="33657F"/>
      </a:accent1>
      <a:accent2>
        <a:srgbClr val="A3A6A7"/>
      </a:accent2>
      <a:accent3>
        <a:srgbClr val="FAA436"/>
      </a:accent3>
      <a:accent4>
        <a:srgbClr val="00AED9"/>
      </a:accent4>
      <a:accent5>
        <a:srgbClr val="FF6912"/>
      </a:accent5>
      <a:accent6>
        <a:srgbClr val="43B02A"/>
      </a:accent6>
      <a:hlink>
        <a:srgbClr val="FAA436"/>
      </a:hlink>
      <a:folHlink>
        <a:srgbClr val="BC7C2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CCC02239-0710-4ADA-9D11-9ED93E6A6955}" vid="{4EB8C074-FF56-4311-8C58-C1BFC228667C}"/>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on (match)">
  <a:themeElements>
    <a:clrScheme name="EMI cc v101 1">
      <a:dk1>
        <a:srgbClr val="414141"/>
      </a:dk1>
      <a:lt1>
        <a:srgbClr val="FFFFFF"/>
      </a:lt1>
      <a:dk2>
        <a:srgbClr val="000000"/>
      </a:dk2>
      <a:lt2>
        <a:srgbClr val="7F7F7F"/>
      </a:lt2>
      <a:accent1>
        <a:srgbClr val="33657F"/>
      </a:accent1>
      <a:accent2>
        <a:srgbClr val="A3A6A7"/>
      </a:accent2>
      <a:accent3>
        <a:srgbClr val="FAA436"/>
      </a:accent3>
      <a:accent4>
        <a:srgbClr val="00AED9"/>
      </a:accent4>
      <a:accent5>
        <a:srgbClr val="FF6912"/>
      </a:accent5>
      <a:accent6>
        <a:srgbClr val="43B02A"/>
      </a:accent6>
      <a:hlink>
        <a:srgbClr val="FAA436"/>
      </a:hlink>
      <a:folHlink>
        <a:srgbClr val="BC7C2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MI-Orange-Template-v2.4" id="{8A992C1D-1834-294F-A59F-DEBBA7A38A46}" vid="{1D903E04-3C78-2948-B38B-AF28F7B3C127}"/>
    </a:ext>
  </a:extLst>
</a:theme>
</file>

<file path=ppt/theme/theme3.xml><?xml version="1.0" encoding="utf-8"?>
<a:theme xmlns:a="http://schemas.openxmlformats.org/drawingml/2006/main" name="Presentation (related)">
  <a:themeElements>
    <a:clrScheme name="EMI cc v101 1">
      <a:dk1>
        <a:srgbClr val="414141"/>
      </a:dk1>
      <a:lt1>
        <a:srgbClr val="FFFFFF"/>
      </a:lt1>
      <a:dk2>
        <a:srgbClr val="000000"/>
      </a:dk2>
      <a:lt2>
        <a:srgbClr val="7F7F7F"/>
      </a:lt2>
      <a:accent1>
        <a:srgbClr val="33657F"/>
      </a:accent1>
      <a:accent2>
        <a:srgbClr val="A3A6A7"/>
      </a:accent2>
      <a:accent3>
        <a:srgbClr val="FAA436"/>
      </a:accent3>
      <a:accent4>
        <a:srgbClr val="00AED9"/>
      </a:accent4>
      <a:accent5>
        <a:srgbClr val="FF6912"/>
      </a:accent5>
      <a:accent6>
        <a:srgbClr val="43B02A"/>
      </a:accent6>
      <a:hlink>
        <a:srgbClr val="FAA436"/>
      </a:hlink>
      <a:folHlink>
        <a:srgbClr val="BC7C2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MI-Orange-Template-v2.4" id="{8A992C1D-1834-294F-A59F-DEBBA7A38A46}" vid="{57652091-2B87-384D-8CA1-2513FE99F172}"/>
    </a:ext>
  </a:extLst>
</a:theme>
</file>

<file path=ppt/theme/theme4.xml><?xml version="1.0" encoding="utf-8"?>
<a:theme xmlns:a="http://schemas.openxmlformats.org/drawingml/2006/main" name="Presentation only">
  <a:themeElements>
    <a:clrScheme name="EMI cc v101 1">
      <a:dk1>
        <a:srgbClr val="414141"/>
      </a:dk1>
      <a:lt1>
        <a:srgbClr val="FFFFFF"/>
      </a:lt1>
      <a:dk2>
        <a:srgbClr val="000000"/>
      </a:dk2>
      <a:lt2>
        <a:srgbClr val="7F7F7F"/>
      </a:lt2>
      <a:accent1>
        <a:srgbClr val="33657F"/>
      </a:accent1>
      <a:accent2>
        <a:srgbClr val="A3A6A7"/>
      </a:accent2>
      <a:accent3>
        <a:srgbClr val="FAA436"/>
      </a:accent3>
      <a:accent4>
        <a:srgbClr val="00AED9"/>
      </a:accent4>
      <a:accent5>
        <a:srgbClr val="FF6912"/>
      </a:accent5>
      <a:accent6>
        <a:srgbClr val="43B02A"/>
      </a:accent6>
      <a:hlink>
        <a:srgbClr val="FAA436"/>
      </a:hlink>
      <a:folHlink>
        <a:srgbClr val="BC7C2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MI-Orange-Template-v2.4" id="{8A992C1D-1834-294F-A59F-DEBBA7A38A46}" vid="{CCE80763-DE1C-E844-BE89-E3C0CA338984}"/>
    </a:ext>
  </a:extLst>
</a:theme>
</file>

<file path=ppt/theme/theme5.xml><?xml version="1.0" encoding="utf-8"?>
<a:theme xmlns:a="http://schemas.openxmlformats.org/drawingml/2006/main" name="EMI Impact Slides 4.4">
  <a:themeElements>
    <a:clrScheme name="EMI house 5">
      <a:dk1>
        <a:srgbClr val="414141"/>
      </a:dk1>
      <a:lt1>
        <a:srgbClr val="FFFFFF"/>
      </a:lt1>
      <a:dk2>
        <a:srgbClr val="000000"/>
      </a:dk2>
      <a:lt2>
        <a:srgbClr val="7F7F7F"/>
      </a:lt2>
      <a:accent1>
        <a:srgbClr val="35637C"/>
      </a:accent1>
      <a:accent2>
        <a:srgbClr val="00A6CE"/>
      </a:accent2>
      <a:accent3>
        <a:srgbClr val="FF9C15"/>
      </a:accent3>
      <a:accent4>
        <a:srgbClr val="A73D71"/>
      </a:accent4>
      <a:accent5>
        <a:srgbClr val="FF6911"/>
      </a:accent5>
      <a:accent6>
        <a:srgbClr val="3FAE29"/>
      </a:accent6>
      <a:hlink>
        <a:srgbClr val="35627B"/>
      </a:hlink>
      <a:folHlink>
        <a:srgbClr val="5D87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0" rIns="0" bIns="0" rtlCol="0" anchor="t" anchorCtr="0">
        <a:no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1200" b="0" i="0" u="none" strike="noStrike" kern="1200" cap="none" spc="0" normalizeH="0" noProof="0" dirty="0" smtClean="0">
            <a:ln>
              <a:noFill/>
            </a:ln>
            <a:effectLst/>
            <a:uLnTx/>
            <a:uFillTx/>
            <a:latin typeface="Arial" pitchFamily="34" charset="0"/>
            <a:ea typeface="+mj-ea"/>
            <a:cs typeface="+mj-cs"/>
          </a:defRPr>
        </a:defPPr>
      </a:lstStyle>
    </a:txDef>
  </a:objectDefaults>
  <a:extraClrSchemeLst/>
  <a:extLst>
    <a:ext uri="{05A4C25C-085E-4340-85A3-A5531E510DB2}">
      <thm15:themeFamily xmlns:thm15="http://schemas.microsoft.com/office/thememl/2012/main" name="Presentazione WABEL OFFICIAL TEMPLATE" id="{04CCB819-E664-41B0-80C4-2C09B5440652}" vid="{67140037-BD42-4478-869E-A2EB9B7FEE71}"/>
    </a:ext>
  </a:extLst>
</a:theme>
</file>

<file path=ppt/theme/theme6.xml><?xml version="1.0" encoding="utf-8"?>
<a:theme xmlns:a="http://schemas.openxmlformats.org/drawingml/2006/main" name="EMI Presentation 4.4">
  <a:themeElements>
    <a:clrScheme name="EMI house 5">
      <a:dk1>
        <a:srgbClr val="414141"/>
      </a:dk1>
      <a:lt1>
        <a:srgbClr val="FFFFFF"/>
      </a:lt1>
      <a:dk2>
        <a:srgbClr val="000000"/>
      </a:dk2>
      <a:lt2>
        <a:srgbClr val="7F7F7F"/>
      </a:lt2>
      <a:accent1>
        <a:srgbClr val="35637C"/>
      </a:accent1>
      <a:accent2>
        <a:srgbClr val="00A6CE"/>
      </a:accent2>
      <a:accent3>
        <a:srgbClr val="FF9C15"/>
      </a:accent3>
      <a:accent4>
        <a:srgbClr val="A73D71"/>
      </a:accent4>
      <a:accent5>
        <a:srgbClr val="FF6911"/>
      </a:accent5>
      <a:accent6>
        <a:srgbClr val="3FAE29"/>
      </a:accent6>
      <a:hlink>
        <a:srgbClr val="35627B"/>
      </a:hlink>
      <a:folHlink>
        <a:srgbClr val="5D87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0" rIns="0" bIns="0" rtlCol="0" anchor="t" anchorCtr="0">
        <a:no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1200" b="0" i="0" u="none" strike="noStrike" kern="1200" cap="none" spc="0" normalizeH="0" noProof="0" dirty="0" smtClean="0">
            <a:ln>
              <a:noFill/>
            </a:ln>
            <a:effectLst/>
            <a:uLnTx/>
            <a:uFillTx/>
            <a:latin typeface="Arial" pitchFamily="34" charset="0"/>
            <a:ea typeface="+mj-ea"/>
            <a:cs typeface="+mj-cs"/>
          </a:defRPr>
        </a:defPPr>
      </a:lstStyle>
    </a:txDef>
  </a:objectDefaults>
  <a:extraClrSchemeLst/>
  <a:extLst>
    <a:ext uri="{05A4C25C-085E-4340-85A3-A5531E510DB2}">
      <thm15:themeFamily xmlns:thm15="http://schemas.microsoft.com/office/thememl/2012/main" name="EMI-Presentation-16x9_v4.4.potx" id="{309F9ADC-1D5B-EE49-A55B-B5082903303F}" vid="{2E81341E-CD9C-9642-B2F8-4D1873247F1F}"/>
    </a:ext>
  </a:extLst>
</a:theme>
</file>

<file path=ppt/theme/theme7.xml><?xml version="1.0" encoding="utf-8"?>
<a:theme xmlns:a="http://schemas.openxmlformats.org/drawingml/2006/main" name="EMI Impact Slides">
  <a:themeElements>
    <a:clrScheme name="EMI house 5">
      <a:dk1>
        <a:srgbClr val="414141"/>
      </a:dk1>
      <a:lt1>
        <a:srgbClr val="FFFFFF"/>
      </a:lt1>
      <a:dk2>
        <a:srgbClr val="000000"/>
      </a:dk2>
      <a:lt2>
        <a:srgbClr val="7F7F7F"/>
      </a:lt2>
      <a:accent1>
        <a:srgbClr val="35637C"/>
      </a:accent1>
      <a:accent2>
        <a:srgbClr val="00A6CE"/>
      </a:accent2>
      <a:accent3>
        <a:srgbClr val="FF9C15"/>
      </a:accent3>
      <a:accent4>
        <a:srgbClr val="A73D71"/>
      </a:accent4>
      <a:accent5>
        <a:srgbClr val="FF6911"/>
      </a:accent5>
      <a:accent6>
        <a:srgbClr val="3FAE29"/>
      </a:accent6>
      <a:hlink>
        <a:srgbClr val="35627B"/>
      </a:hlink>
      <a:folHlink>
        <a:srgbClr val="5D87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0" rIns="0" bIns="0" rtlCol="0" anchor="t" anchorCtr="0">
        <a:no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1200" b="0" i="0" u="none" strike="noStrike" kern="1200" cap="none" spc="0" normalizeH="0" noProof="0" dirty="0" smtClean="0">
            <a:ln>
              <a:noFill/>
            </a:ln>
            <a:effectLst/>
            <a:uLnTx/>
            <a:uFillTx/>
            <a:latin typeface="Arial" pitchFamily="34" charset="0"/>
            <a:ea typeface="+mj-ea"/>
            <a:cs typeface="+mj-cs"/>
          </a:defRPr>
        </a:defPPr>
      </a:lstStyle>
    </a:txDef>
  </a:objectDefaults>
  <a:extraClrSchemeLst/>
  <a:extLst>
    <a:ext uri="{05A4C25C-085E-4340-85A3-A5531E510DB2}">
      <thm15:themeFamily xmlns:thm15="http://schemas.microsoft.com/office/thememl/2012/main" name="EMI-Presentation-16x9_v4.2" id="{EAF66186-B46B-4E07-8D14-9CD76E2C16B0}" vid="{91752B46-D78B-482A-9CB6-3F81E537D8F8}"/>
    </a:ext>
  </a:extLst>
</a:theme>
</file>

<file path=ppt/theme/theme8.xml><?xml version="1.0" encoding="utf-8"?>
<a:theme xmlns:a="http://schemas.openxmlformats.org/drawingml/2006/main" name="1_EMI Impact Slides 4.4">
  <a:themeElements>
    <a:clrScheme name="EMI house 5">
      <a:dk1>
        <a:srgbClr val="414141"/>
      </a:dk1>
      <a:lt1>
        <a:srgbClr val="FFFFFF"/>
      </a:lt1>
      <a:dk2>
        <a:srgbClr val="000000"/>
      </a:dk2>
      <a:lt2>
        <a:srgbClr val="7F7F7F"/>
      </a:lt2>
      <a:accent1>
        <a:srgbClr val="35637C"/>
      </a:accent1>
      <a:accent2>
        <a:srgbClr val="00A6CE"/>
      </a:accent2>
      <a:accent3>
        <a:srgbClr val="FF9C15"/>
      </a:accent3>
      <a:accent4>
        <a:srgbClr val="A73D71"/>
      </a:accent4>
      <a:accent5>
        <a:srgbClr val="FF6911"/>
      </a:accent5>
      <a:accent6>
        <a:srgbClr val="3FAE29"/>
      </a:accent6>
      <a:hlink>
        <a:srgbClr val="35627B"/>
      </a:hlink>
      <a:folHlink>
        <a:srgbClr val="5D87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0" rIns="0" bIns="0" rtlCol="0" anchor="t" anchorCtr="0">
        <a:no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1200" b="0" i="0" u="none" strike="noStrike" kern="1200" cap="none" spc="0" normalizeH="0" noProof="0" dirty="0" smtClean="0">
            <a:ln>
              <a:noFill/>
            </a:ln>
            <a:effectLst/>
            <a:uLnTx/>
            <a:uFillTx/>
            <a:latin typeface="Arial" pitchFamily="34" charset="0"/>
            <a:ea typeface="+mj-ea"/>
            <a:cs typeface="+mj-cs"/>
          </a:defRPr>
        </a:defPPr>
      </a:lstStyle>
    </a:txDef>
  </a:objectDefaults>
  <a:extraClrSchemeLst/>
  <a:extLst>
    <a:ext uri="{05A4C25C-085E-4340-85A3-A5531E510DB2}">
      <thm15:themeFamily xmlns:thm15="http://schemas.microsoft.com/office/thememl/2012/main" name="EMI-Presentation-16x9_v4.4.potx" id="{309F9ADC-1D5B-EE49-A55B-B5082903303F}" vid="{35EBAE1B-1E15-5C42-85F3-2273390C19B2}"/>
    </a:ext>
  </a:extLst>
</a:theme>
</file>

<file path=ppt/theme/theme9.xml><?xml version="1.0" encoding="utf-8"?>
<a:theme xmlns:a="http://schemas.openxmlformats.org/drawingml/2006/main" name="1_EMI Impact Slides">
  <a:themeElements>
    <a:clrScheme name="EMI house 5">
      <a:dk1>
        <a:srgbClr val="414141"/>
      </a:dk1>
      <a:lt1>
        <a:srgbClr val="FFFFFF"/>
      </a:lt1>
      <a:dk2>
        <a:srgbClr val="000000"/>
      </a:dk2>
      <a:lt2>
        <a:srgbClr val="7F7F7F"/>
      </a:lt2>
      <a:accent1>
        <a:srgbClr val="35637C"/>
      </a:accent1>
      <a:accent2>
        <a:srgbClr val="00A6CE"/>
      </a:accent2>
      <a:accent3>
        <a:srgbClr val="FF9C15"/>
      </a:accent3>
      <a:accent4>
        <a:srgbClr val="A73D71"/>
      </a:accent4>
      <a:accent5>
        <a:srgbClr val="FF6911"/>
      </a:accent5>
      <a:accent6>
        <a:srgbClr val="3FAE29"/>
      </a:accent6>
      <a:hlink>
        <a:srgbClr val="35627B"/>
      </a:hlink>
      <a:folHlink>
        <a:srgbClr val="5D87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0" rIns="0" bIns="0" rtlCol="0" anchor="t" anchorCtr="0">
        <a:no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1200" b="0" i="0" u="none" strike="noStrike" kern="1200" cap="none" spc="0" normalizeH="0" noProof="0" dirty="0" smtClean="0">
            <a:ln>
              <a:noFill/>
            </a:ln>
            <a:effectLst/>
            <a:uLnTx/>
            <a:uFillTx/>
            <a:latin typeface="Arial" pitchFamily="34" charset="0"/>
            <a:ea typeface="+mj-ea"/>
            <a:cs typeface="+mj-cs"/>
          </a:defRPr>
        </a:defPPr>
      </a:lstStyle>
    </a:txDef>
  </a:objectDefaults>
  <a:extraClrSchemeLst/>
  <a:extLst>
    <a:ext uri="{05A4C25C-085E-4340-85A3-A5531E510DB2}">
      <thm15:themeFamily xmlns:thm15="http://schemas.microsoft.com/office/thememl/2012/main" name="EMI-Presentation-16x9_v4.2" id="{EAF66186-B46B-4E07-8D14-9CD76E2C16B0}" vid="{91752B46-D78B-482A-9CB6-3F81E537D8F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30c86f2-30ec-4760-a358-d5248f543b70">
      <UserInfo>
        <DisplayName>Marissa Bosler</DisplayName>
        <AccountId>89</AccountId>
        <AccountType/>
      </UserInfo>
      <UserInfo>
        <DisplayName>Jessica Ridenour</DisplayName>
        <AccountId>1894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BCF6F619A72904CABF44F26A402C74F" ma:contentTypeVersion="14" ma:contentTypeDescription="Create a new document." ma:contentTypeScope="" ma:versionID="b25432f440ec3c9d5cafd7db813daf94">
  <xsd:schema xmlns:xsd="http://www.w3.org/2001/XMLSchema" xmlns:xs="http://www.w3.org/2001/XMLSchema" xmlns:p="http://schemas.microsoft.com/office/2006/metadata/properties" xmlns:ns3="530c86f2-30ec-4760-a358-d5248f543b70" xmlns:ns4="644be512-985c-48bc-aad6-8d3028128974" targetNamespace="http://schemas.microsoft.com/office/2006/metadata/properties" ma:root="true" ma:fieldsID="8fb5930c66bdec8ca04b34102c2a3d87" ns3:_="" ns4:_="">
    <xsd:import namespace="530c86f2-30ec-4760-a358-d5248f543b70"/>
    <xsd:import namespace="644be512-985c-48bc-aad6-8d302812897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0c86f2-30ec-4760-a358-d5248f543b7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4be512-985c-48bc-aad6-8d302812897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F185AD-0388-4127-8EA6-42A37C67A97C}">
  <ds:schemaRefs>
    <ds:schemaRef ds:uri="http://schemas.openxmlformats.org/package/2006/metadata/core-properties"/>
    <ds:schemaRef ds:uri="http://schemas.microsoft.com/office/2006/documentManagement/types"/>
    <ds:schemaRef ds:uri="644be512-985c-48bc-aad6-8d3028128974"/>
    <ds:schemaRef ds:uri="http://purl.org/dc/dcmitype/"/>
    <ds:schemaRef ds:uri="530c86f2-30ec-4760-a358-d5248f543b70"/>
    <ds:schemaRef ds:uri="http://purl.org/dc/terms/"/>
    <ds:schemaRef ds:uri="http://www.w3.org/XML/1998/namespace"/>
    <ds:schemaRef ds:uri="http://schemas.microsoft.com/office/infopath/2007/PartnerControl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A951B507-72EC-41D8-BC33-BA65CEA0BCBE}">
  <ds:schemaRefs>
    <ds:schemaRef ds:uri="http://schemas.microsoft.com/sharepoint/v3/contenttype/forms"/>
  </ds:schemaRefs>
</ds:datastoreItem>
</file>

<file path=customXml/itemProps3.xml><?xml version="1.0" encoding="utf-8"?>
<ds:datastoreItem xmlns:ds="http://schemas.openxmlformats.org/officeDocument/2006/customXml" ds:itemID="{DB41595D-C512-47F7-9D22-95E65A3D21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0c86f2-30ec-4760-a358-d5248f543b70"/>
    <ds:schemaRef ds:uri="644be512-985c-48bc-aad6-8d30281289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EMI-WT EUROPE</Template>
  <TotalTime>225</TotalTime>
  <Words>1370</Words>
  <Application>Microsoft Office PowerPoint</Application>
  <PresentationFormat>Diavetítés a képernyőre (16:9 oldalarány)</PresentationFormat>
  <Paragraphs>220</Paragraphs>
  <Slides>23</Slides>
  <Notes>23</Notes>
  <HiddenSlides>1</HiddenSlides>
  <MMClips>0</MMClips>
  <ScaleCrop>false</ScaleCrop>
  <HeadingPairs>
    <vt:vector size="8" baseType="variant">
      <vt:variant>
        <vt:lpstr>Használt betűtípusok</vt:lpstr>
      </vt:variant>
      <vt:variant>
        <vt:i4>3</vt:i4>
      </vt:variant>
      <vt:variant>
        <vt:lpstr>Téma</vt:lpstr>
      </vt:variant>
      <vt:variant>
        <vt:i4>11</vt:i4>
      </vt:variant>
      <vt:variant>
        <vt:lpstr>Beágyazott OLE kiszolgálók</vt:lpstr>
      </vt:variant>
      <vt:variant>
        <vt:i4>1</vt:i4>
      </vt:variant>
      <vt:variant>
        <vt:lpstr>Diacímek</vt:lpstr>
      </vt:variant>
      <vt:variant>
        <vt:i4>23</vt:i4>
      </vt:variant>
    </vt:vector>
  </HeadingPairs>
  <TitlesOfParts>
    <vt:vector size="38" baseType="lpstr">
      <vt:lpstr>Arial</vt:lpstr>
      <vt:lpstr>Calibri</vt:lpstr>
      <vt:lpstr>Wingdings</vt:lpstr>
      <vt:lpstr>Covers &amp; Dividers</vt:lpstr>
      <vt:lpstr>Presentation (match)</vt:lpstr>
      <vt:lpstr>Presentation (related)</vt:lpstr>
      <vt:lpstr>Presentation only</vt:lpstr>
      <vt:lpstr>EMI Impact Slides 4.4</vt:lpstr>
      <vt:lpstr>EMI Presentation 4.4</vt:lpstr>
      <vt:lpstr>EMI Impact Slides</vt:lpstr>
      <vt:lpstr>1_EMI Impact Slides 4.4</vt:lpstr>
      <vt:lpstr>1_EMI Impact Slides</vt:lpstr>
      <vt:lpstr>1_Covers &amp; Dividers</vt:lpstr>
      <vt:lpstr>2_Covers &amp; Dividers</vt:lpstr>
      <vt:lpstr>Chart</vt:lpstr>
      <vt:lpstr>Cannabis: Market Trends and Developments</vt:lpstr>
      <vt:lpstr>September 2023</vt:lpstr>
      <vt:lpstr>PowerPoint-bemutató</vt:lpstr>
      <vt:lpstr>About Euromonitor International</vt:lpstr>
      <vt:lpstr>About Euromonitor International</vt:lpstr>
      <vt:lpstr>Market Sizes: Challenges &amp; Opportunites</vt:lpstr>
      <vt:lpstr>2022 key figures</vt:lpstr>
      <vt:lpstr>PowerPoint-bemutató</vt:lpstr>
      <vt:lpstr>PowerPoint-bemutató</vt:lpstr>
      <vt:lpstr>The Cannabis Consumer</vt:lpstr>
      <vt:lpstr>Anxiety Economy: Permacrisis</vt:lpstr>
      <vt:lpstr>A range of existing and emerging need states in play</vt:lpstr>
      <vt:lpstr>Mental Wellbeing</vt:lpstr>
      <vt:lpstr>The cannabis consumer</vt:lpstr>
      <vt:lpstr>Cannabis in FMCG</vt:lpstr>
      <vt:lpstr>PowerPoint-bemutató</vt:lpstr>
      <vt:lpstr>PowerPoint-bemutató</vt:lpstr>
      <vt:lpstr>Outlook</vt:lpstr>
      <vt:lpstr>North America sales forecast anticipates the potential of cannabis globally</vt:lpstr>
      <vt:lpstr>Growth in legal cannabis sales reduces attractiveness of illicit trade </vt:lpstr>
      <vt:lpstr>Cannabis cultivation set to provide opportunities for tobacco growers </vt:lpstr>
      <vt:lpstr>PowerPoint-bemutató</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EMI Orange Template</dc:title>
  <dc:creator>Jose Becerril</dc:creator>
  <cp:lastModifiedBy>Szövetség MADOSZ</cp:lastModifiedBy>
  <cp:revision>118</cp:revision>
  <dcterms:created xsi:type="dcterms:W3CDTF">2022-05-08T11:04:25Z</dcterms:created>
  <dcterms:modified xsi:type="dcterms:W3CDTF">2023-11-20T09:18:46Z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0x0101009BCF6F619A72904CABF44F26A402C74F</vt:lpwstr>
  </property>
</Properties>
</file>