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71" r:id="rId2"/>
    <p:sldMasterId id="2147483683" r:id="rId3"/>
  </p:sldMasterIdLst>
  <p:notesMasterIdLst>
    <p:notesMasterId r:id="rId15"/>
  </p:notesMasterIdLst>
  <p:sldIdLst>
    <p:sldId id="2141412783" r:id="rId4"/>
    <p:sldId id="2141412774" r:id="rId5"/>
    <p:sldId id="815" r:id="rId6"/>
    <p:sldId id="823" r:id="rId7"/>
    <p:sldId id="824" r:id="rId8"/>
    <p:sldId id="827" r:id="rId9"/>
    <p:sldId id="268" r:id="rId10"/>
    <p:sldId id="271" r:id="rId11"/>
    <p:sldId id="272" r:id="rId12"/>
    <p:sldId id="273" r:id="rId13"/>
    <p:sldId id="214141280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0F2D03-9B85-4DFA-A64B-4C1E4EB92D76}" v="5" dt="2023-10-13T15:14:31.5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7ABDB0-DD58-4EAF-9798-47F9981D5BAA}" type="datetimeFigureOut">
              <a:rPr lang="en-US" smtClean="0"/>
              <a:t>11/17/2023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FAC0A7-D748-4F6F-B5AD-DAEAE9FC7FC0}" type="slidenum">
              <a:rPr lang="en-US" smtClean="0"/>
              <a:t>‹#›</a:t>
            </a:fld>
            <a:endParaRPr lang="en-US"/>
          </a:p>
        </p:txBody>
      </p:sp>
    </p:spTree>
    <p:extLst>
      <p:ext uri="{BB962C8B-B14F-4D97-AF65-F5344CB8AC3E}">
        <p14:creationId xmlns:p14="http://schemas.microsoft.com/office/powerpoint/2010/main" val="2652814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71446" rtl="0" eaLnBrk="1" fontAlgn="auto" latinLnBrk="0" hangingPunct="1">
              <a:lnSpc>
                <a:spcPct val="100000"/>
              </a:lnSpc>
              <a:spcBef>
                <a:spcPts val="0"/>
              </a:spcBef>
              <a:spcAft>
                <a:spcPts val="0"/>
              </a:spcAft>
              <a:buClrTx/>
              <a:buSzTx/>
              <a:buFontTx/>
              <a:buNone/>
              <a:tabLst/>
              <a:defRPr/>
            </a:pPr>
            <a:fld id="{D502062B-CA95-4EB7-A8E6-349351030DB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71446"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251768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0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2264" y="1436160"/>
            <a:ext cx="7744749" cy="2264833"/>
          </a:xfrm>
        </p:spPr>
        <p:txBody>
          <a:bodyPr anchor="b">
            <a:normAutofit/>
          </a:bodyPr>
          <a:lstStyle>
            <a:lvl1pPr algn="l">
              <a:defRPr sz="4267">
                <a:solidFill>
                  <a:schemeClr val="tx1"/>
                </a:solidFill>
              </a:defRPr>
            </a:lvl1pPr>
          </a:lstStyle>
          <a:p>
            <a:r>
              <a:rPr lang="en-US"/>
              <a:t>Click to edit Master title style</a:t>
            </a:r>
          </a:p>
        </p:txBody>
      </p:sp>
      <p:sp>
        <p:nvSpPr>
          <p:cNvPr id="3" name="Subtitle 2"/>
          <p:cNvSpPr>
            <a:spLocks noGrp="1"/>
          </p:cNvSpPr>
          <p:nvPr>
            <p:ph type="subTitle" idx="1"/>
          </p:nvPr>
        </p:nvSpPr>
        <p:spPr>
          <a:xfrm>
            <a:off x="532264" y="3781426"/>
            <a:ext cx="7744749" cy="1003300"/>
          </a:xfrm>
        </p:spPr>
        <p:txBody>
          <a:bodyPr>
            <a:normAutofit/>
          </a:bodyPr>
          <a:lstStyle>
            <a:lvl1pPr marL="0" indent="0" algn="l">
              <a:buNone/>
              <a:defRPr sz="2133">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2264" y="363096"/>
            <a:ext cx="3048000" cy="731520"/>
          </a:xfrm>
          <a:prstGeom prst="rect">
            <a:avLst/>
          </a:prstGeom>
        </p:spPr>
      </p:pic>
    </p:spTree>
    <p:extLst>
      <p:ext uri="{BB962C8B-B14F-4D97-AF65-F5344CB8AC3E}">
        <p14:creationId xmlns:p14="http://schemas.microsoft.com/office/powerpoint/2010/main" val="165494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_Total">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9176489" y="6361287"/>
            <a:ext cx="2743200" cy="366183"/>
          </a:xfrm>
        </p:spPr>
        <p:txBody>
          <a:bodyPr/>
          <a:lstStyle/>
          <a:p>
            <a:fld id="{30334B77-9073-B142-9C5D-E4C0AE21341F}" type="slidenum">
              <a:rPr lang="en-US" smtClean="0"/>
              <a:t>‹#›</a:t>
            </a:fld>
            <a:endParaRPr lang="en-US"/>
          </a:p>
        </p:txBody>
      </p:sp>
    </p:spTree>
    <p:extLst>
      <p:ext uri="{BB962C8B-B14F-4D97-AF65-F5344CB8AC3E}">
        <p14:creationId xmlns:p14="http://schemas.microsoft.com/office/powerpoint/2010/main" val="3473263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C319D-01F5-7107-F6A1-49ADD76A9D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E7413F-D6C1-1B10-4FCD-FAA9B78D28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4D9691-80AF-287B-0AD2-8DBDF8A3DE3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482F85A-9248-EE32-5223-A73C19F27C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1F710C-78F4-CB7B-BF7D-8DEB22BA3D59}"/>
              </a:ext>
            </a:extLst>
          </p:cNvPr>
          <p:cNvSpPr>
            <a:spLocks noGrp="1"/>
          </p:cNvSpPr>
          <p:nvPr>
            <p:ph type="sldNum" sz="quarter" idx="12"/>
          </p:nvPr>
        </p:nvSpPr>
        <p:spPr/>
        <p:txBody>
          <a:bodyPr/>
          <a:lstStyle/>
          <a:p>
            <a:fld id="{490D75F7-1B70-4524-AB05-EA2DCB172795}" type="slidenum">
              <a:rPr lang="en-US" smtClean="0"/>
              <a:t>‹#›</a:t>
            </a:fld>
            <a:endParaRPr lang="en-US"/>
          </a:p>
        </p:txBody>
      </p:sp>
    </p:spTree>
    <p:extLst>
      <p:ext uri="{BB962C8B-B14F-4D97-AF65-F5344CB8AC3E}">
        <p14:creationId xmlns:p14="http://schemas.microsoft.com/office/powerpoint/2010/main" val="275564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F4FEF-A773-4543-9A98-37B5FD40E3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B4BCBE-B7BD-A533-5D56-A913585A57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38ADAF-40F7-AAF8-4766-B320E4B73E1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C09CC85-8E1D-7822-4438-EEED1FC318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3D7E93-27E6-27C0-615F-1D3211CCEB35}"/>
              </a:ext>
            </a:extLst>
          </p:cNvPr>
          <p:cNvSpPr>
            <a:spLocks noGrp="1"/>
          </p:cNvSpPr>
          <p:nvPr>
            <p:ph type="sldNum" sz="quarter" idx="12"/>
          </p:nvPr>
        </p:nvSpPr>
        <p:spPr/>
        <p:txBody>
          <a:bodyPr/>
          <a:lstStyle/>
          <a:p>
            <a:fld id="{490D75F7-1B70-4524-AB05-EA2DCB172795}" type="slidenum">
              <a:rPr lang="en-US" smtClean="0"/>
              <a:t>‹#›</a:t>
            </a:fld>
            <a:endParaRPr lang="en-US"/>
          </a:p>
        </p:txBody>
      </p:sp>
    </p:spTree>
    <p:extLst>
      <p:ext uri="{BB962C8B-B14F-4D97-AF65-F5344CB8AC3E}">
        <p14:creationId xmlns:p14="http://schemas.microsoft.com/office/powerpoint/2010/main" val="4125442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B37E1-64D0-B2C5-DD04-F824AFA246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68E86F1-8D56-E6F1-9340-9DED41DD1B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761F26-F7DB-4874-3A16-7C1D64F6CB7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389F4C2-8652-AD0D-0AF6-58F11B184E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2CBD0A-EF06-4DB6-43D4-FBABEF3A604E}"/>
              </a:ext>
            </a:extLst>
          </p:cNvPr>
          <p:cNvSpPr>
            <a:spLocks noGrp="1"/>
          </p:cNvSpPr>
          <p:nvPr>
            <p:ph type="sldNum" sz="quarter" idx="12"/>
          </p:nvPr>
        </p:nvSpPr>
        <p:spPr/>
        <p:txBody>
          <a:bodyPr/>
          <a:lstStyle/>
          <a:p>
            <a:fld id="{490D75F7-1B70-4524-AB05-EA2DCB172795}" type="slidenum">
              <a:rPr lang="en-US" smtClean="0"/>
              <a:t>‹#›</a:t>
            </a:fld>
            <a:endParaRPr lang="en-US"/>
          </a:p>
        </p:txBody>
      </p:sp>
    </p:spTree>
    <p:extLst>
      <p:ext uri="{BB962C8B-B14F-4D97-AF65-F5344CB8AC3E}">
        <p14:creationId xmlns:p14="http://schemas.microsoft.com/office/powerpoint/2010/main" val="10628403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2FCC7-8493-1063-A2A8-7B330D0015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8B7787-4265-2E79-E539-163CA10CCD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11E4B5-0874-E815-5D31-4FF4D8CF46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3CB718-9A41-2CD3-2468-808BEF148F0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F6C535E-437A-A9E3-E12A-A433120142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6A16F8-F5E6-8458-A558-9CD40412D538}"/>
              </a:ext>
            </a:extLst>
          </p:cNvPr>
          <p:cNvSpPr>
            <a:spLocks noGrp="1"/>
          </p:cNvSpPr>
          <p:nvPr>
            <p:ph type="sldNum" sz="quarter" idx="12"/>
          </p:nvPr>
        </p:nvSpPr>
        <p:spPr/>
        <p:txBody>
          <a:bodyPr/>
          <a:lstStyle/>
          <a:p>
            <a:fld id="{490D75F7-1B70-4524-AB05-EA2DCB172795}" type="slidenum">
              <a:rPr lang="en-US" smtClean="0"/>
              <a:t>‹#›</a:t>
            </a:fld>
            <a:endParaRPr lang="en-US"/>
          </a:p>
        </p:txBody>
      </p:sp>
    </p:spTree>
    <p:extLst>
      <p:ext uri="{BB962C8B-B14F-4D97-AF65-F5344CB8AC3E}">
        <p14:creationId xmlns:p14="http://schemas.microsoft.com/office/powerpoint/2010/main" val="33659634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4B7FD-846D-7C24-15F3-4CE1D07BB3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803490-1024-08A3-EAEE-F41C527BD1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2631AC-A105-832D-FB5F-2BBFCC101E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6167E5D-9A76-D106-A9F5-8B566E5898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7A229F-CF34-C4CA-9120-1AC452A14E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411445-8FCA-5C04-16CF-5E544CEAFF31}"/>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C43B53C9-2602-11CE-16F3-B6E36E5F404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3444210-5612-D657-A274-46B4291F59FC}"/>
              </a:ext>
            </a:extLst>
          </p:cNvPr>
          <p:cNvSpPr>
            <a:spLocks noGrp="1"/>
          </p:cNvSpPr>
          <p:nvPr>
            <p:ph type="sldNum" sz="quarter" idx="12"/>
          </p:nvPr>
        </p:nvSpPr>
        <p:spPr/>
        <p:txBody>
          <a:bodyPr/>
          <a:lstStyle/>
          <a:p>
            <a:fld id="{490D75F7-1B70-4524-AB05-EA2DCB172795}" type="slidenum">
              <a:rPr lang="en-US" smtClean="0"/>
              <a:t>‹#›</a:t>
            </a:fld>
            <a:endParaRPr lang="en-US"/>
          </a:p>
        </p:txBody>
      </p:sp>
    </p:spTree>
    <p:extLst>
      <p:ext uri="{BB962C8B-B14F-4D97-AF65-F5344CB8AC3E}">
        <p14:creationId xmlns:p14="http://schemas.microsoft.com/office/powerpoint/2010/main" val="39474818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DBF3F-2E04-E5D0-EF6B-B2B194149FB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7CCB13-A088-FA37-1B01-2987F4964735}"/>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5EF17742-46C3-CE99-E6F0-7A23CF7D7E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443CE8B-1F55-C2B0-EFB5-E7E22D26F28D}"/>
              </a:ext>
            </a:extLst>
          </p:cNvPr>
          <p:cNvSpPr>
            <a:spLocks noGrp="1"/>
          </p:cNvSpPr>
          <p:nvPr>
            <p:ph type="sldNum" sz="quarter" idx="12"/>
          </p:nvPr>
        </p:nvSpPr>
        <p:spPr/>
        <p:txBody>
          <a:bodyPr/>
          <a:lstStyle/>
          <a:p>
            <a:fld id="{490D75F7-1B70-4524-AB05-EA2DCB172795}" type="slidenum">
              <a:rPr lang="en-US" smtClean="0"/>
              <a:t>‹#›</a:t>
            </a:fld>
            <a:endParaRPr lang="en-US"/>
          </a:p>
        </p:txBody>
      </p:sp>
    </p:spTree>
    <p:extLst>
      <p:ext uri="{BB962C8B-B14F-4D97-AF65-F5344CB8AC3E}">
        <p14:creationId xmlns:p14="http://schemas.microsoft.com/office/powerpoint/2010/main" val="15484699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002820-EBFA-9DD0-ED06-9E00B080D024}"/>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8BF75B03-BBAC-F042-D844-CECCEEA6B5F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EEA014-D674-A790-4359-E6DA6BCC9A60}"/>
              </a:ext>
            </a:extLst>
          </p:cNvPr>
          <p:cNvSpPr>
            <a:spLocks noGrp="1"/>
          </p:cNvSpPr>
          <p:nvPr>
            <p:ph type="sldNum" sz="quarter" idx="12"/>
          </p:nvPr>
        </p:nvSpPr>
        <p:spPr/>
        <p:txBody>
          <a:bodyPr/>
          <a:lstStyle/>
          <a:p>
            <a:fld id="{490D75F7-1B70-4524-AB05-EA2DCB172795}" type="slidenum">
              <a:rPr lang="en-US" smtClean="0"/>
              <a:t>‹#›</a:t>
            </a:fld>
            <a:endParaRPr lang="en-US"/>
          </a:p>
        </p:txBody>
      </p:sp>
    </p:spTree>
    <p:extLst>
      <p:ext uri="{BB962C8B-B14F-4D97-AF65-F5344CB8AC3E}">
        <p14:creationId xmlns:p14="http://schemas.microsoft.com/office/powerpoint/2010/main" val="32218072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76FB5-B6DF-57DF-1425-52A2095E64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F2751B8-E38F-B136-FA11-A33601F695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E5AD6D-8DDC-A392-4D98-D9A8A64480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500FC2-0A33-6A98-E5B4-2784846A4B3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70D81585-4A0C-29FF-3C1A-0E23B92E61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4D7B18-4E5C-3AE4-CB66-82250FEBFE09}"/>
              </a:ext>
            </a:extLst>
          </p:cNvPr>
          <p:cNvSpPr>
            <a:spLocks noGrp="1"/>
          </p:cNvSpPr>
          <p:nvPr>
            <p:ph type="sldNum" sz="quarter" idx="12"/>
          </p:nvPr>
        </p:nvSpPr>
        <p:spPr/>
        <p:txBody>
          <a:bodyPr/>
          <a:lstStyle/>
          <a:p>
            <a:fld id="{490D75F7-1B70-4524-AB05-EA2DCB172795}" type="slidenum">
              <a:rPr lang="en-US" smtClean="0"/>
              <a:t>‹#›</a:t>
            </a:fld>
            <a:endParaRPr lang="en-US"/>
          </a:p>
        </p:txBody>
      </p:sp>
    </p:spTree>
    <p:extLst>
      <p:ext uri="{BB962C8B-B14F-4D97-AF65-F5344CB8AC3E}">
        <p14:creationId xmlns:p14="http://schemas.microsoft.com/office/powerpoint/2010/main" val="19992549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8F00B-52AB-E5F1-557F-A903306618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CDA7A77-009C-AC10-7C77-7498969064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3BD6D87-0FCF-7A90-B2C3-0A0E108D22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7707C0-09F8-8FBB-4EAF-61F74F098BCA}"/>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BD62E78-C579-C55B-B41D-81F11532B2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0EC228-AB7B-86BC-BF44-685397E28B3F}"/>
              </a:ext>
            </a:extLst>
          </p:cNvPr>
          <p:cNvSpPr>
            <a:spLocks noGrp="1"/>
          </p:cNvSpPr>
          <p:nvPr>
            <p:ph type="sldNum" sz="quarter" idx="12"/>
          </p:nvPr>
        </p:nvSpPr>
        <p:spPr/>
        <p:txBody>
          <a:bodyPr/>
          <a:lstStyle/>
          <a:p>
            <a:fld id="{490D75F7-1B70-4524-AB05-EA2DCB172795}" type="slidenum">
              <a:rPr lang="en-US" smtClean="0"/>
              <a:t>‹#›</a:t>
            </a:fld>
            <a:endParaRPr lang="en-US"/>
          </a:p>
        </p:txBody>
      </p:sp>
    </p:spTree>
    <p:extLst>
      <p:ext uri="{BB962C8B-B14F-4D97-AF65-F5344CB8AC3E}">
        <p14:creationId xmlns:p14="http://schemas.microsoft.com/office/powerpoint/2010/main" val="1512995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Alternativ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2264" y="1436160"/>
            <a:ext cx="7744749" cy="2264833"/>
          </a:xfrm>
        </p:spPr>
        <p:txBody>
          <a:bodyPr anchor="b">
            <a:normAutofit/>
          </a:bodyPr>
          <a:lstStyle>
            <a:lvl1pPr algn="l">
              <a:defRPr sz="4267">
                <a:solidFill>
                  <a:schemeClr val="bg1"/>
                </a:solidFill>
              </a:defRPr>
            </a:lvl1pPr>
          </a:lstStyle>
          <a:p>
            <a:r>
              <a:rPr lang="en-US"/>
              <a:t>Click to edit Master title style</a:t>
            </a:r>
          </a:p>
        </p:txBody>
      </p:sp>
      <p:sp>
        <p:nvSpPr>
          <p:cNvPr id="3" name="Subtitle 2"/>
          <p:cNvSpPr>
            <a:spLocks noGrp="1"/>
          </p:cNvSpPr>
          <p:nvPr>
            <p:ph type="subTitle" idx="1"/>
          </p:nvPr>
        </p:nvSpPr>
        <p:spPr>
          <a:xfrm>
            <a:off x="532264" y="3781426"/>
            <a:ext cx="7744749" cy="1003300"/>
          </a:xfrm>
        </p:spPr>
        <p:txBody>
          <a:bodyPr>
            <a:normAutofit/>
          </a:bodyPr>
          <a:lstStyle>
            <a:lvl1pPr marL="0" indent="0" algn="l">
              <a:buNone/>
              <a:defRPr sz="2133">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2264" y="328231"/>
            <a:ext cx="3048000" cy="711808"/>
          </a:xfrm>
          <a:prstGeom prst="rect">
            <a:avLst/>
          </a:prstGeom>
        </p:spPr>
      </p:pic>
    </p:spTree>
    <p:extLst>
      <p:ext uri="{BB962C8B-B14F-4D97-AF65-F5344CB8AC3E}">
        <p14:creationId xmlns:p14="http://schemas.microsoft.com/office/powerpoint/2010/main" val="34262143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4EF09-2078-BC8F-83F2-4C21CB3970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968FC7-8DAB-8B97-D825-7CA0C0BC79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01D2C0-D7AB-E7A1-34EF-649E1A9B3A9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7750411-D5E8-F495-172C-2643E4E6BE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B83F47-E8BB-D80A-E122-BB2814FC4C5B}"/>
              </a:ext>
            </a:extLst>
          </p:cNvPr>
          <p:cNvSpPr>
            <a:spLocks noGrp="1"/>
          </p:cNvSpPr>
          <p:nvPr>
            <p:ph type="sldNum" sz="quarter" idx="12"/>
          </p:nvPr>
        </p:nvSpPr>
        <p:spPr/>
        <p:txBody>
          <a:bodyPr/>
          <a:lstStyle/>
          <a:p>
            <a:fld id="{490D75F7-1B70-4524-AB05-EA2DCB172795}" type="slidenum">
              <a:rPr lang="en-US" smtClean="0"/>
              <a:t>‹#›</a:t>
            </a:fld>
            <a:endParaRPr lang="en-US"/>
          </a:p>
        </p:txBody>
      </p:sp>
    </p:spTree>
    <p:extLst>
      <p:ext uri="{BB962C8B-B14F-4D97-AF65-F5344CB8AC3E}">
        <p14:creationId xmlns:p14="http://schemas.microsoft.com/office/powerpoint/2010/main" val="35753945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A7BBC9-4519-C669-EEAC-C763FE8A1F1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61DD80A-DB2B-6279-63F4-15D06CE840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B67E5D-7C58-E279-7188-1D55645580C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5C479EC-B814-335F-278B-6F2E4D6860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E4E40C-D4D8-ACB7-5EEF-EC56F6D6DC38}"/>
              </a:ext>
            </a:extLst>
          </p:cNvPr>
          <p:cNvSpPr>
            <a:spLocks noGrp="1"/>
          </p:cNvSpPr>
          <p:nvPr>
            <p:ph type="sldNum" sz="quarter" idx="12"/>
          </p:nvPr>
        </p:nvSpPr>
        <p:spPr/>
        <p:txBody>
          <a:bodyPr/>
          <a:lstStyle/>
          <a:p>
            <a:fld id="{490D75F7-1B70-4524-AB05-EA2DCB172795}" type="slidenum">
              <a:rPr lang="en-US" smtClean="0"/>
              <a:t>‹#›</a:t>
            </a:fld>
            <a:endParaRPr lang="en-US"/>
          </a:p>
        </p:txBody>
      </p:sp>
    </p:spTree>
    <p:extLst>
      <p:ext uri="{BB962C8B-B14F-4D97-AF65-F5344CB8AC3E}">
        <p14:creationId xmlns:p14="http://schemas.microsoft.com/office/powerpoint/2010/main" val="27175735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334B77-9073-B142-9C5D-E4C0AE21341F}" type="slidenum">
              <a:rPr lang="en-US" smtClean="0"/>
              <a:pPr/>
              <a:t>‹#›</a:t>
            </a:fld>
            <a:endParaRPr lang="en-US"/>
          </a:p>
        </p:txBody>
      </p:sp>
    </p:spTree>
    <p:extLst>
      <p:ext uri="{BB962C8B-B14F-4D97-AF65-F5344CB8AC3E}">
        <p14:creationId xmlns:p14="http://schemas.microsoft.com/office/powerpoint/2010/main" val="1225085039"/>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334B77-9073-B142-9C5D-E4C0AE21341F}" type="slidenum">
              <a:rPr lang="en-US" smtClean="0"/>
              <a:t>‹#›</a:t>
            </a:fld>
            <a:endParaRPr lang="en-US"/>
          </a:p>
        </p:txBody>
      </p:sp>
      <p:pic>
        <p:nvPicPr>
          <p:cNvPr id="7" name="Picture 6">
            <a:extLst>
              <a:ext uri="{FF2B5EF4-FFF2-40B4-BE49-F238E27FC236}">
                <a16:creationId xmlns:a16="http://schemas.microsoft.com/office/drawing/2014/main" id="{7BD7C0D6-768B-F148-766B-DEE74BAA3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71" y="6191173"/>
            <a:ext cx="630687" cy="609600"/>
          </a:xfrm>
          <a:prstGeom prst="rect">
            <a:avLst/>
          </a:prstGeom>
        </p:spPr>
      </p:pic>
    </p:spTree>
    <p:extLst>
      <p:ext uri="{BB962C8B-B14F-4D97-AF65-F5344CB8AC3E}">
        <p14:creationId xmlns:p14="http://schemas.microsoft.com/office/powerpoint/2010/main" val="5935926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334B77-9073-B142-9C5D-E4C0AE21341F}" type="slidenum">
              <a:rPr lang="en-US" smtClean="0"/>
              <a:pPr/>
              <a:t>‹#›</a:t>
            </a:fld>
            <a:endParaRPr lang="en-US"/>
          </a:p>
        </p:txBody>
      </p:sp>
    </p:spTree>
    <p:extLst>
      <p:ext uri="{BB962C8B-B14F-4D97-AF65-F5344CB8AC3E}">
        <p14:creationId xmlns:p14="http://schemas.microsoft.com/office/powerpoint/2010/main" val="1617742936"/>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334B77-9073-B142-9C5D-E4C0AE21341F}" type="slidenum">
              <a:rPr lang="en-US" smtClean="0"/>
              <a:pPr/>
              <a:t>‹#›</a:t>
            </a:fld>
            <a:endParaRPr lang="en-US"/>
          </a:p>
        </p:txBody>
      </p:sp>
    </p:spTree>
    <p:extLst>
      <p:ext uri="{BB962C8B-B14F-4D97-AF65-F5344CB8AC3E}">
        <p14:creationId xmlns:p14="http://schemas.microsoft.com/office/powerpoint/2010/main" val="3125874327"/>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334B77-9073-B142-9C5D-E4C0AE21341F}" type="slidenum">
              <a:rPr lang="en-US" smtClean="0"/>
              <a:pPr/>
              <a:t>‹#›</a:t>
            </a:fld>
            <a:endParaRPr lang="en-US"/>
          </a:p>
        </p:txBody>
      </p:sp>
    </p:spTree>
    <p:extLst>
      <p:ext uri="{BB962C8B-B14F-4D97-AF65-F5344CB8AC3E}">
        <p14:creationId xmlns:p14="http://schemas.microsoft.com/office/powerpoint/2010/main" val="3878911932"/>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334B77-9073-B142-9C5D-E4C0AE21341F}" type="slidenum">
              <a:rPr lang="en-US" smtClean="0"/>
              <a:t>‹#›</a:t>
            </a:fld>
            <a:endParaRPr lang="en-US"/>
          </a:p>
        </p:txBody>
      </p:sp>
      <p:pic>
        <p:nvPicPr>
          <p:cNvPr id="6" name="Picture 5">
            <a:extLst>
              <a:ext uri="{FF2B5EF4-FFF2-40B4-BE49-F238E27FC236}">
                <a16:creationId xmlns:a16="http://schemas.microsoft.com/office/drawing/2014/main" id="{59E43CAF-7B83-414F-9091-12A5F31CCC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71" y="6191173"/>
            <a:ext cx="630687" cy="609600"/>
          </a:xfrm>
          <a:prstGeom prst="rect">
            <a:avLst/>
          </a:prstGeom>
        </p:spPr>
      </p:pic>
    </p:spTree>
    <p:extLst>
      <p:ext uri="{BB962C8B-B14F-4D97-AF65-F5344CB8AC3E}">
        <p14:creationId xmlns:p14="http://schemas.microsoft.com/office/powerpoint/2010/main" val="39462293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334B77-9073-B142-9C5D-E4C0AE21341F}" type="slidenum">
              <a:rPr lang="en-US" smtClean="0"/>
              <a:t>‹#›</a:t>
            </a:fld>
            <a:endParaRPr lang="en-US"/>
          </a:p>
        </p:txBody>
      </p:sp>
      <p:sp>
        <p:nvSpPr>
          <p:cNvPr id="5" name="Rectangle 4">
            <a:extLst>
              <a:ext uri="{FF2B5EF4-FFF2-40B4-BE49-F238E27FC236}">
                <a16:creationId xmlns:a16="http://schemas.microsoft.com/office/drawing/2014/main" id="{0FCCBC5E-56D2-CAF5-1408-487D4841E2EC}"/>
              </a:ext>
            </a:extLst>
          </p:cNvPr>
          <p:cNvSpPr/>
          <p:nvPr userDrawn="1"/>
        </p:nvSpPr>
        <p:spPr>
          <a:xfrm>
            <a:off x="129915" y="6065520"/>
            <a:ext cx="789483" cy="661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6" name="Picture 5">
            <a:extLst>
              <a:ext uri="{FF2B5EF4-FFF2-40B4-BE49-F238E27FC236}">
                <a16:creationId xmlns:a16="http://schemas.microsoft.com/office/drawing/2014/main" id="{84FAAD5D-3509-3CC0-1883-F2E4C31D41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71" y="6191173"/>
            <a:ext cx="630687" cy="609600"/>
          </a:xfrm>
          <a:prstGeom prst="rect">
            <a:avLst/>
          </a:prstGeom>
        </p:spPr>
      </p:pic>
    </p:spTree>
    <p:extLst>
      <p:ext uri="{BB962C8B-B14F-4D97-AF65-F5344CB8AC3E}">
        <p14:creationId xmlns:p14="http://schemas.microsoft.com/office/powerpoint/2010/main" val="33156459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334B77-9073-B142-9C5D-E4C0AE21341F}" type="slidenum">
              <a:rPr lang="en-US" smtClean="0"/>
              <a:pPr/>
              <a:t>‹#›</a:t>
            </a:fld>
            <a:endParaRPr lang="en-US"/>
          </a:p>
        </p:txBody>
      </p:sp>
    </p:spTree>
    <p:extLst>
      <p:ext uri="{BB962C8B-B14F-4D97-AF65-F5344CB8AC3E}">
        <p14:creationId xmlns:p14="http://schemas.microsoft.com/office/powerpoint/2010/main" val="272909091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Brea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94293" y="2002367"/>
            <a:ext cx="7247467" cy="2853267"/>
          </a:xfrm>
        </p:spPr>
        <p:txBody>
          <a:bodyPr anchor="ctr">
            <a:normAutofit/>
          </a:bodyPr>
          <a:lstStyle>
            <a:lvl1pPr algn="r">
              <a:defRPr sz="3733"/>
            </a:lvl1pPr>
          </a:lstStyle>
          <a:p>
            <a:r>
              <a:rPr lang="en-US"/>
              <a:t>Click to edit Section Break title</a:t>
            </a:r>
          </a:p>
        </p:txBody>
      </p:sp>
    </p:spTree>
    <p:extLst>
      <p:ext uri="{BB962C8B-B14F-4D97-AF65-F5344CB8AC3E}">
        <p14:creationId xmlns:p14="http://schemas.microsoft.com/office/powerpoint/2010/main" val="36634131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334B77-9073-B142-9C5D-E4C0AE21341F}" type="slidenum">
              <a:rPr lang="en-US" smtClean="0"/>
              <a:pPr/>
              <a:t>‹#›</a:t>
            </a:fld>
            <a:endParaRPr lang="en-US"/>
          </a:p>
        </p:txBody>
      </p:sp>
    </p:spTree>
    <p:extLst>
      <p:ext uri="{BB962C8B-B14F-4D97-AF65-F5344CB8AC3E}">
        <p14:creationId xmlns:p14="http://schemas.microsoft.com/office/powerpoint/2010/main" val="961451542"/>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334B77-9073-B142-9C5D-E4C0AE21341F}" type="slidenum">
              <a:rPr lang="en-US" smtClean="0"/>
              <a:pPr/>
              <a:t>‹#›</a:t>
            </a:fld>
            <a:endParaRPr lang="en-US"/>
          </a:p>
        </p:txBody>
      </p:sp>
    </p:spTree>
    <p:extLst>
      <p:ext uri="{BB962C8B-B14F-4D97-AF65-F5344CB8AC3E}">
        <p14:creationId xmlns:p14="http://schemas.microsoft.com/office/powerpoint/2010/main" val="1199241859"/>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334B77-9073-B142-9C5D-E4C0AE21341F}" type="slidenum">
              <a:rPr lang="en-US" smtClean="0"/>
              <a:pPr/>
              <a:t>‹#›</a:t>
            </a:fld>
            <a:endParaRPr lang="en-US"/>
          </a:p>
        </p:txBody>
      </p:sp>
    </p:spTree>
    <p:extLst>
      <p:ext uri="{BB962C8B-B14F-4D97-AF65-F5344CB8AC3E}">
        <p14:creationId xmlns:p14="http://schemas.microsoft.com/office/powerpoint/2010/main" val="179125992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Break Alternativ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7680" y="2002367"/>
            <a:ext cx="7247467" cy="2853267"/>
          </a:xfrm>
        </p:spPr>
        <p:txBody>
          <a:bodyPr anchor="ctr">
            <a:normAutofit/>
          </a:bodyPr>
          <a:lstStyle>
            <a:lvl1pPr>
              <a:defRPr sz="3733">
                <a:solidFill>
                  <a:schemeClr val="bg1"/>
                </a:solidFill>
              </a:defRPr>
            </a:lvl1pPr>
          </a:lstStyle>
          <a:p>
            <a:r>
              <a:rPr lang="en-US"/>
              <a:t>Click to edit Section Break title</a:t>
            </a:r>
          </a:p>
        </p:txBody>
      </p:sp>
    </p:spTree>
    <p:extLst>
      <p:ext uri="{BB962C8B-B14F-4D97-AF65-F5344CB8AC3E}">
        <p14:creationId xmlns:p14="http://schemas.microsoft.com/office/powerpoint/2010/main" val="254351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5119" y="379333"/>
            <a:ext cx="11593215" cy="1029123"/>
          </a:xfrm>
        </p:spPr>
        <p:txBody>
          <a:bodyPr/>
          <a:lstStyle/>
          <a:p>
            <a:r>
              <a:rPr lang="en-US"/>
              <a:t>Click to edit Master title style</a:t>
            </a:r>
          </a:p>
        </p:txBody>
      </p:sp>
      <p:sp>
        <p:nvSpPr>
          <p:cNvPr id="3" name="Content Placeholder 2"/>
          <p:cNvSpPr>
            <a:spLocks noGrp="1"/>
          </p:cNvSpPr>
          <p:nvPr>
            <p:ph idx="1"/>
          </p:nvPr>
        </p:nvSpPr>
        <p:spPr/>
        <p:txBody>
          <a:bodyPr/>
          <a:lstStyle>
            <a:lvl2pPr>
              <a:defRPr sz="1467"/>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175135" y="6361287"/>
            <a:ext cx="2743200" cy="366183"/>
          </a:xfrm>
        </p:spPr>
        <p:txBody>
          <a:bodyPr/>
          <a:lstStyle/>
          <a:p>
            <a:fld id="{30334B77-9073-B142-9C5D-E4C0AE21341F}"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71" y="6191173"/>
            <a:ext cx="630687" cy="609600"/>
          </a:xfrm>
          <a:prstGeom prst="rect">
            <a:avLst/>
          </a:prstGeom>
        </p:spPr>
      </p:pic>
    </p:spTree>
    <p:extLst>
      <p:ext uri="{BB962C8B-B14F-4D97-AF65-F5344CB8AC3E}">
        <p14:creationId xmlns:p14="http://schemas.microsoft.com/office/powerpoint/2010/main" val="3242529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5119" y="379333"/>
            <a:ext cx="11593216" cy="1029123"/>
          </a:xfrm>
        </p:spPr>
        <p:txBody>
          <a:bodyPr/>
          <a:lstStyle/>
          <a:p>
            <a:r>
              <a:rPr lang="en-US"/>
              <a:t>Click to edit Master 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175135" y="6361287"/>
            <a:ext cx="2743200" cy="366183"/>
          </a:xfrm>
        </p:spPr>
        <p:txBody>
          <a:bodyPr/>
          <a:lstStyle/>
          <a:p>
            <a:fld id="{30334B77-9073-B142-9C5D-E4C0AE21341F}" type="slidenum">
              <a:rPr lang="en-US" smtClean="0"/>
              <a:t>‹#›</a:t>
            </a:fld>
            <a:endParaRPr lang="en-US"/>
          </a:p>
        </p:txBody>
      </p:sp>
      <p:sp>
        <p:nvSpPr>
          <p:cNvPr id="7" name="Content Placeholder 2"/>
          <p:cNvSpPr>
            <a:spLocks noGrp="1"/>
          </p:cNvSpPr>
          <p:nvPr>
            <p:ph sz="half" idx="13"/>
          </p:nvPr>
        </p:nvSpPr>
        <p:spPr>
          <a:xfrm>
            <a:off x="824654" y="1422002"/>
            <a:ext cx="5162973" cy="4638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p:cNvSpPr>
            <a:spLocks noGrp="1"/>
          </p:cNvSpPr>
          <p:nvPr>
            <p:ph sz="half" idx="2"/>
          </p:nvPr>
        </p:nvSpPr>
        <p:spPr>
          <a:xfrm>
            <a:off x="6197600" y="1422002"/>
            <a:ext cx="5162973" cy="4638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71" y="6191173"/>
            <a:ext cx="630687" cy="609600"/>
          </a:xfrm>
          <a:prstGeom prst="rect">
            <a:avLst/>
          </a:prstGeom>
        </p:spPr>
      </p:pic>
    </p:spTree>
    <p:extLst>
      <p:ext uri="{BB962C8B-B14F-4D97-AF65-F5344CB8AC3E}">
        <p14:creationId xmlns:p14="http://schemas.microsoft.com/office/powerpoint/2010/main" val="4257156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with sub-headers">
    <p:spTree>
      <p:nvGrpSpPr>
        <p:cNvPr id="1" name=""/>
        <p:cNvGrpSpPr/>
        <p:nvPr/>
      </p:nvGrpSpPr>
      <p:grpSpPr>
        <a:xfrm>
          <a:off x="0" y="0"/>
          <a:ext cx="0" cy="0"/>
          <a:chOff x="0" y="0"/>
          <a:chExt cx="0" cy="0"/>
        </a:xfrm>
      </p:grpSpPr>
      <p:sp>
        <p:nvSpPr>
          <p:cNvPr id="2" name="Title 1"/>
          <p:cNvSpPr>
            <a:spLocks noGrp="1"/>
          </p:cNvSpPr>
          <p:nvPr>
            <p:ph type="title"/>
          </p:nvPr>
        </p:nvSpPr>
        <p:spPr>
          <a:xfrm>
            <a:off x="325120" y="379732"/>
            <a:ext cx="11515963" cy="1031485"/>
          </a:xfrm>
        </p:spPr>
        <p:txBody>
          <a:bodyPr/>
          <a:lstStyle/>
          <a:p>
            <a:r>
              <a:rPr lang="en-US"/>
              <a:t>Click to edit Master title style</a:t>
            </a:r>
          </a:p>
        </p:txBody>
      </p:sp>
      <p:sp>
        <p:nvSpPr>
          <p:cNvPr id="3" name="Text Placeholder 2"/>
          <p:cNvSpPr>
            <a:spLocks noGrp="1"/>
          </p:cNvSpPr>
          <p:nvPr>
            <p:ph type="body" idx="1"/>
          </p:nvPr>
        </p:nvSpPr>
        <p:spPr>
          <a:xfrm>
            <a:off x="840318" y="1418590"/>
            <a:ext cx="5158316" cy="669113"/>
          </a:xfrm>
        </p:spPr>
        <p:txBody>
          <a:bodyPr anchor="b">
            <a:normAutofit/>
          </a:bodyPr>
          <a:lstStyle>
            <a:lvl1pPr marL="0" indent="0">
              <a:buNone/>
              <a:defRPr sz="1733" b="1" i="1">
                <a:solidFill>
                  <a:srgbClr val="404040"/>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840318" y="2176355"/>
            <a:ext cx="5158316" cy="38925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418590"/>
            <a:ext cx="5183717" cy="669113"/>
          </a:xfrm>
        </p:spPr>
        <p:txBody>
          <a:bodyPr anchor="b">
            <a:normAutofit/>
          </a:bodyPr>
          <a:lstStyle>
            <a:lvl1pPr marL="0" indent="0">
              <a:buNone/>
              <a:defRPr sz="1733" b="1" i="1">
                <a:solidFill>
                  <a:srgbClr val="404040"/>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72200" y="2176355"/>
            <a:ext cx="5183717" cy="38925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8723D5-DE1E-874A-AAE5-6110B4096C98}"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71" y="6191173"/>
            <a:ext cx="630687" cy="609600"/>
          </a:xfrm>
          <a:prstGeom prst="rect">
            <a:avLst/>
          </a:prstGeom>
        </p:spPr>
      </p:pic>
    </p:spTree>
    <p:extLst>
      <p:ext uri="{BB962C8B-B14F-4D97-AF65-F5344CB8AC3E}">
        <p14:creationId xmlns:p14="http://schemas.microsoft.com/office/powerpoint/2010/main" val="1192851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25120" y="379333"/>
            <a:ext cx="11594569" cy="1029123"/>
          </a:xfrm>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9176489" y="6361287"/>
            <a:ext cx="2743200" cy="366183"/>
          </a:xfrm>
        </p:spPr>
        <p:txBody>
          <a:bodyPr/>
          <a:lstStyle/>
          <a:p>
            <a:fld id="{30334B77-9073-B142-9C5D-E4C0AE21341F}" type="slidenum">
              <a:rPr lang="en-US" smtClean="0"/>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71" y="6191173"/>
            <a:ext cx="630687" cy="609600"/>
          </a:xfrm>
          <a:prstGeom prst="rect">
            <a:avLst/>
          </a:prstGeom>
        </p:spPr>
      </p:pic>
    </p:spTree>
    <p:extLst>
      <p:ext uri="{BB962C8B-B14F-4D97-AF65-F5344CB8AC3E}">
        <p14:creationId xmlns:p14="http://schemas.microsoft.com/office/powerpoint/2010/main" val="2872174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9176489" y="6361287"/>
            <a:ext cx="2743200" cy="366183"/>
          </a:xfrm>
        </p:spPr>
        <p:txBody>
          <a:bodyPr/>
          <a:lstStyle/>
          <a:p>
            <a:fld id="{30334B77-9073-B142-9C5D-E4C0AE21341F}" type="slidenum">
              <a:rPr lang="en-US" smtClean="0"/>
              <a:t>‹#›</a:t>
            </a:fld>
            <a:endParaRPr lang="en-US"/>
          </a:p>
        </p:txBody>
      </p:sp>
      <p:sp>
        <p:nvSpPr>
          <p:cNvPr id="5" name="Rectangle 4"/>
          <p:cNvSpPr/>
          <p:nvPr userDrawn="1"/>
        </p:nvSpPr>
        <p:spPr>
          <a:xfrm>
            <a:off x="129915" y="6065520"/>
            <a:ext cx="789483" cy="661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71" y="6191173"/>
            <a:ext cx="630687" cy="609600"/>
          </a:xfrm>
          <a:prstGeom prst="rect">
            <a:avLst/>
          </a:prstGeom>
        </p:spPr>
      </p:pic>
    </p:spTree>
    <p:extLst>
      <p:ext uri="{BB962C8B-B14F-4D97-AF65-F5344CB8AC3E}">
        <p14:creationId xmlns:p14="http://schemas.microsoft.com/office/powerpoint/2010/main" val="3694063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5120" y="379333"/>
            <a:ext cx="11028680" cy="1029123"/>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827888" y="1422400"/>
            <a:ext cx="10525913" cy="47264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87240" y="6361287"/>
            <a:ext cx="2743200" cy="366183"/>
          </a:xfrm>
          <a:prstGeom prst="rect">
            <a:avLst/>
          </a:prstGeom>
        </p:spPr>
        <p:txBody>
          <a:bodyPr vert="horz" lIns="91440" tIns="45720" rIns="91440" bIns="45720" rtlCol="0" anchor="ctr"/>
          <a:lstStyle>
            <a:lvl1pPr algn="l">
              <a:defRPr sz="1067">
                <a:solidFill>
                  <a:schemeClr val="bg1">
                    <a:lumMod val="75000"/>
                  </a:schemeClr>
                </a:solidFill>
                <a:latin typeface="Lato" charset="0"/>
                <a:ea typeface="Lato" charset="0"/>
                <a:cs typeface="Lato" charset="0"/>
              </a:defRPr>
            </a:lvl1pPr>
          </a:lstStyle>
          <a:p>
            <a:endParaRPr lang="en-US"/>
          </a:p>
        </p:txBody>
      </p:sp>
      <p:sp>
        <p:nvSpPr>
          <p:cNvPr id="5" name="Footer Placeholder 4"/>
          <p:cNvSpPr>
            <a:spLocks noGrp="1"/>
          </p:cNvSpPr>
          <p:nvPr>
            <p:ph type="ftr" sz="quarter" idx="3"/>
          </p:nvPr>
        </p:nvSpPr>
        <p:spPr>
          <a:xfrm>
            <a:off x="4728297" y="6361287"/>
            <a:ext cx="4114800" cy="366183"/>
          </a:xfrm>
          <a:prstGeom prst="rect">
            <a:avLst/>
          </a:prstGeom>
        </p:spPr>
        <p:txBody>
          <a:bodyPr vert="horz" lIns="91440" tIns="45720" rIns="91440" bIns="45720" rtlCol="0" anchor="ctr"/>
          <a:lstStyle>
            <a:lvl1pPr algn="ctr">
              <a:defRPr sz="1067">
                <a:solidFill>
                  <a:schemeClr val="bg1">
                    <a:lumMod val="75000"/>
                  </a:schemeClr>
                </a:solidFill>
                <a:latin typeface="Lato" charset="0"/>
                <a:ea typeface="Lato" charset="0"/>
                <a:cs typeface="Lato" charset="0"/>
              </a:defRPr>
            </a:lvl1pPr>
          </a:lstStyle>
          <a:p>
            <a:endParaRPr lang="en-US"/>
          </a:p>
        </p:txBody>
      </p:sp>
      <p:sp>
        <p:nvSpPr>
          <p:cNvPr id="6" name="Slide Number Placeholder 5"/>
          <p:cNvSpPr>
            <a:spLocks noGrp="1"/>
          </p:cNvSpPr>
          <p:nvPr>
            <p:ph type="sldNum" sz="quarter" idx="4"/>
          </p:nvPr>
        </p:nvSpPr>
        <p:spPr>
          <a:xfrm>
            <a:off x="9162943" y="6361287"/>
            <a:ext cx="2743200" cy="366183"/>
          </a:xfrm>
          <a:prstGeom prst="rect">
            <a:avLst/>
          </a:prstGeom>
        </p:spPr>
        <p:txBody>
          <a:bodyPr vert="horz" lIns="91440" tIns="45720" rIns="91440" bIns="45720" rtlCol="0" anchor="ctr"/>
          <a:lstStyle>
            <a:lvl1pPr algn="r">
              <a:defRPr sz="1067">
                <a:solidFill>
                  <a:schemeClr val="bg1">
                    <a:lumMod val="75000"/>
                  </a:schemeClr>
                </a:solidFill>
                <a:latin typeface="Lato" charset="0"/>
                <a:ea typeface="Lato" charset="0"/>
                <a:cs typeface="Lato" charset="0"/>
              </a:defRPr>
            </a:lvl1pPr>
          </a:lstStyle>
          <a:p>
            <a:fld id="{30334B77-9073-B142-9C5D-E4C0AE21341F}" type="slidenum">
              <a:rPr lang="en-US" smtClean="0"/>
              <a:pPr/>
              <a:t>‹#›</a:t>
            </a:fld>
            <a:endParaRPr lang="en-US"/>
          </a:p>
        </p:txBody>
      </p:sp>
    </p:spTree>
    <p:extLst>
      <p:ext uri="{BB962C8B-B14F-4D97-AF65-F5344CB8AC3E}">
        <p14:creationId xmlns:p14="http://schemas.microsoft.com/office/powerpoint/2010/main" val="39506961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ftr="0" dt="0"/>
  <p:txStyles>
    <p:titleStyle>
      <a:lvl1pPr algn="l" defTabSz="1219170" rtl="0" eaLnBrk="1" latinLnBrk="0" hangingPunct="1">
        <a:lnSpc>
          <a:spcPct val="90000"/>
        </a:lnSpc>
        <a:spcBef>
          <a:spcPct val="0"/>
        </a:spcBef>
        <a:buNone/>
        <a:defRPr sz="3200" b="0" kern="1200">
          <a:solidFill>
            <a:srgbClr val="001A72"/>
          </a:solidFill>
          <a:latin typeface="Lato" charset="0"/>
          <a:ea typeface="Lato" charset="0"/>
          <a:cs typeface="Lato" charset="0"/>
        </a:defRPr>
      </a:lvl1pPr>
    </p:titleStyle>
    <p:bodyStyle>
      <a:lvl1pPr marL="160863" indent="-160863" algn="l" defTabSz="1219170" rtl="0" eaLnBrk="1" latinLnBrk="0" hangingPunct="1">
        <a:lnSpc>
          <a:spcPct val="105000"/>
        </a:lnSpc>
        <a:spcBef>
          <a:spcPts val="533"/>
        </a:spcBef>
        <a:spcAft>
          <a:spcPts val="1067"/>
        </a:spcAft>
        <a:buClr>
          <a:srgbClr val="AA198D"/>
        </a:buClr>
        <a:buFont typeface="Arial"/>
        <a:buChar char="•"/>
        <a:tabLst/>
        <a:defRPr sz="1733" b="0" i="0" kern="1200">
          <a:solidFill>
            <a:srgbClr val="404040"/>
          </a:solidFill>
          <a:latin typeface="Lato" charset="0"/>
          <a:ea typeface="Lato" charset="0"/>
          <a:cs typeface="Lato" charset="0"/>
        </a:defRPr>
      </a:lvl1pPr>
      <a:lvl2pPr marL="622284" indent="-195067" algn="l" defTabSz="1219170" rtl="0" eaLnBrk="1" latinLnBrk="0" hangingPunct="1">
        <a:lnSpc>
          <a:spcPct val="100000"/>
        </a:lnSpc>
        <a:spcBef>
          <a:spcPts val="0"/>
        </a:spcBef>
        <a:spcAft>
          <a:spcPts val="800"/>
        </a:spcAft>
        <a:buClr>
          <a:srgbClr val="AA198D"/>
        </a:buClr>
        <a:buFont typeface="Cambria" charset="0"/>
        <a:buChar char="⎼"/>
        <a:tabLst/>
        <a:defRPr sz="1467" b="0" i="0" kern="1200">
          <a:solidFill>
            <a:srgbClr val="404040"/>
          </a:solidFill>
          <a:latin typeface="Lato" charset="0"/>
          <a:ea typeface="Lato" charset="0"/>
          <a:cs typeface="Lato" charset="0"/>
        </a:defRPr>
      </a:lvl2pPr>
      <a:lvl3pPr marL="1151438" indent="-150280" algn="l" defTabSz="1219170" rtl="0" eaLnBrk="1" latinLnBrk="0" hangingPunct="1">
        <a:lnSpc>
          <a:spcPct val="100000"/>
        </a:lnSpc>
        <a:spcBef>
          <a:spcPts val="0"/>
        </a:spcBef>
        <a:spcAft>
          <a:spcPts val="800"/>
        </a:spcAft>
        <a:buClr>
          <a:srgbClr val="AA198D"/>
        </a:buClr>
        <a:buFont typeface="Arial"/>
        <a:buChar char="•"/>
        <a:tabLst/>
        <a:defRPr sz="1333" b="0" i="0" kern="1200">
          <a:solidFill>
            <a:srgbClr val="404040"/>
          </a:solidFill>
          <a:latin typeface="Lato" charset="0"/>
          <a:ea typeface="Lato" charset="0"/>
          <a:cs typeface="Lato" charset="0"/>
        </a:defRPr>
      </a:lvl3pPr>
      <a:lvl4pPr marL="1678475" indent="-148163" algn="l" defTabSz="1219170" rtl="0" eaLnBrk="1" latinLnBrk="0" hangingPunct="1">
        <a:lnSpc>
          <a:spcPct val="100000"/>
        </a:lnSpc>
        <a:spcBef>
          <a:spcPts val="0"/>
        </a:spcBef>
        <a:spcAft>
          <a:spcPts val="800"/>
        </a:spcAft>
        <a:buClr>
          <a:srgbClr val="AA198D"/>
        </a:buClr>
        <a:buFont typeface="Arial"/>
        <a:buChar char="•"/>
        <a:tabLst/>
        <a:defRPr sz="1200" b="0" i="0" kern="1200">
          <a:solidFill>
            <a:srgbClr val="404040"/>
          </a:solidFill>
          <a:latin typeface="Lato" charset="0"/>
          <a:ea typeface="Lato" charset="0"/>
          <a:cs typeface="Lato" charset="0"/>
        </a:defRPr>
      </a:lvl4pPr>
      <a:lvl5pPr marL="2220328" indent="-162980" algn="l" defTabSz="1219170" rtl="0" eaLnBrk="1" latinLnBrk="0" hangingPunct="1">
        <a:lnSpc>
          <a:spcPct val="100000"/>
        </a:lnSpc>
        <a:spcBef>
          <a:spcPts val="0"/>
        </a:spcBef>
        <a:spcAft>
          <a:spcPts val="800"/>
        </a:spcAft>
        <a:buClr>
          <a:srgbClr val="AA198D"/>
        </a:buClr>
        <a:buFont typeface="Arial"/>
        <a:buChar char="•"/>
        <a:tabLst/>
        <a:defRPr sz="1067" b="0" i="0" kern="1200">
          <a:solidFill>
            <a:srgbClr val="404040"/>
          </a:solidFill>
          <a:latin typeface="Lato" charset="0"/>
          <a:ea typeface="Lato" charset="0"/>
          <a:cs typeface="Lato" charset="0"/>
        </a:defRPr>
      </a:lvl5pPr>
      <a:lvl6pPr marL="335271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5AEDD4-10EC-DEC6-1DDC-2044F3D38B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B63D7C-BC5E-AE05-63D1-766F07FAA3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7D5A0E-A436-4D2C-2253-DC4174E9FA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F12E42DF-F2D2-9165-E7B5-35B961ADAF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BFB1ED3-8016-94D7-C484-C2C74BD6F7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0D75F7-1B70-4524-AB05-EA2DCB172795}" type="slidenum">
              <a:rPr lang="en-US" smtClean="0"/>
              <a:t>‹#›</a:t>
            </a:fld>
            <a:endParaRPr lang="en-US"/>
          </a:p>
        </p:txBody>
      </p:sp>
    </p:spTree>
    <p:extLst>
      <p:ext uri="{BB962C8B-B14F-4D97-AF65-F5344CB8AC3E}">
        <p14:creationId xmlns:p14="http://schemas.microsoft.com/office/powerpoint/2010/main" val="385441587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334B77-9073-B142-9C5D-E4C0AE21341F}" type="slidenum">
              <a:rPr lang="en-US" smtClean="0"/>
              <a:pPr/>
              <a:t>‹#›</a:t>
            </a:fld>
            <a:endParaRPr lang="en-US"/>
          </a:p>
        </p:txBody>
      </p:sp>
    </p:spTree>
    <p:extLst>
      <p:ext uri="{BB962C8B-B14F-4D97-AF65-F5344CB8AC3E}">
        <p14:creationId xmlns:p14="http://schemas.microsoft.com/office/powerpoint/2010/main" val="158960589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fctc.who.int/docs/librariesprovider12/meeting-reports/fctc__cop8(17).pdf?sfvrsn=cd4f3d49_16&amp;download=true" TargetMode="Externa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2857" y="3349626"/>
            <a:ext cx="10726287" cy="2264833"/>
          </a:xfrm>
        </p:spPr>
        <p:txBody>
          <a:bodyPr/>
          <a:lstStyle/>
          <a:p>
            <a:pPr algn="r"/>
            <a:r>
              <a:rPr lang="en-US" sz="3200" dirty="0">
                <a:latin typeface="Lato"/>
                <a:ea typeface="Lato"/>
                <a:cs typeface="Lato"/>
              </a:rPr>
              <a:t>Conference of the Parties to the WHO Framework Convention on Tobacco Control</a:t>
            </a:r>
            <a:br>
              <a:rPr lang="en-US" sz="3200" dirty="0">
                <a:latin typeface="Lato"/>
                <a:ea typeface="Lato"/>
                <a:cs typeface="Lato"/>
              </a:rPr>
            </a:br>
            <a:br>
              <a:rPr lang="en-US" sz="3200" dirty="0">
                <a:latin typeface="Lato"/>
                <a:ea typeface="Lato"/>
                <a:cs typeface="Lato"/>
              </a:rPr>
            </a:br>
            <a:br>
              <a:rPr lang="en-US" sz="2400" dirty="0">
                <a:latin typeface="Lato"/>
                <a:ea typeface="Lato"/>
                <a:cs typeface="Lato"/>
              </a:rPr>
            </a:br>
            <a:r>
              <a:rPr lang="en-US" sz="2400" dirty="0">
                <a:latin typeface="Lato"/>
                <a:ea typeface="Lato"/>
                <a:cs typeface="Lato"/>
              </a:rPr>
              <a:t>October, 2023</a:t>
            </a:r>
          </a:p>
        </p:txBody>
      </p:sp>
    </p:spTree>
    <p:extLst>
      <p:ext uri="{BB962C8B-B14F-4D97-AF65-F5344CB8AC3E}">
        <p14:creationId xmlns:p14="http://schemas.microsoft.com/office/powerpoint/2010/main" val="168578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FE3797-8309-F961-2D52-56967766F277}"/>
              </a:ext>
            </a:extLst>
          </p:cNvPr>
          <p:cNvSpPr txBox="1"/>
          <p:nvPr/>
        </p:nvSpPr>
        <p:spPr>
          <a:xfrm>
            <a:off x="137652" y="1355389"/>
            <a:ext cx="3178085" cy="646972"/>
          </a:xfrm>
          <a:prstGeom prst="rect">
            <a:avLst/>
          </a:prstGeom>
          <a:noFill/>
        </p:spPr>
        <p:txBody>
          <a:bodyPr wrap="square" rtlCol="0">
            <a:spAutoFit/>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45911"/>
                </a:solidFill>
                <a:effectLst/>
                <a:uLnTx/>
                <a:uFillTx/>
                <a:latin typeface="Calibri" panose="020F0502020204030204" pitchFamily="34" charset="0"/>
                <a:ea typeface="+mn-ea"/>
                <a:cs typeface="Times New Roman" panose="02020603050405020304" pitchFamily="18" charset="0"/>
              </a:rPr>
              <a:t>TOBACCO ADVERTISING, PROMOTION AND SPONSORSHIP</a:t>
            </a:r>
          </a:p>
        </p:txBody>
      </p:sp>
      <p:sp>
        <p:nvSpPr>
          <p:cNvPr id="5" name="TextBox 4">
            <a:extLst>
              <a:ext uri="{FF2B5EF4-FFF2-40B4-BE49-F238E27FC236}">
                <a16:creationId xmlns:a16="http://schemas.microsoft.com/office/drawing/2014/main" id="{90D18334-84A2-BA31-1E40-A150FB50A2E6}"/>
              </a:ext>
            </a:extLst>
          </p:cNvPr>
          <p:cNvSpPr txBox="1"/>
          <p:nvPr/>
        </p:nvSpPr>
        <p:spPr>
          <a:xfrm>
            <a:off x="3012340" y="1843898"/>
            <a:ext cx="8450166" cy="3733843"/>
          </a:xfrm>
          <a:prstGeom prst="rect">
            <a:avLst/>
          </a:prstGeom>
          <a:noFill/>
        </p:spPr>
        <p:txBody>
          <a:bodyPr wrap="square">
            <a:spAutoFit/>
          </a:bodyPr>
          <a:lstStyle/>
          <a:p>
            <a:pPr marL="0" marR="0" lvl="3" indent="0" algn="just"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none" spc="0" normalizeH="0" baseline="0" noProof="0" dirty="0">
              <a:ln>
                <a:noFill/>
              </a:ln>
              <a:solidFill>
                <a:prstClr val="black"/>
              </a:solidFill>
              <a:effectLst/>
              <a:uLnTx/>
              <a:uFillTx/>
              <a:latin typeface="Calibri" panose="020F0502020204030204"/>
              <a:ea typeface="Lato" charset="0"/>
              <a:cs typeface="Lato" charset="0"/>
            </a:endParaRPr>
          </a:p>
          <a:p>
            <a:pPr marL="0" marR="0" lvl="3" indent="0" algn="just"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none" spc="0" normalizeH="0" baseline="0" noProof="0" dirty="0">
              <a:ln>
                <a:noFill/>
              </a:ln>
              <a:solidFill>
                <a:prstClr val="black"/>
              </a:solidFill>
              <a:effectLst/>
              <a:uLnTx/>
              <a:uFillTx/>
              <a:latin typeface="Calibri" panose="020F0502020204030204"/>
              <a:ea typeface="Lato" charset="0"/>
              <a:cs typeface="Lato" charset="0"/>
            </a:endParaRPr>
          </a:p>
          <a:p>
            <a:pPr marL="0" marR="0" lvl="3" indent="0" algn="just"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Calibri" panose="020F0502020204030204"/>
                <a:ea typeface="Lato" charset="0"/>
                <a:cs typeface="Lato" charset="0"/>
              </a:rPr>
              <a:t>Draft guidelines:</a:t>
            </a:r>
          </a:p>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 report provides an overview of the work of the Working Group established by decision </a:t>
            </a:r>
            <a:r>
              <a:rPr kumimoji="0" lang="en-US" sz="13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2"/>
              </a:rPr>
              <a:t>FCTC/COP8(17)</a:t>
            </a:r>
            <a:r>
              <a:rPr kumimoji="0" lang="en-US" sz="1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to develop </a:t>
            </a:r>
            <a:r>
              <a:rPr kumimoji="0" lang="en-US" sz="130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specific guidelines </a:t>
            </a:r>
            <a:r>
              <a:rPr kumimoji="0" lang="en-US" sz="1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to address cross-border tobacco advertising, promotion and sponsorship and the depiction of tobacco in the entertainment media under Article 13 of the WHO FCTC.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The </a:t>
            </a:r>
            <a:r>
              <a:rPr kumimoji="0" lang="en-US" sz="130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draft specific guidelines </a:t>
            </a:r>
            <a:r>
              <a:rPr kumimoji="0" lang="en-US" sz="1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attached to the report provides recommendations on </a:t>
            </a:r>
            <a:r>
              <a:rPr kumimoji="0" lang="en-US" sz="13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inter alia</a:t>
            </a:r>
            <a:r>
              <a:rPr kumimoji="0" lang="en-US" sz="1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a:t>
            </a:r>
          </a:p>
          <a:p>
            <a:pPr marL="225425" marR="0" lvl="0" indent="0" algn="just" defTabSz="914400" rtl="0" eaLnBrk="1" fontAlgn="auto" latinLnBrk="0" hangingPunct="1">
              <a:lnSpc>
                <a:spcPct val="100000"/>
              </a:lnSpc>
              <a:spcBef>
                <a:spcPts val="0"/>
              </a:spcBef>
              <a:spcAft>
                <a:spcPts val="0"/>
              </a:spcAft>
              <a:buClrTx/>
              <a:buSzPts val="1000"/>
              <a:buFontTx/>
              <a:buNone/>
              <a:tabLst/>
              <a:defRPr/>
            </a:pPr>
            <a:r>
              <a:rPr kumimoji="0" lang="en-US" sz="13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Recommends Parties to ban RRPs, and to ban TAPS of all tobacco and nicotine products, including devices.</a:t>
            </a:r>
            <a:endParaRPr kumimoji="0" lang="en-US" sz="1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688975" marR="0" lvl="2" indent="-227013"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300" b="0" i="1"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“Parties that have not prohibited the sale of novel and emerging tobacco products, should ensure a comprehensive ban on advertising, promotion and sponsorship of novel and emerging tobacco products, including devices used with them, the function of which is to enable the consumption of such products.”</a:t>
            </a:r>
            <a:endParaRPr kumimoji="0" lang="en-US" sz="1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225425" marR="0" lvl="0" indent="0" algn="just" defTabSz="914400" rtl="0" eaLnBrk="1" fontAlgn="auto" latinLnBrk="0" hangingPunct="1">
              <a:lnSpc>
                <a:spcPct val="100000"/>
              </a:lnSpc>
              <a:spcBef>
                <a:spcPts val="0"/>
              </a:spcBef>
              <a:spcAft>
                <a:spcPts val="0"/>
              </a:spcAft>
              <a:buClrTx/>
              <a:buSzPts val="1000"/>
              <a:buFontTx/>
              <a:buNone/>
              <a:tabLst>
                <a:tab pos="228600" algn="l"/>
              </a:tabLst>
              <a:defRPr/>
            </a:pPr>
            <a:r>
              <a:rPr kumimoji="0" lang="en-US" sz="13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Define </a:t>
            </a:r>
            <a:r>
              <a:rPr kumimoji="0" lang="en-US" sz="1300" b="0" i="0" u="sng"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all forms of communication with consumers as advertising</a:t>
            </a:r>
            <a:r>
              <a:rPr kumimoji="0" lang="en-US" sz="13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 thus recommending banning all forms of commercial communications, including:</a:t>
            </a:r>
            <a:endParaRPr kumimoji="0" lang="en-US" sz="1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688975" marR="0" lvl="2" indent="-227013"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3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Digital media platforms</a:t>
            </a:r>
            <a:endParaRPr kumimoji="0" lang="en-US" sz="1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688975" marR="0" lvl="2" indent="-227013"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3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Corporate social media accounts (e.g. twitter, LinkedIn, Facebook, etc.)</a:t>
            </a:r>
            <a:endParaRPr kumimoji="0" lang="en-US" sz="1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515938" marR="0" lvl="3" indent="-171450"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F20DD9DF-93D2-0B9E-7905-09743C9CFE00}"/>
              </a:ext>
            </a:extLst>
          </p:cNvPr>
          <p:cNvPicPr>
            <a:picLocks noChangeAspect="1"/>
          </p:cNvPicPr>
          <p:nvPr/>
        </p:nvPicPr>
        <p:blipFill>
          <a:blip r:embed="rId3"/>
          <a:stretch>
            <a:fillRect/>
          </a:stretch>
        </p:blipFill>
        <p:spPr>
          <a:xfrm>
            <a:off x="549915" y="2200153"/>
            <a:ext cx="2139379" cy="2754409"/>
          </a:xfrm>
          <a:prstGeom prst="rect">
            <a:avLst/>
          </a:prstGeom>
          <a:ln w="6350">
            <a:solidFill>
              <a:schemeClr val="tx1"/>
            </a:solidFill>
          </a:ln>
          <a:effectLst>
            <a:outerShdw blurRad="50800" dist="38100" dir="2700000" algn="tl" rotWithShape="0">
              <a:prstClr val="black">
                <a:alpha val="40000"/>
              </a:prstClr>
            </a:outerShdw>
          </a:effectLst>
        </p:spPr>
      </p:pic>
      <p:sp>
        <p:nvSpPr>
          <p:cNvPr id="2" name="Title 3">
            <a:extLst>
              <a:ext uri="{FF2B5EF4-FFF2-40B4-BE49-F238E27FC236}">
                <a16:creationId xmlns:a16="http://schemas.microsoft.com/office/drawing/2014/main" id="{9CD271BF-0360-4D7C-3C3C-CD3A24778B77}"/>
              </a:ext>
            </a:extLst>
          </p:cNvPr>
          <p:cNvSpPr txBox="1">
            <a:spLocks/>
          </p:cNvSpPr>
          <p:nvPr/>
        </p:nvSpPr>
        <p:spPr>
          <a:xfrm>
            <a:off x="489614" y="120195"/>
            <a:ext cx="11593215" cy="1029123"/>
          </a:xfrm>
          <a:prstGeom prst="rect">
            <a:avLst/>
          </a:prstGeom>
        </p:spPr>
        <p:txBody>
          <a:bodyPr vert="horz" lIns="121920" tIns="60960" rIns="121920" bIns="60960" rtlCol="0" anchor="t">
            <a:normAutofit/>
          </a:bodyPr>
          <a:lstStyle>
            <a:lvl1pPr algn="l" defTabSz="914400" rtl="0" eaLnBrk="1" latinLnBrk="0" hangingPunct="1">
              <a:lnSpc>
                <a:spcPct val="90000"/>
              </a:lnSpc>
              <a:spcBef>
                <a:spcPct val="0"/>
              </a:spcBef>
              <a:buNone/>
              <a:defRPr sz="2400" b="0" kern="1200">
                <a:solidFill>
                  <a:srgbClr val="001A72"/>
                </a:solidFill>
                <a:latin typeface="Lato" charset="0"/>
                <a:ea typeface="Lato" charset="0"/>
                <a:cs typeface="Lato" charset="0"/>
              </a:defRPr>
            </a:lvl1pPr>
          </a:lstStyle>
          <a:p>
            <a:pPr algn="r" defTabSz="1219170"/>
            <a:r>
              <a:rPr lang="en-US" sz="3200" dirty="0"/>
              <a:t>FCTC COP10</a:t>
            </a:r>
          </a:p>
          <a:p>
            <a:pPr algn="r" defTabSz="1219170"/>
            <a:r>
              <a:rPr lang="en-US" sz="3200" u="sng" dirty="0">
                <a:solidFill>
                  <a:srgbClr val="FFFFFF">
                    <a:lumMod val="50000"/>
                  </a:srgbClr>
                </a:solidFill>
              </a:rPr>
              <a:t>Policy recommendations</a:t>
            </a:r>
          </a:p>
        </p:txBody>
      </p:sp>
    </p:spTree>
    <p:extLst>
      <p:ext uri="{BB962C8B-B14F-4D97-AF65-F5344CB8AC3E}">
        <p14:creationId xmlns:p14="http://schemas.microsoft.com/office/powerpoint/2010/main" val="2360917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D510314-2BEF-46EC-B31E-FC9E941E521C}"/>
              </a:ext>
            </a:extLst>
          </p:cNvPr>
          <p:cNvSpPr>
            <a:spLocks noGrp="1"/>
          </p:cNvSpPr>
          <p:nvPr>
            <p:ph type="ctrTitle"/>
          </p:nvPr>
        </p:nvSpPr>
        <p:spPr>
          <a:xfrm>
            <a:off x="732857" y="3349626"/>
            <a:ext cx="10726287" cy="2264833"/>
          </a:xfrm>
        </p:spPr>
        <p:txBody>
          <a:bodyPr/>
          <a:lstStyle/>
          <a:p>
            <a:pPr algn="r"/>
            <a:r>
              <a:rPr lang="en-US"/>
              <a:t>Thank you</a:t>
            </a:r>
          </a:p>
        </p:txBody>
      </p:sp>
    </p:spTree>
    <p:extLst>
      <p:ext uri="{BB962C8B-B14F-4D97-AF65-F5344CB8AC3E}">
        <p14:creationId xmlns:p14="http://schemas.microsoft.com/office/powerpoint/2010/main" val="2550779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9614" y="120195"/>
            <a:ext cx="11593215" cy="1029123"/>
          </a:xfrm>
        </p:spPr>
        <p:txBody>
          <a:bodyPr/>
          <a:lstStyle/>
          <a:p>
            <a:pPr algn="r"/>
            <a:r>
              <a:rPr lang="en-US"/>
              <a:t>WHO and FCTC Overview</a:t>
            </a:r>
          </a:p>
        </p:txBody>
      </p:sp>
      <p:sp>
        <p:nvSpPr>
          <p:cNvPr id="7" name="Content Placeholder 4">
            <a:extLst>
              <a:ext uri="{FF2B5EF4-FFF2-40B4-BE49-F238E27FC236}">
                <a16:creationId xmlns:a16="http://schemas.microsoft.com/office/drawing/2014/main" id="{0AFB6E18-5BA1-4709-93D5-D4AEA49F9CA5}"/>
              </a:ext>
            </a:extLst>
          </p:cNvPr>
          <p:cNvSpPr>
            <a:spLocks noGrp="1"/>
          </p:cNvSpPr>
          <p:nvPr>
            <p:ph idx="1"/>
          </p:nvPr>
        </p:nvSpPr>
        <p:spPr>
          <a:xfrm>
            <a:off x="728135" y="1467724"/>
            <a:ext cx="3649133" cy="3649133"/>
          </a:xfrm>
        </p:spPr>
        <p:txBody>
          <a:bodyPr>
            <a:normAutofit/>
          </a:bodyPr>
          <a:lstStyle/>
          <a:p>
            <a:pPr algn="ctr"/>
            <a:endParaRPr lang="en-US"/>
          </a:p>
          <a:p>
            <a:pPr marL="0" indent="0" algn="ctr">
              <a:spcBef>
                <a:spcPts val="0"/>
              </a:spcBef>
              <a:spcAft>
                <a:spcPts val="0"/>
              </a:spcAft>
              <a:buNone/>
            </a:pPr>
            <a:r>
              <a:rPr lang="en-US" b="1"/>
              <a:t>WHO</a:t>
            </a:r>
          </a:p>
          <a:p>
            <a:pPr marL="0" indent="0" algn="ctr">
              <a:spcBef>
                <a:spcPts val="0"/>
              </a:spcBef>
              <a:spcAft>
                <a:spcPts val="0"/>
              </a:spcAft>
              <a:buNone/>
            </a:pPr>
            <a:r>
              <a:rPr lang="en-US" b="1"/>
              <a:t>“Health for all”</a:t>
            </a:r>
            <a:endParaRPr lang="en-US"/>
          </a:p>
          <a:p>
            <a:pPr algn="ctr"/>
            <a:endParaRPr lang="en-GB"/>
          </a:p>
        </p:txBody>
      </p:sp>
      <p:sp>
        <p:nvSpPr>
          <p:cNvPr id="6" name="Oval 5">
            <a:extLst>
              <a:ext uri="{FF2B5EF4-FFF2-40B4-BE49-F238E27FC236}">
                <a16:creationId xmlns:a16="http://schemas.microsoft.com/office/drawing/2014/main" id="{3CFA3542-51AC-4BCF-B836-E9D974B4C721}"/>
              </a:ext>
            </a:extLst>
          </p:cNvPr>
          <p:cNvSpPr/>
          <p:nvPr/>
        </p:nvSpPr>
        <p:spPr>
          <a:xfrm>
            <a:off x="728135" y="1467724"/>
            <a:ext cx="3649133" cy="364913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89"/>
            <a:endParaRPr lang="en-US" sz="933">
              <a:solidFill>
                <a:srgbClr val="FFFFFF"/>
              </a:solidFill>
              <a:latin typeface="Calibri" panose="020F0502020204030204"/>
            </a:endParaRPr>
          </a:p>
        </p:txBody>
      </p:sp>
      <p:sp>
        <p:nvSpPr>
          <p:cNvPr id="8" name="Oval 7">
            <a:extLst>
              <a:ext uri="{FF2B5EF4-FFF2-40B4-BE49-F238E27FC236}">
                <a16:creationId xmlns:a16="http://schemas.microsoft.com/office/drawing/2014/main" id="{679458A9-9AFB-4ED2-BED4-50D588374867}"/>
              </a:ext>
            </a:extLst>
          </p:cNvPr>
          <p:cNvSpPr/>
          <p:nvPr/>
        </p:nvSpPr>
        <p:spPr>
          <a:xfrm>
            <a:off x="5438593" y="2619193"/>
            <a:ext cx="2765608" cy="27656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89"/>
            <a:endParaRPr lang="en-US" sz="933">
              <a:solidFill>
                <a:srgbClr val="FFFFFF"/>
              </a:solidFill>
              <a:latin typeface="Calibri" panose="020F0502020204030204"/>
            </a:endParaRPr>
          </a:p>
        </p:txBody>
      </p:sp>
      <p:sp>
        <p:nvSpPr>
          <p:cNvPr id="9" name="Content Placeholder 4">
            <a:extLst>
              <a:ext uri="{FF2B5EF4-FFF2-40B4-BE49-F238E27FC236}">
                <a16:creationId xmlns:a16="http://schemas.microsoft.com/office/drawing/2014/main" id="{97443839-79DF-4A70-AA16-5A815F936180}"/>
              </a:ext>
            </a:extLst>
          </p:cNvPr>
          <p:cNvSpPr txBox="1">
            <a:spLocks/>
          </p:cNvSpPr>
          <p:nvPr/>
        </p:nvSpPr>
        <p:spPr>
          <a:xfrm>
            <a:off x="5438593" y="2619193"/>
            <a:ext cx="2765608" cy="2765608"/>
          </a:xfrm>
          <a:prstGeom prst="rect">
            <a:avLst/>
          </a:prstGeom>
        </p:spPr>
        <p:txBody>
          <a:bodyPr vert="horz" lIns="121920" tIns="60960" rIns="121920" bIns="60960" rtlCol="0">
            <a:normAutofit/>
          </a:bodyPr>
          <a:lstStyle>
            <a:lvl1pPr marL="120650" indent="-120650" algn="l" defTabSz="914400" rtl="0" eaLnBrk="1" latinLnBrk="0" hangingPunct="1">
              <a:lnSpc>
                <a:spcPct val="105000"/>
              </a:lnSpc>
              <a:spcBef>
                <a:spcPts val="400"/>
              </a:spcBef>
              <a:spcAft>
                <a:spcPts val="800"/>
              </a:spcAft>
              <a:buClr>
                <a:srgbClr val="AA198D"/>
              </a:buClr>
              <a:buFont typeface="Arial"/>
              <a:buChar char="•"/>
              <a:tabLst/>
              <a:defRPr sz="1300" b="0" i="0" kern="1200">
                <a:solidFill>
                  <a:srgbClr val="404040"/>
                </a:solidFill>
                <a:latin typeface="Lato" charset="0"/>
                <a:ea typeface="Lato" charset="0"/>
                <a:cs typeface="Lato" charset="0"/>
              </a:defRPr>
            </a:lvl1pPr>
            <a:lvl2pPr marL="466725" indent="-146304" algn="l" defTabSz="914400" rtl="0" eaLnBrk="1" latinLnBrk="0" hangingPunct="1">
              <a:lnSpc>
                <a:spcPct val="100000"/>
              </a:lnSpc>
              <a:spcBef>
                <a:spcPts val="0"/>
              </a:spcBef>
              <a:spcAft>
                <a:spcPts val="600"/>
              </a:spcAft>
              <a:buClr>
                <a:srgbClr val="AA198D"/>
              </a:buClr>
              <a:buFont typeface="Cambria" charset="0"/>
              <a:buChar char="⎼"/>
              <a:tabLst/>
              <a:defRPr sz="1100" b="0" i="0" kern="1200">
                <a:solidFill>
                  <a:srgbClr val="404040"/>
                </a:solidFill>
                <a:latin typeface="Lato" charset="0"/>
                <a:ea typeface="Lato" charset="0"/>
                <a:cs typeface="Lato" charset="0"/>
              </a:defRPr>
            </a:lvl2pPr>
            <a:lvl3pPr marL="863600" indent="-112713" algn="l" defTabSz="914400" rtl="0" eaLnBrk="1" latinLnBrk="0" hangingPunct="1">
              <a:lnSpc>
                <a:spcPct val="100000"/>
              </a:lnSpc>
              <a:spcBef>
                <a:spcPts val="0"/>
              </a:spcBef>
              <a:spcAft>
                <a:spcPts val="600"/>
              </a:spcAft>
              <a:buClr>
                <a:srgbClr val="AA198D"/>
              </a:buClr>
              <a:buFont typeface="Arial"/>
              <a:buChar char="•"/>
              <a:tabLst/>
              <a:defRPr sz="1000" b="0" i="0" kern="1200">
                <a:solidFill>
                  <a:srgbClr val="404040"/>
                </a:solidFill>
                <a:latin typeface="Lato" charset="0"/>
                <a:ea typeface="Lato" charset="0"/>
                <a:cs typeface="Lato" charset="0"/>
              </a:defRPr>
            </a:lvl3pPr>
            <a:lvl4pPr marL="1258888" indent="-111125" algn="l" defTabSz="914400" rtl="0" eaLnBrk="1" latinLnBrk="0" hangingPunct="1">
              <a:lnSpc>
                <a:spcPct val="100000"/>
              </a:lnSpc>
              <a:spcBef>
                <a:spcPts val="0"/>
              </a:spcBef>
              <a:spcAft>
                <a:spcPts val="600"/>
              </a:spcAft>
              <a:buClr>
                <a:srgbClr val="AA198D"/>
              </a:buClr>
              <a:buFont typeface="Arial"/>
              <a:buChar char="•"/>
              <a:tabLst/>
              <a:defRPr sz="900" b="0" i="0" kern="1200">
                <a:solidFill>
                  <a:srgbClr val="404040"/>
                </a:solidFill>
                <a:latin typeface="Lato" charset="0"/>
                <a:ea typeface="Lato" charset="0"/>
                <a:cs typeface="Lato" charset="0"/>
              </a:defRPr>
            </a:lvl4pPr>
            <a:lvl5pPr marL="1665288" indent="-122238" algn="l" defTabSz="914400" rtl="0" eaLnBrk="1" latinLnBrk="0" hangingPunct="1">
              <a:lnSpc>
                <a:spcPct val="100000"/>
              </a:lnSpc>
              <a:spcBef>
                <a:spcPts val="0"/>
              </a:spcBef>
              <a:spcAft>
                <a:spcPts val="600"/>
              </a:spcAft>
              <a:buClr>
                <a:srgbClr val="AA198D"/>
              </a:buClr>
              <a:buFont typeface="Arial"/>
              <a:buChar char="•"/>
              <a:tabLst/>
              <a:defRPr sz="800" b="0" i="0" kern="1200">
                <a:solidFill>
                  <a:srgbClr val="404040"/>
                </a:solidFill>
                <a:latin typeface="Lato" charset="0"/>
                <a:ea typeface="Lato" charset="0"/>
                <a:cs typeface="Lat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60863" indent="-160863" algn="ctr" defTabSz="1219170">
              <a:spcBef>
                <a:spcPts val="533"/>
              </a:spcBef>
              <a:spcAft>
                <a:spcPts val="1067"/>
              </a:spcAft>
            </a:pPr>
            <a:endParaRPr lang="en-US" sz="1733" dirty="0"/>
          </a:p>
          <a:p>
            <a:pPr marL="0" indent="0" algn="ctr" defTabSz="1219170">
              <a:spcBef>
                <a:spcPts val="0"/>
              </a:spcBef>
              <a:spcAft>
                <a:spcPts val="0"/>
              </a:spcAft>
              <a:buNone/>
            </a:pPr>
            <a:r>
              <a:rPr lang="en-US" sz="1733" b="1" dirty="0">
                <a:solidFill>
                  <a:srgbClr val="C00000"/>
                </a:solidFill>
              </a:rPr>
              <a:t>FCTC</a:t>
            </a:r>
          </a:p>
          <a:p>
            <a:pPr marL="0" indent="0" algn="ctr" defTabSz="1219170">
              <a:spcBef>
                <a:spcPts val="0"/>
              </a:spcBef>
              <a:spcAft>
                <a:spcPts val="0"/>
              </a:spcAft>
              <a:buNone/>
            </a:pPr>
            <a:r>
              <a:rPr lang="en-US" sz="1733" b="1" dirty="0">
                <a:solidFill>
                  <a:srgbClr val="C00000"/>
                </a:solidFill>
              </a:rPr>
              <a:t>“Tobacco end-game”</a:t>
            </a:r>
            <a:endParaRPr lang="en-US" sz="1733" dirty="0">
              <a:solidFill>
                <a:srgbClr val="C00000"/>
              </a:solidFill>
            </a:endParaRPr>
          </a:p>
          <a:p>
            <a:pPr marL="160863" indent="-160863" algn="ctr" defTabSz="1219170">
              <a:spcBef>
                <a:spcPts val="533"/>
              </a:spcBef>
              <a:spcAft>
                <a:spcPts val="1067"/>
              </a:spcAft>
            </a:pPr>
            <a:endParaRPr lang="en-GB" sz="1733" dirty="0"/>
          </a:p>
        </p:txBody>
      </p:sp>
      <p:cxnSp>
        <p:nvCxnSpPr>
          <p:cNvPr id="13" name="Connector: Curved 12">
            <a:extLst>
              <a:ext uri="{FF2B5EF4-FFF2-40B4-BE49-F238E27FC236}">
                <a16:creationId xmlns:a16="http://schemas.microsoft.com/office/drawing/2014/main" id="{3C5763DE-0D63-4C34-B2F5-5AAA6D25969C}"/>
              </a:ext>
            </a:extLst>
          </p:cNvPr>
          <p:cNvCxnSpPr>
            <a:cxnSpLocks/>
            <a:stCxn id="7" idx="3"/>
            <a:endCxn id="9" idx="0"/>
          </p:cNvCxnSpPr>
          <p:nvPr/>
        </p:nvCxnSpPr>
        <p:spPr>
          <a:xfrm flipV="1">
            <a:off x="4377269" y="2619194"/>
            <a:ext cx="2444129" cy="673097"/>
          </a:xfrm>
          <a:prstGeom prst="curvedConnector4">
            <a:avLst>
              <a:gd name="adj1" fmla="val 30026"/>
              <a:gd name="adj2" fmla="val 240881"/>
            </a:avLst>
          </a:prstGeom>
          <a:ln w="9525">
            <a:solidFill>
              <a:srgbClr val="001A72"/>
            </a:solidFill>
            <a:tailEnd type="triangle"/>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7E9FCF80-F9D3-4EF9-8723-4168AC674B32}"/>
              </a:ext>
            </a:extLst>
          </p:cNvPr>
          <p:cNvSpPr/>
          <p:nvPr/>
        </p:nvSpPr>
        <p:spPr>
          <a:xfrm>
            <a:off x="728134" y="3990790"/>
            <a:ext cx="1126068" cy="1126068"/>
          </a:xfrm>
          <a:prstGeom prst="ellipse">
            <a:avLst/>
          </a:prstGeom>
          <a:solidFill>
            <a:srgbClr val="001A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89"/>
            <a:r>
              <a:rPr lang="en-US" sz="1600" b="1" dirty="0">
                <a:solidFill>
                  <a:srgbClr val="FFFFFF"/>
                </a:solidFill>
                <a:latin typeface="Lato" charset="0"/>
                <a:ea typeface="Lato" charset="0"/>
                <a:cs typeface="Lato" charset="0"/>
              </a:rPr>
              <a:t>6 </a:t>
            </a:r>
            <a:r>
              <a:rPr lang="en-US" sz="1067" dirty="0">
                <a:solidFill>
                  <a:srgbClr val="FFFFFF"/>
                </a:solidFill>
                <a:latin typeface="Lato" charset="0"/>
                <a:ea typeface="Lato" charset="0"/>
                <a:cs typeface="Lato" charset="0"/>
              </a:rPr>
              <a:t>Regional offices</a:t>
            </a:r>
          </a:p>
        </p:txBody>
      </p:sp>
      <p:sp>
        <p:nvSpPr>
          <p:cNvPr id="23" name="Oval 22">
            <a:extLst>
              <a:ext uri="{FF2B5EF4-FFF2-40B4-BE49-F238E27FC236}">
                <a16:creationId xmlns:a16="http://schemas.microsoft.com/office/drawing/2014/main" id="{D396976C-DB6D-4DDF-9F6B-D5CBA2760F62}"/>
              </a:ext>
            </a:extLst>
          </p:cNvPr>
          <p:cNvSpPr/>
          <p:nvPr/>
        </p:nvSpPr>
        <p:spPr>
          <a:xfrm>
            <a:off x="1994274" y="4494557"/>
            <a:ext cx="1126068" cy="1126068"/>
          </a:xfrm>
          <a:prstGeom prst="ellipse">
            <a:avLst/>
          </a:prstGeom>
          <a:solidFill>
            <a:srgbClr val="001A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89"/>
            <a:r>
              <a:rPr lang="en-US" sz="1600" b="1" dirty="0">
                <a:solidFill>
                  <a:srgbClr val="FFFFFF"/>
                </a:solidFill>
                <a:latin typeface="Lato" charset="0"/>
                <a:ea typeface="Lato" charset="0"/>
                <a:cs typeface="Lato" charset="0"/>
              </a:rPr>
              <a:t>147</a:t>
            </a:r>
            <a:r>
              <a:rPr lang="en-US" sz="1067" dirty="0">
                <a:solidFill>
                  <a:srgbClr val="FFFFFF"/>
                </a:solidFill>
                <a:latin typeface="Lato" charset="0"/>
                <a:ea typeface="Lato" charset="0"/>
                <a:cs typeface="Lato" charset="0"/>
              </a:rPr>
              <a:t> country offices</a:t>
            </a:r>
          </a:p>
        </p:txBody>
      </p:sp>
      <p:sp>
        <p:nvSpPr>
          <p:cNvPr id="24" name="Oval 23">
            <a:extLst>
              <a:ext uri="{FF2B5EF4-FFF2-40B4-BE49-F238E27FC236}">
                <a16:creationId xmlns:a16="http://schemas.microsoft.com/office/drawing/2014/main" id="{DC9B0942-0910-43F8-87A9-FBB8CF9AD58A}"/>
              </a:ext>
            </a:extLst>
          </p:cNvPr>
          <p:cNvSpPr/>
          <p:nvPr/>
        </p:nvSpPr>
        <p:spPr>
          <a:xfrm>
            <a:off x="3270999" y="4054291"/>
            <a:ext cx="1126067" cy="1126067"/>
          </a:xfrm>
          <a:prstGeom prst="ellipse">
            <a:avLst/>
          </a:prstGeom>
          <a:solidFill>
            <a:srgbClr val="001A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89"/>
            <a:r>
              <a:rPr lang="en-US" sz="1600" b="1" dirty="0">
                <a:solidFill>
                  <a:srgbClr val="FFFFFF"/>
                </a:solidFill>
                <a:latin typeface="Lato" charset="0"/>
                <a:ea typeface="Lato" charset="0"/>
                <a:cs typeface="Lato" charset="0"/>
              </a:rPr>
              <a:t>194</a:t>
            </a:r>
            <a:r>
              <a:rPr lang="en-US" sz="1067" dirty="0">
                <a:solidFill>
                  <a:srgbClr val="FFFFFF"/>
                </a:solidFill>
                <a:latin typeface="Lato" charset="0"/>
                <a:ea typeface="Lato" charset="0"/>
                <a:cs typeface="Lato" charset="0"/>
              </a:rPr>
              <a:t> Member States</a:t>
            </a:r>
          </a:p>
        </p:txBody>
      </p:sp>
      <p:sp>
        <p:nvSpPr>
          <p:cNvPr id="25" name="Oval 24">
            <a:extLst>
              <a:ext uri="{FF2B5EF4-FFF2-40B4-BE49-F238E27FC236}">
                <a16:creationId xmlns:a16="http://schemas.microsoft.com/office/drawing/2014/main" id="{DA95A1D8-7A38-407D-805C-B76278EF9FF1}"/>
              </a:ext>
            </a:extLst>
          </p:cNvPr>
          <p:cNvSpPr/>
          <p:nvPr/>
        </p:nvSpPr>
        <p:spPr>
          <a:xfrm>
            <a:off x="6238339" y="4725142"/>
            <a:ext cx="1166117" cy="1166117"/>
          </a:xfrm>
          <a:prstGeom prst="ellipse">
            <a:avLst/>
          </a:prstGeom>
          <a:solidFill>
            <a:srgbClr val="001A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89"/>
            <a:r>
              <a:rPr lang="en-US" sz="1867" b="1" dirty="0">
                <a:solidFill>
                  <a:srgbClr val="FFFFFF"/>
                </a:solidFill>
                <a:latin typeface="Lato" charset="0"/>
                <a:ea typeface="Lato" charset="0"/>
                <a:cs typeface="Lato" charset="0"/>
              </a:rPr>
              <a:t>183</a:t>
            </a:r>
            <a:r>
              <a:rPr lang="en-US" sz="1333" dirty="0">
                <a:solidFill>
                  <a:srgbClr val="FFFFFF"/>
                </a:solidFill>
                <a:latin typeface="Lato" charset="0"/>
                <a:ea typeface="Lato" charset="0"/>
                <a:cs typeface="Lato" charset="0"/>
              </a:rPr>
              <a:t> Parties</a:t>
            </a:r>
          </a:p>
        </p:txBody>
      </p:sp>
      <p:sp>
        <p:nvSpPr>
          <p:cNvPr id="27" name="TextBox 26">
            <a:extLst>
              <a:ext uri="{FF2B5EF4-FFF2-40B4-BE49-F238E27FC236}">
                <a16:creationId xmlns:a16="http://schemas.microsoft.com/office/drawing/2014/main" id="{F4FFF00D-7AA3-4389-B88B-3DD9F5993298}"/>
              </a:ext>
            </a:extLst>
          </p:cNvPr>
          <p:cNvSpPr txBox="1"/>
          <p:nvPr/>
        </p:nvSpPr>
        <p:spPr>
          <a:xfrm>
            <a:off x="5438593" y="3967968"/>
            <a:ext cx="2765609" cy="543867"/>
          </a:xfrm>
          <a:prstGeom prst="rect">
            <a:avLst/>
          </a:prstGeom>
          <a:noFill/>
        </p:spPr>
        <p:txBody>
          <a:bodyPr wrap="square">
            <a:spAutoFit/>
          </a:bodyPr>
          <a:lstStyle/>
          <a:p>
            <a:pPr algn="ctr" defTabSz="228589"/>
            <a:r>
              <a:rPr lang="en-US" sz="1467" dirty="0">
                <a:solidFill>
                  <a:srgbClr val="404040"/>
                </a:solidFill>
                <a:latin typeface="Lato" charset="0"/>
                <a:ea typeface="Lato" charset="0"/>
                <a:cs typeface="Lato" charset="0"/>
              </a:rPr>
              <a:t>Conference of the Parties</a:t>
            </a:r>
          </a:p>
          <a:p>
            <a:pPr algn="ctr" defTabSz="228589"/>
            <a:r>
              <a:rPr lang="en-US" sz="1467" dirty="0">
                <a:solidFill>
                  <a:srgbClr val="404040"/>
                </a:solidFill>
                <a:latin typeface="Lato" charset="0"/>
                <a:ea typeface="Lato" charset="0"/>
                <a:cs typeface="Lato" charset="0"/>
              </a:rPr>
              <a:t>(every two years)</a:t>
            </a:r>
          </a:p>
        </p:txBody>
      </p:sp>
      <p:sp>
        <p:nvSpPr>
          <p:cNvPr id="29" name="TextBox 28">
            <a:extLst>
              <a:ext uri="{FF2B5EF4-FFF2-40B4-BE49-F238E27FC236}">
                <a16:creationId xmlns:a16="http://schemas.microsoft.com/office/drawing/2014/main" id="{05875CD2-61FD-4F35-B56B-A7E90A843417}"/>
              </a:ext>
            </a:extLst>
          </p:cNvPr>
          <p:cNvSpPr txBox="1"/>
          <p:nvPr/>
        </p:nvSpPr>
        <p:spPr>
          <a:xfrm>
            <a:off x="728135" y="2700924"/>
            <a:ext cx="3649132" cy="1221168"/>
          </a:xfrm>
          <a:prstGeom prst="rect">
            <a:avLst/>
          </a:prstGeom>
          <a:noFill/>
        </p:spPr>
        <p:txBody>
          <a:bodyPr wrap="square">
            <a:spAutoFit/>
          </a:bodyPr>
          <a:lstStyle/>
          <a:p>
            <a:pPr algn="ctr" defTabSz="228589"/>
            <a:r>
              <a:rPr lang="en-US" sz="1467" dirty="0">
                <a:solidFill>
                  <a:srgbClr val="404040"/>
                </a:solidFill>
                <a:latin typeface="Lato" charset="0"/>
                <a:ea typeface="Lato" charset="0"/>
                <a:cs typeface="Lato" charset="0"/>
              </a:rPr>
              <a:t>World Health Assembly</a:t>
            </a:r>
          </a:p>
          <a:p>
            <a:pPr algn="ctr" defTabSz="228589"/>
            <a:r>
              <a:rPr lang="en-US" sz="1467" dirty="0">
                <a:solidFill>
                  <a:srgbClr val="404040"/>
                </a:solidFill>
                <a:latin typeface="Lato" charset="0"/>
                <a:ea typeface="Lato" charset="0"/>
                <a:cs typeface="Lato" charset="0"/>
              </a:rPr>
              <a:t>(annual meeting)</a:t>
            </a:r>
          </a:p>
          <a:p>
            <a:pPr algn="ctr" defTabSz="228589"/>
            <a:br>
              <a:rPr lang="en-US" sz="1467" dirty="0">
                <a:solidFill>
                  <a:srgbClr val="404040"/>
                </a:solidFill>
                <a:latin typeface="Lato" charset="0"/>
                <a:ea typeface="Lato" charset="0"/>
                <a:cs typeface="Lato" charset="0"/>
              </a:rPr>
            </a:br>
            <a:r>
              <a:rPr lang="en-US" sz="1467" dirty="0">
                <a:solidFill>
                  <a:srgbClr val="404040"/>
                </a:solidFill>
                <a:latin typeface="Lato" charset="0"/>
                <a:ea typeface="Lato" charset="0"/>
                <a:cs typeface="Lato" charset="0"/>
              </a:rPr>
              <a:t>Executive Board</a:t>
            </a:r>
          </a:p>
          <a:p>
            <a:pPr algn="ctr" defTabSz="228589"/>
            <a:r>
              <a:rPr lang="en-US" sz="1467" dirty="0">
                <a:solidFill>
                  <a:srgbClr val="404040"/>
                </a:solidFill>
                <a:latin typeface="Lato" charset="0"/>
                <a:ea typeface="Lato" charset="0"/>
                <a:cs typeface="Lato" charset="0"/>
              </a:rPr>
              <a:t>(biannual meetings)</a:t>
            </a:r>
          </a:p>
        </p:txBody>
      </p:sp>
      <p:cxnSp>
        <p:nvCxnSpPr>
          <p:cNvPr id="31" name="Straight Arrow Connector 30">
            <a:extLst>
              <a:ext uri="{FF2B5EF4-FFF2-40B4-BE49-F238E27FC236}">
                <a16:creationId xmlns:a16="http://schemas.microsoft.com/office/drawing/2014/main" id="{C6D857A7-507E-4B44-B852-81ABD244355C}"/>
              </a:ext>
            </a:extLst>
          </p:cNvPr>
          <p:cNvCxnSpPr>
            <a:cxnSpLocks/>
          </p:cNvCxnSpPr>
          <p:nvPr/>
        </p:nvCxnSpPr>
        <p:spPr>
          <a:xfrm flipV="1">
            <a:off x="8204204" y="2751670"/>
            <a:ext cx="1143000" cy="1216300"/>
          </a:xfrm>
          <a:prstGeom prst="straightConnector1">
            <a:avLst/>
          </a:prstGeom>
          <a:ln w="9525">
            <a:solidFill>
              <a:srgbClr val="001A72"/>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4ADD0310-7A28-43CE-8941-F9F95F27907D}"/>
              </a:ext>
            </a:extLst>
          </p:cNvPr>
          <p:cNvCxnSpPr>
            <a:cxnSpLocks/>
          </p:cNvCxnSpPr>
          <p:nvPr/>
        </p:nvCxnSpPr>
        <p:spPr>
          <a:xfrm rot="5400000" flipV="1">
            <a:off x="8240855" y="3931321"/>
            <a:ext cx="1143000" cy="1216300"/>
          </a:xfrm>
          <a:prstGeom prst="straightConnector1">
            <a:avLst/>
          </a:prstGeom>
          <a:ln w="9525">
            <a:solidFill>
              <a:srgbClr val="001A72"/>
            </a:solidFill>
            <a:tailEnd type="triangle"/>
          </a:ln>
        </p:spPr>
        <p:style>
          <a:lnRef idx="1">
            <a:schemeClr val="accent1"/>
          </a:lnRef>
          <a:fillRef idx="0">
            <a:schemeClr val="accent1"/>
          </a:fillRef>
          <a:effectRef idx="0">
            <a:schemeClr val="accent1"/>
          </a:effectRef>
          <a:fontRef idx="minor">
            <a:schemeClr val="tx1"/>
          </a:fontRef>
        </p:style>
      </p:cxnSp>
      <p:sp>
        <p:nvSpPr>
          <p:cNvPr id="35" name="Content Placeholder 4">
            <a:extLst>
              <a:ext uri="{FF2B5EF4-FFF2-40B4-BE49-F238E27FC236}">
                <a16:creationId xmlns:a16="http://schemas.microsoft.com/office/drawing/2014/main" id="{7E76E194-1546-483C-B593-2B2F394A45EF}"/>
              </a:ext>
            </a:extLst>
          </p:cNvPr>
          <p:cNvSpPr txBox="1">
            <a:spLocks/>
          </p:cNvSpPr>
          <p:nvPr/>
        </p:nvSpPr>
        <p:spPr>
          <a:xfrm>
            <a:off x="9426392" y="1193293"/>
            <a:ext cx="2765608" cy="1791720"/>
          </a:xfrm>
          <a:prstGeom prst="rect">
            <a:avLst/>
          </a:prstGeom>
        </p:spPr>
        <p:txBody>
          <a:bodyPr vert="horz" lIns="121920" tIns="60960" rIns="121920" bIns="60960" rtlCol="0">
            <a:noAutofit/>
          </a:bodyPr>
          <a:lstStyle>
            <a:lvl1pPr marL="120650" indent="-120650" algn="l" defTabSz="914400" rtl="0" eaLnBrk="1" latinLnBrk="0" hangingPunct="1">
              <a:lnSpc>
                <a:spcPct val="105000"/>
              </a:lnSpc>
              <a:spcBef>
                <a:spcPts val="400"/>
              </a:spcBef>
              <a:spcAft>
                <a:spcPts val="800"/>
              </a:spcAft>
              <a:buClr>
                <a:srgbClr val="AA198D"/>
              </a:buClr>
              <a:buFont typeface="Arial"/>
              <a:buChar char="•"/>
              <a:tabLst/>
              <a:defRPr sz="1300" b="0" i="0" kern="1200">
                <a:solidFill>
                  <a:srgbClr val="404040"/>
                </a:solidFill>
                <a:latin typeface="Lato" charset="0"/>
                <a:ea typeface="Lato" charset="0"/>
                <a:cs typeface="Lato" charset="0"/>
              </a:defRPr>
            </a:lvl1pPr>
            <a:lvl2pPr marL="466725" indent="-146304" algn="l" defTabSz="914400" rtl="0" eaLnBrk="1" latinLnBrk="0" hangingPunct="1">
              <a:lnSpc>
                <a:spcPct val="100000"/>
              </a:lnSpc>
              <a:spcBef>
                <a:spcPts val="0"/>
              </a:spcBef>
              <a:spcAft>
                <a:spcPts val="600"/>
              </a:spcAft>
              <a:buClr>
                <a:srgbClr val="AA198D"/>
              </a:buClr>
              <a:buFont typeface="Cambria" charset="0"/>
              <a:buChar char="⎼"/>
              <a:tabLst/>
              <a:defRPr sz="1100" b="0" i="0" kern="1200">
                <a:solidFill>
                  <a:srgbClr val="404040"/>
                </a:solidFill>
                <a:latin typeface="Lato" charset="0"/>
                <a:ea typeface="Lato" charset="0"/>
                <a:cs typeface="Lato" charset="0"/>
              </a:defRPr>
            </a:lvl2pPr>
            <a:lvl3pPr marL="863600" indent="-112713" algn="l" defTabSz="914400" rtl="0" eaLnBrk="1" latinLnBrk="0" hangingPunct="1">
              <a:lnSpc>
                <a:spcPct val="100000"/>
              </a:lnSpc>
              <a:spcBef>
                <a:spcPts val="0"/>
              </a:spcBef>
              <a:spcAft>
                <a:spcPts val="600"/>
              </a:spcAft>
              <a:buClr>
                <a:srgbClr val="AA198D"/>
              </a:buClr>
              <a:buFont typeface="Arial"/>
              <a:buChar char="•"/>
              <a:tabLst/>
              <a:defRPr sz="1000" b="0" i="0" kern="1200">
                <a:solidFill>
                  <a:srgbClr val="404040"/>
                </a:solidFill>
                <a:latin typeface="Lato" charset="0"/>
                <a:ea typeface="Lato" charset="0"/>
                <a:cs typeface="Lato" charset="0"/>
              </a:defRPr>
            </a:lvl3pPr>
            <a:lvl4pPr marL="1258888" indent="-111125" algn="l" defTabSz="914400" rtl="0" eaLnBrk="1" latinLnBrk="0" hangingPunct="1">
              <a:lnSpc>
                <a:spcPct val="100000"/>
              </a:lnSpc>
              <a:spcBef>
                <a:spcPts val="0"/>
              </a:spcBef>
              <a:spcAft>
                <a:spcPts val="600"/>
              </a:spcAft>
              <a:buClr>
                <a:srgbClr val="AA198D"/>
              </a:buClr>
              <a:buFont typeface="Arial"/>
              <a:buChar char="•"/>
              <a:tabLst/>
              <a:defRPr sz="900" b="0" i="0" kern="1200">
                <a:solidFill>
                  <a:srgbClr val="404040"/>
                </a:solidFill>
                <a:latin typeface="Lato" charset="0"/>
                <a:ea typeface="Lato" charset="0"/>
                <a:cs typeface="Lato" charset="0"/>
              </a:defRPr>
            </a:lvl4pPr>
            <a:lvl5pPr marL="1665288" indent="-122238" algn="l" defTabSz="914400" rtl="0" eaLnBrk="1" latinLnBrk="0" hangingPunct="1">
              <a:lnSpc>
                <a:spcPct val="100000"/>
              </a:lnSpc>
              <a:spcBef>
                <a:spcPts val="0"/>
              </a:spcBef>
              <a:spcAft>
                <a:spcPts val="600"/>
              </a:spcAft>
              <a:buClr>
                <a:srgbClr val="AA198D"/>
              </a:buClr>
              <a:buFont typeface="Arial"/>
              <a:buChar char="•"/>
              <a:tabLst/>
              <a:defRPr sz="800" b="0" i="0" kern="1200">
                <a:solidFill>
                  <a:srgbClr val="404040"/>
                </a:solidFill>
                <a:latin typeface="Lato" charset="0"/>
                <a:ea typeface="Lato" charset="0"/>
                <a:cs typeface="Lat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60863" indent="-160863" algn="just" defTabSz="1219170">
              <a:spcBef>
                <a:spcPts val="533"/>
              </a:spcBef>
              <a:spcAft>
                <a:spcPts val="1067"/>
              </a:spcAft>
            </a:pPr>
            <a:endParaRPr lang="en-US" sz="1600" dirty="0"/>
          </a:p>
          <a:p>
            <a:pPr marL="160863" indent="-160863" algn="just" defTabSz="1219170">
              <a:spcBef>
                <a:spcPts val="533"/>
              </a:spcBef>
              <a:spcAft>
                <a:spcPts val="1067"/>
              </a:spcAft>
              <a:buFontTx/>
              <a:buChar char="-"/>
            </a:pPr>
            <a:r>
              <a:rPr lang="en-US" sz="1600" dirty="0"/>
              <a:t>Demand reduction.</a:t>
            </a:r>
          </a:p>
          <a:p>
            <a:pPr marL="160863" indent="-160863" algn="just" defTabSz="1219170">
              <a:spcBef>
                <a:spcPts val="533"/>
              </a:spcBef>
              <a:spcAft>
                <a:spcPts val="1067"/>
              </a:spcAft>
              <a:buFontTx/>
              <a:buChar char="-"/>
            </a:pPr>
            <a:r>
              <a:rPr lang="en-US" sz="1600" dirty="0"/>
              <a:t>Supply reduction.</a:t>
            </a:r>
          </a:p>
          <a:p>
            <a:pPr marL="160863" indent="-160863" algn="just" defTabSz="1219170">
              <a:spcBef>
                <a:spcPts val="533"/>
              </a:spcBef>
              <a:spcAft>
                <a:spcPts val="1067"/>
              </a:spcAft>
              <a:buFontTx/>
              <a:buChar char="-"/>
            </a:pPr>
            <a:r>
              <a:rPr lang="en-US" sz="1600" dirty="0"/>
              <a:t>Article 5.3.</a:t>
            </a:r>
          </a:p>
        </p:txBody>
      </p:sp>
      <p:sp>
        <p:nvSpPr>
          <p:cNvPr id="38" name="Content Placeholder 4">
            <a:extLst>
              <a:ext uri="{FF2B5EF4-FFF2-40B4-BE49-F238E27FC236}">
                <a16:creationId xmlns:a16="http://schemas.microsoft.com/office/drawing/2014/main" id="{7FC6147C-DC84-4271-B5AD-F21D5B999619}"/>
              </a:ext>
            </a:extLst>
          </p:cNvPr>
          <p:cNvSpPr txBox="1">
            <a:spLocks/>
          </p:cNvSpPr>
          <p:nvPr/>
        </p:nvSpPr>
        <p:spPr>
          <a:xfrm>
            <a:off x="9420504" y="4284497"/>
            <a:ext cx="2428597" cy="1791720"/>
          </a:xfrm>
          <a:prstGeom prst="rect">
            <a:avLst/>
          </a:prstGeom>
        </p:spPr>
        <p:txBody>
          <a:bodyPr vert="horz" lIns="121920" tIns="60960" rIns="121920" bIns="60960" rtlCol="0">
            <a:noAutofit/>
          </a:bodyPr>
          <a:lstStyle>
            <a:lvl1pPr marL="120650" indent="-120650" algn="l" defTabSz="914400" rtl="0" eaLnBrk="1" latinLnBrk="0" hangingPunct="1">
              <a:lnSpc>
                <a:spcPct val="105000"/>
              </a:lnSpc>
              <a:spcBef>
                <a:spcPts val="400"/>
              </a:spcBef>
              <a:spcAft>
                <a:spcPts val="800"/>
              </a:spcAft>
              <a:buClr>
                <a:srgbClr val="AA198D"/>
              </a:buClr>
              <a:buFont typeface="Arial"/>
              <a:buChar char="•"/>
              <a:tabLst/>
              <a:defRPr sz="1300" b="0" i="0" kern="1200">
                <a:solidFill>
                  <a:srgbClr val="404040"/>
                </a:solidFill>
                <a:latin typeface="Lato" charset="0"/>
                <a:ea typeface="Lato" charset="0"/>
                <a:cs typeface="Lato" charset="0"/>
              </a:defRPr>
            </a:lvl1pPr>
            <a:lvl2pPr marL="466725" indent="-146304" algn="l" defTabSz="914400" rtl="0" eaLnBrk="1" latinLnBrk="0" hangingPunct="1">
              <a:lnSpc>
                <a:spcPct val="100000"/>
              </a:lnSpc>
              <a:spcBef>
                <a:spcPts val="0"/>
              </a:spcBef>
              <a:spcAft>
                <a:spcPts val="600"/>
              </a:spcAft>
              <a:buClr>
                <a:srgbClr val="AA198D"/>
              </a:buClr>
              <a:buFont typeface="Cambria" charset="0"/>
              <a:buChar char="⎼"/>
              <a:tabLst/>
              <a:defRPr sz="1100" b="0" i="0" kern="1200">
                <a:solidFill>
                  <a:srgbClr val="404040"/>
                </a:solidFill>
                <a:latin typeface="Lato" charset="0"/>
                <a:ea typeface="Lato" charset="0"/>
                <a:cs typeface="Lato" charset="0"/>
              </a:defRPr>
            </a:lvl2pPr>
            <a:lvl3pPr marL="863600" indent="-112713" algn="l" defTabSz="914400" rtl="0" eaLnBrk="1" latinLnBrk="0" hangingPunct="1">
              <a:lnSpc>
                <a:spcPct val="100000"/>
              </a:lnSpc>
              <a:spcBef>
                <a:spcPts val="0"/>
              </a:spcBef>
              <a:spcAft>
                <a:spcPts val="600"/>
              </a:spcAft>
              <a:buClr>
                <a:srgbClr val="AA198D"/>
              </a:buClr>
              <a:buFont typeface="Arial"/>
              <a:buChar char="•"/>
              <a:tabLst/>
              <a:defRPr sz="1000" b="0" i="0" kern="1200">
                <a:solidFill>
                  <a:srgbClr val="404040"/>
                </a:solidFill>
                <a:latin typeface="Lato" charset="0"/>
                <a:ea typeface="Lato" charset="0"/>
                <a:cs typeface="Lato" charset="0"/>
              </a:defRPr>
            </a:lvl3pPr>
            <a:lvl4pPr marL="1258888" indent="-111125" algn="l" defTabSz="914400" rtl="0" eaLnBrk="1" latinLnBrk="0" hangingPunct="1">
              <a:lnSpc>
                <a:spcPct val="100000"/>
              </a:lnSpc>
              <a:spcBef>
                <a:spcPts val="0"/>
              </a:spcBef>
              <a:spcAft>
                <a:spcPts val="600"/>
              </a:spcAft>
              <a:buClr>
                <a:srgbClr val="AA198D"/>
              </a:buClr>
              <a:buFont typeface="Arial"/>
              <a:buChar char="•"/>
              <a:tabLst/>
              <a:defRPr sz="900" b="0" i="0" kern="1200">
                <a:solidFill>
                  <a:srgbClr val="404040"/>
                </a:solidFill>
                <a:latin typeface="Lato" charset="0"/>
                <a:ea typeface="Lato" charset="0"/>
                <a:cs typeface="Lato" charset="0"/>
              </a:defRPr>
            </a:lvl4pPr>
            <a:lvl5pPr marL="1665288" indent="-122238" algn="l" defTabSz="914400" rtl="0" eaLnBrk="1" latinLnBrk="0" hangingPunct="1">
              <a:lnSpc>
                <a:spcPct val="100000"/>
              </a:lnSpc>
              <a:spcBef>
                <a:spcPts val="0"/>
              </a:spcBef>
              <a:spcAft>
                <a:spcPts val="600"/>
              </a:spcAft>
              <a:buClr>
                <a:srgbClr val="AA198D"/>
              </a:buClr>
              <a:buFont typeface="Arial"/>
              <a:buChar char="•"/>
              <a:tabLst/>
              <a:defRPr sz="800" b="0" i="0" kern="1200">
                <a:solidFill>
                  <a:srgbClr val="404040"/>
                </a:solidFill>
                <a:latin typeface="Lato" charset="0"/>
                <a:ea typeface="Lato" charset="0"/>
                <a:cs typeface="Lat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defTabSz="1219170">
              <a:spcBef>
                <a:spcPts val="533"/>
              </a:spcBef>
              <a:spcAft>
                <a:spcPts val="1067"/>
              </a:spcAft>
              <a:buNone/>
            </a:pPr>
            <a:r>
              <a:rPr lang="en-US" sz="1600" b="1" dirty="0"/>
              <a:t>Obligations and guidance via</a:t>
            </a:r>
          </a:p>
          <a:p>
            <a:pPr marL="160863" indent="-160863" defTabSz="1219170">
              <a:spcBef>
                <a:spcPts val="533"/>
              </a:spcBef>
              <a:spcAft>
                <a:spcPts val="1067"/>
              </a:spcAft>
              <a:buFontTx/>
              <a:buChar char="-"/>
            </a:pPr>
            <a:r>
              <a:rPr lang="en-US" sz="1600" dirty="0"/>
              <a:t>Decisions.</a:t>
            </a:r>
          </a:p>
          <a:p>
            <a:pPr marL="160863" indent="-160863" defTabSz="1219170">
              <a:spcBef>
                <a:spcPts val="533"/>
              </a:spcBef>
              <a:spcAft>
                <a:spcPts val="1067"/>
              </a:spcAft>
              <a:buFontTx/>
              <a:buChar char="-"/>
            </a:pPr>
            <a:r>
              <a:rPr lang="en-US" sz="1600" dirty="0"/>
              <a:t>Guidelines.</a:t>
            </a:r>
          </a:p>
          <a:p>
            <a:pPr marL="160863" indent="-160863" defTabSz="1219170">
              <a:spcBef>
                <a:spcPts val="533"/>
              </a:spcBef>
              <a:spcAft>
                <a:spcPts val="1067"/>
              </a:spcAft>
              <a:buFontTx/>
              <a:buChar char="-"/>
            </a:pPr>
            <a:r>
              <a:rPr lang="en-US" sz="1600" dirty="0"/>
              <a:t>Protocols (e.g. Illicit trade - MOP).</a:t>
            </a:r>
          </a:p>
        </p:txBody>
      </p:sp>
      <p:sp>
        <p:nvSpPr>
          <p:cNvPr id="2" name="Rectangle 1">
            <a:extLst>
              <a:ext uri="{FF2B5EF4-FFF2-40B4-BE49-F238E27FC236}">
                <a16:creationId xmlns:a16="http://schemas.microsoft.com/office/drawing/2014/main" id="{12FB9987-FA90-0DB1-18A5-2F3DBBFAE7BA}"/>
              </a:ext>
            </a:extLst>
          </p:cNvPr>
          <p:cNvSpPr/>
          <p:nvPr/>
        </p:nvSpPr>
        <p:spPr>
          <a:xfrm>
            <a:off x="0" y="5891259"/>
            <a:ext cx="1126068" cy="9667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5147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9614" y="120195"/>
            <a:ext cx="11593215" cy="1029123"/>
          </a:xfrm>
        </p:spPr>
        <p:txBody>
          <a:bodyPr/>
          <a:lstStyle/>
          <a:p>
            <a:pPr algn="r"/>
            <a:r>
              <a:rPr lang="en-US"/>
              <a:t>WHO and FCTC Overview</a:t>
            </a:r>
          </a:p>
        </p:txBody>
      </p:sp>
      <p:sp>
        <p:nvSpPr>
          <p:cNvPr id="5" name="Content Placeholder 4">
            <a:extLst>
              <a:ext uri="{FF2B5EF4-FFF2-40B4-BE49-F238E27FC236}">
                <a16:creationId xmlns:a16="http://schemas.microsoft.com/office/drawing/2014/main" id="{779008B9-E835-AAE7-C694-1EBA6A093B4A}"/>
              </a:ext>
            </a:extLst>
          </p:cNvPr>
          <p:cNvSpPr txBox="1">
            <a:spLocks/>
          </p:cNvSpPr>
          <p:nvPr/>
        </p:nvSpPr>
        <p:spPr>
          <a:xfrm>
            <a:off x="6200086" y="1414174"/>
            <a:ext cx="5464559" cy="4898812"/>
          </a:xfrm>
          <a:prstGeom prst="rect">
            <a:avLst/>
          </a:prstGeom>
        </p:spPr>
        <p:txBody>
          <a:bodyPr vert="horz" lIns="121920" tIns="60960" rIns="121920" bIns="60960" rtlCol="0" anchor="t">
            <a:normAutofit fontScale="92500"/>
          </a:bodyPr>
          <a:lstStyle>
            <a:lvl1pPr marL="120650" indent="-120650" algn="l" defTabSz="914400" rtl="0" eaLnBrk="1" latinLnBrk="0" hangingPunct="1">
              <a:lnSpc>
                <a:spcPct val="105000"/>
              </a:lnSpc>
              <a:spcBef>
                <a:spcPts val="400"/>
              </a:spcBef>
              <a:spcAft>
                <a:spcPts val="800"/>
              </a:spcAft>
              <a:buClr>
                <a:srgbClr val="AA198D"/>
              </a:buClr>
              <a:buFont typeface="Arial"/>
              <a:buChar char="•"/>
              <a:tabLst/>
              <a:defRPr sz="1300" b="0" i="0" kern="1200">
                <a:solidFill>
                  <a:srgbClr val="404040"/>
                </a:solidFill>
                <a:latin typeface="Lato" charset="0"/>
                <a:ea typeface="Lato" charset="0"/>
                <a:cs typeface="Lato" charset="0"/>
              </a:defRPr>
            </a:lvl1pPr>
            <a:lvl2pPr marL="466725" indent="-146304" algn="l" defTabSz="914400" rtl="0" eaLnBrk="1" latinLnBrk="0" hangingPunct="1">
              <a:lnSpc>
                <a:spcPct val="100000"/>
              </a:lnSpc>
              <a:spcBef>
                <a:spcPts val="0"/>
              </a:spcBef>
              <a:spcAft>
                <a:spcPts val="600"/>
              </a:spcAft>
              <a:buClr>
                <a:srgbClr val="AA198D"/>
              </a:buClr>
              <a:buFont typeface="Cambria" charset="0"/>
              <a:buChar char="⎼"/>
              <a:tabLst/>
              <a:defRPr sz="1100" b="0" i="0" kern="1200">
                <a:solidFill>
                  <a:srgbClr val="404040"/>
                </a:solidFill>
                <a:latin typeface="Lato" charset="0"/>
                <a:ea typeface="Lato" charset="0"/>
                <a:cs typeface="Lato" charset="0"/>
              </a:defRPr>
            </a:lvl2pPr>
            <a:lvl3pPr marL="863600" indent="-112713" algn="l" defTabSz="914400" rtl="0" eaLnBrk="1" latinLnBrk="0" hangingPunct="1">
              <a:lnSpc>
                <a:spcPct val="100000"/>
              </a:lnSpc>
              <a:spcBef>
                <a:spcPts val="0"/>
              </a:spcBef>
              <a:spcAft>
                <a:spcPts val="600"/>
              </a:spcAft>
              <a:buClr>
                <a:srgbClr val="AA198D"/>
              </a:buClr>
              <a:buFont typeface="Arial"/>
              <a:buChar char="•"/>
              <a:tabLst/>
              <a:defRPr sz="1000" b="0" i="0" kern="1200">
                <a:solidFill>
                  <a:srgbClr val="404040"/>
                </a:solidFill>
                <a:latin typeface="Lato" charset="0"/>
                <a:ea typeface="Lato" charset="0"/>
                <a:cs typeface="Lato" charset="0"/>
              </a:defRPr>
            </a:lvl3pPr>
            <a:lvl4pPr marL="1258888" indent="-111125" algn="l" defTabSz="914400" rtl="0" eaLnBrk="1" latinLnBrk="0" hangingPunct="1">
              <a:lnSpc>
                <a:spcPct val="100000"/>
              </a:lnSpc>
              <a:spcBef>
                <a:spcPts val="0"/>
              </a:spcBef>
              <a:spcAft>
                <a:spcPts val="600"/>
              </a:spcAft>
              <a:buClr>
                <a:srgbClr val="AA198D"/>
              </a:buClr>
              <a:buFont typeface="Arial"/>
              <a:buChar char="•"/>
              <a:tabLst/>
              <a:defRPr sz="900" b="0" i="0" kern="1200">
                <a:solidFill>
                  <a:srgbClr val="404040"/>
                </a:solidFill>
                <a:latin typeface="Lato" charset="0"/>
                <a:ea typeface="Lato" charset="0"/>
                <a:cs typeface="Lato" charset="0"/>
              </a:defRPr>
            </a:lvl4pPr>
            <a:lvl5pPr marL="1665288" indent="-122238" algn="l" defTabSz="914400" rtl="0" eaLnBrk="1" latinLnBrk="0" hangingPunct="1">
              <a:lnSpc>
                <a:spcPct val="100000"/>
              </a:lnSpc>
              <a:spcBef>
                <a:spcPts val="0"/>
              </a:spcBef>
              <a:spcAft>
                <a:spcPts val="600"/>
              </a:spcAft>
              <a:buClr>
                <a:srgbClr val="AA198D"/>
              </a:buClr>
              <a:buFont typeface="Arial"/>
              <a:buChar char="•"/>
              <a:tabLst/>
              <a:defRPr sz="800" b="0" i="0" kern="1200">
                <a:solidFill>
                  <a:srgbClr val="404040"/>
                </a:solidFill>
                <a:latin typeface="Lato" charset="0"/>
                <a:ea typeface="Lato" charset="0"/>
                <a:cs typeface="Lat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60863" indent="-160863" defTabSz="1219170">
              <a:spcBef>
                <a:spcPts val="533"/>
              </a:spcBef>
              <a:spcAft>
                <a:spcPts val="1067"/>
              </a:spcAft>
            </a:pPr>
            <a:r>
              <a:rPr lang="en-US" sz="1600" b="1" dirty="0">
                <a:solidFill>
                  <a:srgbClr val="001971"/>
                </a:solidFill>
                <a:latin typeface="Lato"/>
                <a:ea typeface="Lato"/>
                <a:cs typeface="Lato"/>
              </a:rPr>
              <a:t>COP 1: </a:t>
            </a:r>
            <a:r>
              <a:rPr lang="en-US" sz="1600" dirty="0">
                <a:latin typeface="Lato"/>
                <a:ea typeface="Lato"/>
                <a:cs typeface="Lato"/>
              </a:rPr>
              <a:t>06 - 17 February 2006, Geneva, Switzerland.</a:t>
            </a:r>
            <a:endParaRPr lang="en-US" sz="1733" dirty="0"/>
          </a:p>
          <a:p>
            <a:pPr marL="160863" indent="-160863" defTabSz="1219170">
              <a:spcBef>
                <a:spcPts val="533"/>
              </a:spcBef>
              <a:spcAft>
                <a:spcPts val="1067"/>
              </a:spcAft>
            </a:pPr>
            <a:r>
              <a:rPr lang="en-US" sz="1600" b="1" dirty="0">
                <a:solidFill>
                  <a:srgbClr val="001971"/>
                </a:solidFill>
                <a:latin typeface="Lato"/>
                <a:ea typeface="Lato"/>
                <a:cs typeface="Lato"/>
              </a:rPr>
              <a:t>COP 2:</a:t>
            </a:r>
            <a:r>
              <a:rPr lang="en-US" sz="1600" dirty="0">
                <a:latin typeface="Lato"/>
                <a:ea typeface="Lato"/>
                <a:cs typeface="Lato"/>
              </a:rPr>
              <a:t> 30 June - 06 July 2007, Bangkok, Thailand</a:t>
            </a:r>
            <a:endParaRPr lang="en-US" sz="1600" dirty="0"/>
          </a:p>
          <a:p>
            <a:pPr marL="160863" indent="-160863" defTabSz="1219170">
              <a:spcBef>
                <a:spcPts val="533"/>
              </a:spcBef>
              <a:spcAft>
                <a:spcPts val="1067"/>
              </a:spcAft>
            </a:pPr>
            <a:r>
              <a:rPr lang="en-US" sz="1600" b="1" dirty="0">
                <a:solidFill>
                  <a:srgbClr val="001971"/>
                </a:solidFill>
                <a:latin typeface="Lato"/>
                <a:ea typeface="Lato"/>
                <a:cs typeface="Lato"/>
              </a:rPr>
              <a:t>COP 3:</a:t>
            </a:r>
            <a:r>
              <a:rPr lang="en-US" sz="1600" dirty="0">
                <a:latin typeface="Lato"/>
                <a:ea typeface="Lato"/>
                <a:cs typeface="Lato"/>
              </a:rPr>
              <a:t> 17 - 22 November 2008, Durban, South Africa. </a:t>
            </a:r>
            <a:endParaRPr lang="en-US" sz="1600" dirty="0"/>
          </a:p>
          <a:p>
            <a:pPr marL="160863" indent="-160863" defTabSz="1219170">
              <a:spcBef>
                <a:spcPts val="533"/>
              </a:spcBef>
              <a:spcAft>
                <a:spcPts val="1067"/>
              </a:spcAft>
            </a:pPr>
            <a:r>
              <a:rPr lang="en-US" sz="1600" b="1" dirty="0">
                <a:solidFill>
                  <a:srgbClr val="001971"/>
                </a:solidFill>
                <a:latin typeface="Lato"/>
                <a:ea typeface="Lato"/>
                <a:cs typeface="Lato"/>
              </a:rPr>
              <a:t>COP 4:</a:t>
            </a:r>
            <a:r>
              <a:rPr lang="en-US" sz="1600" dirty="0">
                <a:latin typeface="Lato"/>
                <a:ea typeface="Lato"/>
                <a:cs typeface="Lato"/>
              </a:rPr>
              <a:t> 15 - 20 November 2010, Punta del Este, Uruguay. </a:t>
            </a:r>
            <a:endParaRPr lang="en-US" sz="1600" dirty="0"/>
          </a:p>
          <a:p>
            <a:pPr marL="160863" indent="-160863" defTabSz="1219170">
              <a:spcBef>
                <a:spcPts val="533"/>
              </a:spcBef>
              <a:spcAft>
                <a:spcPts val="1067"/>
              </a:spcAft>
            </a:pPr>
            <a:r>
              <a:rPr lang="en-US" sz="1600" b="1" dirty="0">
                <a:solidFill>
                  <a:srgbClr val="001971"/>
                </a:solidFill>
                <a:latin typeface="Lato"/>
                <a:ea typeface="Lato"/>
                <a:cs typeface="Lato"/>
              </a:rPr>
              <a:t>COP 5: </a:t>
            </a:r>
            <a:r>
              <a:rPr lang="en-US" sz="1600" dirty="0">
                <a:latin typeface="Lato"/>
                <a:ea typeface="Lato"/>
                <a:cs typeface="Lato"/>
              </a:rPr>
              <a:t>12 - 17 November 2012, Seoul, Republic of Korea. </a:t>
            </a:r>
            <a:endParaRPr lang="en-US" sz="1600" dirty="0"/>
          </a:p>
          <a:p>
            <a:pPr marL="160863" indent="-160863" defTabSz="1219170">
              <a:spcBef>
                <a:spcPts val="533"/>
              </a:spcBef>
              <a:spcAft>
                <a:spcPts val="1067"/>
              </a:spcAft>
            </a:pPr>
            <a:r>
              <a:rPr lang="en-US" sz="1600" b="1" dirty="0">
                <a:solidFill>
                  <a:srgbClr val="001971"/>
                </a:solidFill>
                <a:latin typeface="Lato"/>
                <a:ea typeface="Lato"/>
                <a:cs typeface="Lato"/>
              </a:rPr>
              <a:t>COP 6: </a:t>
            </a:r>
            <a:r>
              <a:rPr lang="en-US" sz="1600" dirty="0">
                <a:latin typeface="Lato"/>
                <a:ea typeface="Lato"/>
                <a:cs typeface="Lato"/>
              </a:rPr>
              <a:t>13 - 18 October 2014, Moscow, Russian Federation,</a:t>
            </a:r>
            <a:endParaRPr lang="en-US" sz="1600" dirty="0"/>
          </a:p>
          <a:p>
            <a:pPr marL="160863" indent="-160863" defTabSz="1219170">
              <a:spcBef>
                <a:spcPts val="533"/>
              </a:spcBef>
              <a:spcAft>
                <a:spcPts val="1067"/>
              </a:spcAft>
            </a:pPr>
            <a:r>
              <a:rPr lang="en-US" sz="1600" b="1" dirty="0">
                <a:solidFill>
                  <a:srgbClr val="001971"/>
                </a:solidFill>
                <a:latin typeface="Lato"/>
                <a:ea typeface="Lato"/>
                <a:cs typeface="Lato"/>
              </a:rPr>
              <a:t>COP 7:</a:t>
            </a:r>
            <a:r>
              <a:rPr lang="en-US" sz="1600" dirty="0">
                <a:latin typeface="Lato"/>
                <a:ea typeface="Lato"/>
                <a:cs typeface="Lato"/>
              </a:rPr>
              <a:t> 07 - 12 November 2016, New Delhi, India.</a:t>
            </a:r>
            <a:endParaRPr lang="en-US" sz="1600" dirty="0"/>
          </a:p>
          <a:p>
            <a:pPr marL="160863" indent="-160863" defTabSz="1219170">
              <a:spcBef>
                <a:spcPts val="533"/>
              </a:spcBef>
              <a:spcAft>
                <a:spcPts val="1067"/>
              </a:spcAft>
            </a:pPr>
            <a:r>
              <a:rPr lang="en-US" sz="1600" b="1" dirty="0">
                <a:solidFill>
                  <a:srgbClr val="001971"/>
                </a:solidFill>
                <a:latin typeface="Lato"/>
                <a:ea typeface="Lato"/>
                <a:cs typeface="Lato"/>
              </a:rPr>
              <a:t>COP 8:</a:t>
            </a:r>
            <a:r>
              <a:rPr lang="en-US" sz="1600" dirty="0">
                <a:latin typeface="Lato"/>
                <a:ea typeface="Lato"/>
                <a:cs typeface="Lato"/>
              </a:rPr>
              <a:t> 01 - 06 October 2018, Geneva, Switzerland. </a:t>
            </a:r>
            <a:endParaRPr lang="en-US" sz="1600" dirty="0"/>
          </a:p>
          <a:p>
            <a:pPr marL="160863" indent="-160863" defTabSz="1219170">
              <a:spcBef>
                <a:spcPts val="533"/>
              </a:spcBef>
              <a:spcAft>
                <a:spcPts val="1067"/>
              </a:spcAft>
            </a:pPr>
            <a:r>
              <a:rPr lang="en-US" sz="1600" b="1" dirty="0">
                <a:solidFill>
                  <a:srgbClr val="001971"/>
                </a:solidFill>
                <a:latin typeface="Lato"/>
                <a:ea typeface="Lato"/>
                <a:cs typeface="Lato"/>
              </a:rPr>
              <a:t>COP 9:</a:t>
            </a:r>
            <a:r>
              <a:rPr lang="en-US" sz="1600" dirty="0">
                <a:latin typeface="Lato"/>
                <a:ea typeface="Lato"/>
                <a:cs typeface="Lato"/>
              </a:rPr>
              <a:t> 08 - 13 November 2021, Geneva, Switzerland.</a:t>
            </a:r>
            <a:endParaRPr lang="en-US" sz="1600" dirty="0"/>
          </a:p>
          <a:p>
            <a:pPr marL="160863" indent="-160863" defTabSz="1219170">
              <a:spcBef>
                <a:spcPts val="533"/>
              </a:spcBef>
              <a:spcAft>
                <a:spcPts val="1067"/>
              </a:spcAft>
            </a:pPr>
            <a:r>
              <a:rPr lang="en-US" sz="1600" b="1" dirty="0">
                <a:solidFill>
                  <a:srgbClr val="FF0000"/>
                </a:solidFill>
                <a:latin typeface="Lato"/>
                <a:ea typeface="Lato"/>
                <a:cs typeface="Lato"/>
              </a:rPr>
              <a:t>COP 10: </a:t>
            </a:r>
            <a:r>
              <a:rPr lang="en-US" sz="1600" dirty="0">
                <a:solidFill>
                  <a:srgbClr val="FF0000"/>
                </a:solidFill>
                <a:latin typeface="Lato"/>
                <a:ea typeface="Lato"/>
                <a:cs typeface="Lato"/>
              </a:rPr>
              <a:t>20 Nov - 25 Nov 2023, Panama City, Panama.</a:t>
            </a:r>
            <a:endParaRPr lang="en-US" sz="1733" dirty="0">
              <a:solidFill>
                <a:srgbClr val="FF0000"/>
              </a:solidFill>
            </a:endParaRPr>
          </a:p>
        </p:txBody>
      </p:sp>
      <p:sp>
        <p:nvSpPr>
          <p:cNvPr id="10" name="Rectangle: Rounded Corners 9">
            <a:extLst>
              <a:ext uri="{FF2B5EF4-FFF2-40B4-BE49-F238E27FC236}">
                <a16:creationId xmlns:a16="http://schemas.microsoft.com/office/drawing/2014/main" id="{280C5461-B5DD-6413-BD11-05BED53C3B05}"/>
              </a:ext>
            </a:extLst>
          </p:cNvPr>
          <p:cNvSpPr/>
          <p:nvPr/>
        </p:nvSpPr>
        <p:spPr>
          <a:xfrm>
            <a:off x="5943282" y="1013125"/>
            <a:ext cx="5853341" cy="5104600"/>
          </a:xfrm>
          <a:prstGeom prst="roundRect">
            <a:avLst/>
          </a:prstGeom>
          <a:noFill/>
          <a:ln>
            <a:solidFill>
              <a:srgbClr val="001A72"/>
            </a:solid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algn="ctr" defTabSz="228589"/>
            <a:endParaRPr lang="en-US" sz="1067">
              <a:solidFill>
                <a:srgbClr val="404040"/>
              </a:solidFill>
              <a:latin typeface="Lato"/>
              <a:ea typeface="Lato"/>
              <a:cs typeface="Lato"/>
            </a:endParaRPr>
          </a:p>
        </p:txBody>
      </p:sp>
      <p:pic>
        <p:nvPicPr>
          <p:cNvPr id="12" name="Picture 13" descr="Text&#10;&#10;Description automatically generated">
            <a:extLst>
              <a:ext uri="{FF2B5EF4-FFF2-40B4-BE49-F238E27FC236}">
                <a16:creationId xmlns:a16="http://schemas.microsoft.com/office/drawing/2014/main" id="{EF73B43D-23AD-BEF2-7314-2D4A96805BFF}"/>
              </a:ext>
            </a:extLst>
          </p:cNvPr>
          <p:cNvPicPr>
            <a:picLocks noChangeAspect="1"/>
          </p:cNvPicPr>
          <p:nvPr/>
        </p:nvPicPr>
        <p:blipFill>
          <a:blip r:embed="rId2"/>
          <a:stretch>
            <a:fillRect/>
          </a:stretch>
        </p:blipFill>
        <p:spPr>
          <a:xfrm>
            <a:off x="1159565" y="869025"/>
            <a:ext cx="3717236" cy="1869468"/>
          </a:xfrm>
          <a:prstGeom prst="rect">
            <a:avLst/>
          </a:prstGeom>
        </p:spPr>
      </p:pic>
      <p:sp>
        <p:nvSpPr>
          <p:cNvPr id="30" name="Rectangle: Rounded Corners 29">
            <a:extLst>
              <a:ext uri="{FF2B5EF4-FFF2-40B4-BE49-F238E27FC236}">
                <a16:creationId xmlns:a16="http://schemas.microsoft.com/office/drawing/2014/main" id="{0B738CBD-B28B-09D8-0E26-B01547DD559A}"/>
              </a:ext>
            </a:extLst>
          </p:cNvPr>
          <p:cNvSpPr/>
          <p:nvPr/>
        </p:nvSpPr>
        <p:spPr>
          <a:xfrm>
            <a:off x="314642" y="1013124"/>
            <a:ext cx="5467261" cy="2838920"/>
          </a:xfrm>
          <a:prstGeom prst="roundRect">
            <a:avLst/>
          </a:prstGeom>
          <a:noFill/>
          <a:ln>
            <a:solidFill>
              <a:srgbClr val="001A72"/>
            </a:solid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algn="ctr" defTabSz="228589"/>
            <a:endParaRPr lang="en-US" sz="1067">
              <a:solidFill>
                <a:srgbClr val="404040"/>
              </a:solidFill>
              <a:latin typeface="Lato"/>
              <a:ea typeface="Lato"/>
              <a:cs typeface="Lato"/>
            </a:endParaRPr>
          </a:p>
        </p:txBody>
      </p:sp>
      <p:sp>
        <p:nvSpPr>
          <p:cNvPr id="36" name="Rectangle: Rounded Corners 35">
            <a:extLst>
              <a:ext uri="{FF2B5EF4-FFF2-40B4-BE49-F238E27FC236}">
                <a16:creationId xmlns:a16="http://schemas.microsoft.com/office/drawing/2014/main" id="{506F23E9-884B-BDC8-8510-4B0B2BC53597}"/>
              </a:ext>
            </a:extLst>
          </p:cNvPr>
          <p:cNvSpPr/>
          <p:nvPr/>
        </p:nvSpPr>
        <p:spPr>
          <a:xfrm>
            <a:off x="325684" y="4016949"/>
            <a:ext cx="5467261" cy="2099008"/>
          </a:xfrm>
          <a:prstGeom prst="roundRect">
            <a:avLst/>
          </a:prstGeom>
          <a:noFill/>
          <a:ln>
            <a:solidFill>
              <a:srgbClr val="001A72"/>
            </a:solid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algn="ctr" defTabSz="228589"/>
            <a:endParaRPr lang="en-US" sz="1067">
              <a:solidFill>
                <a:srgbClr val="404040"/>
              </a:solidFill>
              <a:latin typeface="Lato"/>
              <a:ea typeface="Lato"/>
              <a:cs typeface="Lato"/>
            </a:endParaRPr>
          </a:p>
        </p:txBody>
      </p:sp>
      <p:pic>
        <p:nvPicPr>
          <p:cNvPr id="14" name="Picture 14">
            <a:extLst>
              <a:ext uri="{FF2B5EF4-FFF2-40B4-BE49-F238E27FC236}">
                <a16:creationId xmlns:a16="http://schemas.microsoft.com/office/drawing/2014/main" id="{8E1CEC6B-7A43-3248-E575-B61EC41D6C8F}"/>
              </a:ext>
            </a:extLst>
          </p:cNvPr>
          <p:cNvPicPr>
            <a:picLocks noChangeAspect="1"/>
          </p:cNvPicPr>
          <p:nvPr/>
        </p:nvPicPr>
        <p:blipFill>
          <a:blip r:embed="rId3"/>
          <a:stretch>
            <a:fillRect/>
          </a:stretch>
        </p:blipFill>
        <p:spPr>
          <a:xfrm>
            <a:off x="1219200" y="4190239"/>
            <a:ext cx="3657600" cy="951261"/>
          </a:xfrm>
          <a:prstGeom prst="rect">
            <a:avLst/>
          </a:prstGeom>
        </p:spPr>
      </p:pic>
      <p:sp>
        <p:nvSpPr>
          <p:cNvPr id="37" name="Content Placeholder 4">
            <a:extLst>
              <a:ext uri="{FF2B5EF4-FFF2-40B4-BE49-F238E27FC236}">
                <a16:creationId xmlns:a16="http://schemas.microsoft.com/office/drawing/2014/main" id="{12806215-8274-8906-6328-44C47BF6FAA9}"/>
              </a:ext>
            </a:extLst>
          </p:cNvPr>
          <p:cNvSpPr txBox="1">
            <a:spLocks/>
          </p:cNvSpPr>
          <p:nvPr/>
        </p:nvSpPr>
        <p:spPr>
          <a:xfrm>
            <a:off x="482757" y="5220239"/>
            <a:ext cx="5310831" cy="1092747"/>
          </a:xfrm>
          <a:prstGeom prst="rect">
            <a:avLst/>
          </a:prstGeom>
        </p:spPr>
        <p:txBody>
          <a:bodyPr vert="horz" lIns="121920" tIns="60960" rIns="121920" bIns="60960" rtlCol="0" anchor="t">
            <a:normAutofit/>
          </a:bodyPr>
          <a:lstStyle>
            <a:lvl1pPr marL="120650" indent="-120650" algn="l" defTabSz="914400" rtl="0" eaLnBrk="1" latinLnBrk="0" hangingPunct="1">
              <a:lnSpc>
                <a:spcPct val="105000"/>
              </a:lnSpc>
              <a:spcBef>
                <a:spcPts val="400"/>
              </a:spcBef>
              <a:spcAft>
                <a:spcPts val="800"/>
              </a:spcAft>
              <a:buClr>
                <a:srgbClr val="AA198D"/>
              </a:buClr>
              <a:buFont typeface="Arial"/>
              <a:buChar char="•"/>
              <a:tabLst/>
              <a:defRPr sz="1300" b="0" i="0" kern="1200">
                <a:solidFill>
                  <a:srgbClr val="404040"/>
                </a:solidFill>
                <a:latin typeface="Lato" charset="0"/>
                <a:ea typeface="Lato" charset="0"/>
                <a:cs typeface="Lato" charset="0"/>
              </a:defRPr>
            </a:lvl1pPr>
            <a:lvl2pPr marL="466725" indent="-146304" algn="l" defTabSz="914400" rtl="0" eaLnBrk="1" latinLnBrk="0" hangingPunct="1">
              <a:lnSpc>
                <a:spcPct val="100000"/>
              </a:lnSpc>
              <a:spcBef>
                <a:spcPts val="0"/>
              </a:spcBef>
              <a:spcAft>
                <a:spcPts val="600"/>
              </a:spcAft>
              <a:buClr>
                <a:srgbClr val="AA198D"/>
              </a:buClr>
              <a:buFont typeface="Cambria" charset="0"/>
              <a:buChar char="⎼"/>
              <a:tabLst/>
              <a:defRPr sz="1100" b="0" i="0" kern="1200">
                <a:solidFill>
                  <a:srgbClr val="404040"/>
                </a:solidFill>
                <a:latin typeface="Lato" charset="0"/>
                <a:ea typeface="Lato" charset="0"/>
                <a:cs typeface="Lato" charset="0"/>
              </a:defRPr>
            </a:lvl2pPr>
            <a:lvl3pPr marL="863600" indent="-112713" algn="l" defTabSz="914400" rtl="0" eaLnBrk="1" latinLnBrk="0" hangingPunct="1">
              <a:lnSpc>
                <a:spcPct val="100000"/>
              </a:lnSpc>
              <a:spcBef>
                <a:spcPts val="0"/>
              </a:spcBef>
              <a:spcAft>
                <a:spcPts val="600"/>
              </a:spcAft>
              <a:buClr>
                <a:srgbClr val="AA198D"/>
              </a:buClr>
              <a:buFont typeface="Arial"/>
              <a:buChar char="•"/>
              <a:tabLst/>
              <a:defRPr sz="1000" b="0" i="0" kern="1200">
                <a:solidFill>
                  <a:srgbClr val="404040"/>
                </a:solidFill>
                <a:latin typeface="Lato" charset="0"/>
                <a:ea typeface="Lato" charset="0"/>
                <a:cs typeface="Lato" charset="0"/>
              </a:defRPr>
            </a:lvl3pPr>
            <a:lvl4pPr marL="1258888" indent="-111125" algn="l" defTabSz="914400" rtl="0" eaLnBrk="1" latinLnBrk="0" hangingPunct="1">
              <a:lnSpc>
                <a:spcPct val="100000"/>
              </a:lnSpc>
              <a:spcBef>
                <a:spcPts val="0"/>
              </a:spcBef>
              <a:spcAft>
                <a:spcPts val="600"/>
              </a:spcAft>
              <a:buClr>
                <a:srgbClr val="AA198D"/>
              </a:buClr>
              <a:buFont typeface="Arial"/>
              <a:buChar char="•"/>
              <a:tabLst/>
              <a:defRPr sz="900" b="0" i="0" kern="1200">
                <a:solidFill>
                  <a:srgbClr val="404040"/>
                </a:solidFill>
                <a:latin typeface="Lato" charset="0"/>
                <a:ea typeface="Lato" charset="0"/>
                <a:cs typeface="Lato" charset="0"/>
              </a:defRPr>
            </a:lvl4pPr>
            <a:lvl5pPr marL="1665288" indent="-122238" algn="l" defTabSz="914400" rtl="0" eaLnBrk="1" latinLnBrk="0" hangingPunct="1">
              <a:lnSpc>
                <a:spcPct val="100000"/>
              </a:lnSpc>
              <a:spcBef>
                <a:spcPts val="0"/>
              </a:spcBef>
              <a:spcAft>
                <a:spcPts val="600"/>
              </a:spcAft>
              <a:buClr>
                <a:srgbClr val="AA198D"/>
              </a:buClr>
              <a:buFont typeface="Arial"/>
              <a:buChar char="•"/>
              <a:tabLst/>
              <a:defRPr sz="800" b="0" i="0" kern="1200">
                <a:solidFill>
                  <a:srgbClr val="404040"/>
                </a:solidFill>
                <a:latin typeface="Lato" charset="0"/>
                <a:ea typeface="Lato" charset="0"/>
                <a:cs typeface="Lat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defTabSz="1219170">
              <a:spcBef>
                <a:spcPts val="533"/>
              </a:spcBef>
              <a:spcAft>
                <a:spcPts val="1067"/>
              </a:spcAft>
              <a:buNone/>
            </a:pPr>
            <a:r>
              <a:rPr lang="en-US" sz="1600" dirty="0">
                <a:latin typeface="Lato"/>
                <a:ea typeface="Lato"/>
                <a:cs typeface="Lato"/>
              </a:rPr>
              <a:t>NGO created explicitly to support the development, ratification, and implementation of the WHO FCTC.</a:t>
            </a:r>
            <a:endParaRPr lang="en-US" sz="1600" dirty="0"/>
          </a:p>
        </p:txBody>
      </p:sp>
      <p:sp>
        <p:nvSpPr>
          <p:cNvPr id="28" name="Content Placeholder 4">
            <a:extLst>
              <a:ext uri="{FF2B5EF4-FFF2-40B4-BE49-F238E27FC236}">
                <a16:creationId xmlns:a16="http://schemas.microsoft.com/office/drawing/2014/main" id="{2D89F020-8C01-5DB3-20BF-6D239BF9BEFD}"/>
              </a:ext>
            </a:extLst>
          </p:cNvPr>
          <p:cNvSpPr txBox="1">
            <a:spLocks/>
          </p:cNvSpPr>
          <p:nvPr/>
        </p:nvSpPr>
        <p:spPr>
          <a:xfrm>
            <a:off x="476165" y="2738492"/>
            <a:ext cx="5448841" cy="1092747"/>
          </a:xfrm>
          <a:prstGeom prst="rect">
            <a:avLst/>
          </a:prstGeom>
        </p:spPr>
        <p:txBody>
          <a:bodyPr vert="horz" lIns="121920" tIns="60960" rIns="121920" bIns="60960" rtlCol="0" anchor="t">
            <a:normAutofit/>
          </a:bodyPr>
          <a:lstStyle>
            <a:lvl1pPr marL="120650" indent="-120650" algn="l" defTabSz="914400" rtl="0" eaLnBrk="1" latinLnBrk="0" hangingPunct="1">
              <a:lnSpc>
                <a:spcPct val="105000"/>
              </a:lnSpc>
              <a:spcBef>
                <a:spcPts val="400"/>
              </a:spcBef>
              <a:spcAft>
                <a:spcPts val="800"/>
              </a:spcAft>
              <a:buClr>
                <a:srgbClr val="AA198D"/>
              </a:buClr>
              <a:buFont typeface="Arial"/>
              <a:buChar char="•"/>
              <a:tabLst/>
              <a:defRPr sz="1300" b="0" i="0" kern="1200">
                <a:solidFill>
                  <a:srgbClr val="404040"/>
                </a:solidFill>
                <a:latin typeface="Lato" charset="0"/>
                <a:ea typeface="Lato" charset="0"/>
                <a:cs typeface="Lato" charset="0"/>
              </a:defRPr>
            </a:lvl1pPr>
            <a:lvl2pPr marL="466725" indent="-146304" algn="l" defTabSz="914400" rtl="0" eaLnBrk="1" latinLnBrk="0" hangingPunct="1">
              <a:lnSpc>
                <a:spcPct val="100000"/>
              </a:lnSpc>
              <a:spcBef>
                <a:spcPts val="0"/>
              </a:spcBef>
              <a:spcAft>
                <a:spcPts val="600"/>
              </a:spcAft>
              <a:buClr>
                <a:srgbClr val="AA198D"/>
              </a:buClr>
              <a:buFont typeface="Cambria" charset="0"/>
              <a:buChar char="⎼"/>
              <a:tabLst/>
              <a:defRPr sz="1100" b="0" i="0" kern="1200">
                <a:solidFill>
                  <a:srgbClr val="404040"/>
                </a:solidFill>
                <a:latin typeface="Lato" charset="0"/>
                <a:ea typeface="Lato" charset="0"/>
                <a:cs typeface="Lato" charset="0"/>
              </a:defRPr>
            </a:lvl2pPr>
            <a:lvl3pPr marL="863600" indent="-112713" algn="l" defTabSz="914400" rtl="0" eaLnBrk="1" latinLnBrk="0" hangingPunct="1">
              <a:lnSpc>
                <a:spcPct val="100000"/>
              </a:lnSpc>
              <a:spcBef>
                <a:spcPts val="0"/>
              </a:spcBef>
              <a:spcAft>
                <a:spcPts val="600"/>
              </a:spcAft>
              <a:buClr>
                <a:srgbClr val="AA198D"/>
              </a:buClr>
              <a:buFont typeface="Arial"/>
              <a:buChar char="•"/>
              <a:tabLst/>
              <a:defRPr sz="1000" b="0" i="0" kern="1200">
                <a:solidFill>
                  <a:srgbClr val="404040"/>
                </a:solidFill>
                <a:latin typeface="Lato" charset="0"/>
                <a:ea typeface="Lato" charset="0"/>
                <a:cs typeface="Lato" charset="0"/>
              </a:defRPr>
            </a:lvl3pPr>
            <a:lvl4pPr marL="1258888" indent="-111125" algn="l" defTabSz="914400" rtl="0" eaLnBrk="1" latinLnBrk="0" hangingPunct="1">
              <a:lnSpc>
                <a:spcPct val="100000"/>
              </a:lnSpc>
              <a:spcBef>
                <a:spcPts val="0"/>
              </a:spcBef>
              <a:spcAft>
                <a:spcPts val="600"/>
              </a:spcAft>
              <a:buClr>
                <a:srgbClr val="AA198D"/>
              </a:buClr>
              <a:buFont typeface="Arial"/>
              <a:buChar char="•"/>
              <a:tabLst/>
              <a:defRPr sz="900" b="0" i="0" kern="1200">
                <a:solidFill>
                  <a:srgbClr val="404040"/>
                </a:solidFill>
                <a:latin typeface="Lato" charset="0"/>
                <a:ea typeface="Lato" charset="0"/>
                <a:cs typeface="Lato" charset="0"/>
              </a:defRPr>
            </a:lvl4pPr>
            <a:lvl5pPr marL="1665288" indent="-122238" algn="l" defTabSz="914400" rtl="0" eaLnBrk="1" latinLnBrk="0" hangingPunct="1">
              <a:lnSpc>
                <a:spcPct val="100000"/>
              </a:lnSpc>
              <a:spcBef>
                <a:spcPts val="0"/>
              </a:spcBef>
              <a:spcAft>
                <a:spcPts val="600"/>
              </a:spcAft>
              <a:buClr>
                <a:srgbClr val="AA198D"/>
              </a:buClr>
              <a:buFont typeface="Arial"/>
              <a:buChar char="•"/>
              <a:tabLst/>
              <a:defRPr sz="800" b="0" i="0" kern="1200">
                <a:solidFill>
                  <a:srgbClr val="404040"/>
                </a:solidFill>
                <a:latin typeface="Lato" charset="0"/>
                <a:ea typeface="Lato" charset="0"/>
                <a:cs typeface="Lat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60863" indent="-160863" defTabSz="1219170">
              <a:lnSpc>
                <a:spcPts val="1333"/>
              </a:lnSpc>
              <a:spcBef>
                <a:spcPts val="533"/>
              </a:spcBef>
              <a:spcAft>
                <a:spcPts val="1067"/>
              </a:spcAft>
            </a:pPr>
            <a:r>
              <a:rPr lang="en-US" sz="1600" dirty="0">
                <a:latin typeface="Lato"/>
                <a:ea typeface="Lato"/>
                <a:cs typeface="Lato"/>
              </a:rPr>
              <a:t>Entered into force on 27 February 2005</a:t>
            </a:r>
          </a:p>
          <a:p>
            <a:pPr marL="160863" indent="-160863" defTabSz="1219170">
              <a:lnSpc>
                <a:spcPts val="1333"/>
              </a:lnSpc>
              <a:spcBef>
                <a:spcPts val="533"/>
              </a:spcBef>
              <a:spcAft>
                <a:spcPts val="1067"/>
              </a:spcAft>
            </a:pPr>
            <a:r>
              <a:rPr lang="en-US" sz="1600" dirty="0">
                <a:latin typeface="Lato"/>
                <a:ea typeface="Lato"/>
                <a:cs typeface="Lato"/>
              </a:rPr>
              <a:t>Conference of the Parties (COP) held every two years.</a:t>
            </a:r>
          </a:p>
          <a:p>
            <a:pPr marL="160863" indent="-160863" defTabSz="1219170">
              <a:lnSpc>
                <a:spcPts val="1333"/>
              </a:lnSpc>
              <a:spcBef>
                <a:spcPts val="533"/>
              </a:spcBef>
              <a:spcAft>
                <a:spcPts val="1067"/>
              </a:spcAft>
            </a:pPr>
            <a:r>
              <a:rPr lang="en-US" sz="1600" dirty="0"/>
              <a:t>FCTC 2030 project to support LMICs</a:t>
            </a:r>
          </a:p>
        </p:txBody>
      </p:sp>
      <p:sp>
        <p:nvSpPr>
          <p:cNvPr id="11" name="Content Placeholder 4">
            <a:extLst>
              <a:ext uri="{FF2B5EF4-FFF2-40B4-BE49-F238E27FC236}">
                <a16:creationId xmlns:a16="http://schemas.microsoft.com/office/drawing/2014/main" id="{B196EAE2-0A4B-4BB8-8EE1-26831F4B7DE6}"/>
              </a:ext>
            </a:extLst>
          </p:cNvPr>
          <p:cNvSpPr txBox="1">
            <a:spLocks/>
          </p:cNvSpPr>
          <p:nvPr/>
        </p:nvSpPr>
        <p:spPr>
          <a:xfrm>
            <a:off x="482115" y="5220239"/>
            <a:ext cx="5310831" cy="1092747"/>
          </a:xfrm>
          <a:prstGeom prst="rect">
            <a:avLst/>
          </a:prstGeom>
        </p:spPr>
        <p:txBody>
          <a:bodyPr vert="horz" lIns="121920" tIns="60960" rIns="121920" bIns="60960" rtlCol="0" anchor="t">
            <a:normAutofit/>
          </a:bodyPr>
          <a:lstStyle>
            <a:lvl1pPr marL="120650" indent="-120650" algn="l" defTabSz="914400" rtl="0" eaLnBrk="1" latinLnBrk="0" hangingPunct="1">
              <a:lnSpc>
                <a:spcPct val="105000"/>
              </a:lnSpc>
              <a:spcBef>
                <a:spcPts val="400"/>
              </a:spcBef>
              <a:spcAft>
                <a:spcPts val="800"/>
              </a:spcAft>
              <a:buClr>
                <a:srgbClr val="AA198D"/>
              </a:buClr>
              <a:buFont typeface="Arial"/>
              <a:buChar char="•"/>
              <a:tabLst/>
              <a:defRPr sz="1300" b="0" i="0" kern="1200">
                <a:solidFill>
                  <a:srgbClr val="404040"/>
                </a:solidFill>
                <a:latin typeface="Lato" charset="0"/>
                <a:ea typeface="Lato" charset="0"/>
                <a:cs typeface="Lato" charset="0"/>
              </a:defRPr>
            </a:lvl1pPr>
            <a:lvl2pPr marL="466725" indent="-146304" algn="l" defTabSz="914400" rtl="0" eaLnBrk="1" latinLnBrk="0" hangingPunct="1">
              <a:lnSpc>
                <a:spcPct val="100000"/>
              </a:lnSpc>
              <a:spcBef>
                <a:spcPts val="0"/>
              </a:spcBef>
              <a:spcAft>
                <a:spcPts val="600"/>
              </a:spcAft>
              <a:buClr>
                <a:srgbClr val="AA198D"/>
              </a:buClr>
              <a:buFont typeface="Cambria" charset="0"/>
              <a:buChar char="⎼"/>
              <a:tabLst/>
              <a:defRPr sz="1100" b="0" i="0" kern="1200">
                <a:solidFill>
                  <a:srgbClr val="404040"/>
                </a:solidFill>
                <a:latin typeface="Lato" charset="0"/>
                <a:ea typeface="Lato" charset="0"/>
                <a:cs typeface="Lato" charset="0"/>
              </a:defRPr>
            </a:lvl2pPr>
            <a:lvl3pPr marL="863600" indent="-112713" algn="l" defTabSz="914400" rtl="0" eaLnBrk="1" latinLnBrk="0" hangingPunct="1">
              <a:lnSpc>
                <a:spcPct val="100000"/>
              </a:lnSpc>
              <a:spcBef>
                <a:spcPts val="0"/>
              </a:spcBef>
              <a:spcAft>
                <a:spcPts val="600"/>
              </a:spcAft>
              <a:buClr>
                <a:srgbClr val="AA198D"/>
              </a:buClr>
              <a:buFont typeface="Arial"/>
              <a:buChar char="•"/>
              <a:tabLst/>
              <a:defRPr sz="1000" b="0" i="0" kern="1200">
                <a:solidFill>
                  <a:srgbClr val="404040"/>
                </a:solidFill>
                <a:latin typeface="Lato" charset="0"/>
                <a:ea typeface="Lato" charset="0"/>
                <a:cs typeface="Lato" charset="0"/>
              </a:defRPr>
            </a:lvl3pPr>
            <a:lvl4pPr marL="1258888" indent="-111125" algn="l" defTabSz="914400" rtl="0" eaLnBrk="1" latinLnBrk="0" hangingPunct="1">
              <a:lnSpc>
                <a:spcPct val="100000"/>
              </a:lnSpc>
              <a:spcBef>
                <a:spcPts val="0"/>
              </a:spcBef>
              <a:spcAft>
                <a:spcPts val="600"/>
              </a:spcAft>
              <a:buClr>
                <a:srgbClr val="AA198D"/>
              </a:buClr>
              <a:buFont typeface="Arial"/>
              <a:buChar char="•"/>
              <a:tabLst/>
              <a:defRPr sz="900" b="0" i="0" kern="1200">
                <a:solidFill>
                  <a:srgbClr val="404040"/>
                </a:solidFill>
                <a:latin typeface="Lato" charset="0"/>
                <a:ea typeface="Lato" charset="0"/>
                <a:cs typeface="Lato" charset="0"/>
              </a:defRPr>
            </a:lvl4pPr>
            <a:lvl5pPr marL="1665288" indent="-122238" algn="l" defTabSz="914400" rtl="0" eaLnBrk="1" latinLnBrk="0" hangingPunct="1">
              <a:lnSpc>
                <a:spcPct val="100000"/>
              </a:lnSpc>
              <a:spcBef>
                <a:spcPts val="0"/>
              </a:spcBef>
              <a:spcAft>
                <a:spcPts val="600"/>
              </a:spcAft>
              <a:buClr>
                <a:srgbClr val="AA198D"/>
              </a:buClr>
              <a:buFont typeface="Arial"/>
              <a:buChar char="•"/>
              <a:tabLst/>
              <a:defRPr sz="800" b="0" i="0" kern="1200">
                <a:solidFill>
                  <a:srgbClr val="404040"/>
                </a:solidFill>
                <a:latin typeface="Lato" charset="0"/>
                <a:ea typeface="Lato" charset="0"/>
                <a:cs typeface="Lat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defTabSz="1219170">
              <a:spcBef>
                <a:spcPts val="533"/>
              </a:spcBef>
              <a:spcAft>
                <a:spcPts val="1067"/>
              </a:spcAft>
              <a:buNone/>
            </a:pPr>
            <a:r>
              <a:rPr lang="en-US" sz="1600" dirty="0">
                <a:latin typeface="Lato"/>
                <a:ea typeface="Lato"/>
                <a:cs typeface="Lato"/>
              </a:rPr>
              <a:t>NGO created explicitly to support the development, ratification, and implementation of the WHO FCTC.</a:t>
            </a:r>
            <a:endParaRPr lang="en-US" sz="1600" dirty="0"/>
          </a:p>
        </p:txBody>
      </p:sp>
      <p:sp>
        <p:nvSpPr>
          <p:cNvPr id="2" name="Rectangle 1">
            <a:extLst>
              <a:ext uri="{FF2B5EF4-FFF2-40B4-BE49-F238E27FC236}">
                <a16:creationId xmlns:a16="http://schemas.microsoft.com/office/drawing/2014/main" id="{FD91C320-8009-907A-6682-F1D7C5E56E89}"/>
              </a:ext>
            </a:extLst>
          </p:cNvPr>
          <p:cNvSpPr/>
          <p:nvPr/>
        </p:nvSpPr>
        <p:spPr>
          <a:xfrm>
            <a:off x="0" y="6194696"/>
            <a:ext cx="1126068" cy="663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8733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9711F59-6FB4-44D7-AFE1-833164DCF8D6}"/>
              </a:ext>
            </a:extLst>
          </p:cNvPr>
          <p:cNvGrpSpPr/>
          <p:nvPr/>
        </p:nvGrpSpPr>
        <p:grpSpPr>
          <a:xfrm>
            <a:off x="2297137" y="1724823"/>
            <a:ext cx="7614978" cy="4512823"/>
            <a:chOff x="556394" y="1596954"/>
            <a:chExt cx="3169450" cy="1878294"/>
          </a:xfrm>
        </p:grpSpPr>
        <p:sp>
          <p:nvSpPr>
            <p:cNvPr id="60" name="Oval 59">
              <a:extLst>
                <a:ext uri="{FF2B5EF4-FFF2-40B4-BE49-F238E27FC236}">
                  <a16:creationId xmlns:a16="http://schemas.microsoft.com/office/drawing/2014/main" id="{017EEC9C-A46E-46B8-8F2D-5D45306350E7}"/>
                </a:ext>
              </a:extLst>
            </p:cNvPr>
            <p:cNvSpPr/>
            <p:nvPr/>
          </p:nvSpPr>
          <p:spPr>
            <a:xfrm>
              <a:off x="1685516" y="1597431"/>
              <a:ext cx="914399" cy="91439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89"/>
              <a:r>
                <a:rPr lang="en-US" sz="1467" b="1">
                  <a:solidFill>
                    <a:srgbClr val="404040"/>
                  </a:solidFill>
                  <a:latin typeface="Lato" charset="0"/>
                  <a:ea typeface="Lato" charset="0"/>
                  <a:cs typeface="Lato" charset="0"/>
                </a:rPr>
                <a:t>COP</a:t>
              </a:r>
            </a:p>
            <a:p>
              <a:pPr algn="ctr" defTabSz="228589"/>
              <a:r>
                <a:rPr lang="en-US" sz="1067">
                  <a:solidFill>
                    <a:srgbClr val="404040"/>
                  </a:solidFill>
                  <a:latin typeface="Lato" charset="0"/>
                  <a:ea typeface="Lato" charset="0"/>
                  <a:cs typeface="Lato" charset="0"/>
                </a:rPr>
                <a:t>Decision-Making Body</a:t>
              </a:r>
            </a:p>
          </p:txBody>
        </p:sp>
        <p:sp>
          <p:nvSpPr>
            <p:cNvPr id="64" name="Oval 63">
              <a:extLst>
                <a:ext uri="{FF2B5EF4-FFF2-40B4-BE49-F238E27FC236}">
                  <a16:creationId xmlns:a16="http://schemas.microsoft.com/office/drawing/2014/main" id="{F2214042-72B4-48B4-B66E-93E7099D7E09}"/>
                </a:ext>
              </a:extLst>
            </p:cNvPr>
            <p:cNvSpPr/>
            <p:nvPr/>
          </p:nvSpPr>
          <p:spPr>
            <a:xfrm>
              <a:off x="607577" y="1596954"/>
              <a:ext cx="740664" cy="740664"/>
            </a:xfrm>
            <a:prstGeom prst="ellipse">
              <a:avLst/>
            </a:prstGeom>
            <a:solidFill>
              <a:srgbClr val="001A7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89"/>
              <a:endParaRPr lang="en-US" sz="1067">
                <a:solidFill>
                  <a:srgbClr val="FFFFFF"/>
                </a:solidFill>
                <a:latin typeface="Lato" charset="0"/>
                <a:ea typeface="Lato" charset="0"/>
                <a:cs typeface="Lato" charset="0"/>
              </a:endParaRPr>
            </a:p>
          </p:txBody>
        </p:sp>
        <p:sp>
          <p:nvSpPr>
            <p:cNvPr id="68" name="Oval 67">
              <a:extLst>
                <a:ext uri="{FF2B5EF4-FFF2-40B4-BE49-F238E27FC236}">
                  <a16:creationId xmlns:a16="http://schemas.microsoft.com/office/drawing/2014/main" id="{4AB8725C-52C2-4D79-B7D7-E83EB97FEF53}"/>
                </a:ext>
              </a:extLst>
            </p:cNvPr>
            <p:cNvSpPr/>
            <p:nvPr/>
          </p:nvSpPr>
          <p:spPr>
            <a:xfrm>
              <a:off x="942712" y="2514239"/>
              <a:ext cx="740664" cy="742346"/>
            </a:xfrm>
            <a:prstGeom prst="ellipse">
              <a:avLst/>
            </a:prstGeom>
            <a:solidFill>
              <a:srgbClr val="001A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89"/>
              <a:endParaRPr lang="en-US" sz="800">
                <a:solidFill>
                  <a:srgbClr val="FFFFFF"/>
                </a:solidFill>
                <a:latin typeface="Lato" charset="0"/>
                <a:ea typeface="Lato" charset="0"/>
                <a:cs typeface="Lato" charset="0"/>
              </a:endParaRPr>
            </a:p>
          </p:txBody>
        </p:sp>
        <p:sp>
          <p:nvSpPr>
            <p:cNvPr id="69" name="Oval 68">
              <a:extLst>
                <a:ext uri="{FF2B5EF4-FFF2-40B4-BE49-F238E27FC236}">
                  <a16:creationId xmlns:a16="http://schemas.microsoft.com/office/drawing/2014/main" id="{2F4D0612-A396-41C9-9B17-998BCACD6808}"/>
                </a:ext>
              </a:extLst>
            </p:cNvPr>
            <p:cNvSpPr/>
            <p:nvPr/>
          </p:nvSpPr>
          <p:spPr>
            <a:xfrm>
              <a:off x="1815226" y="2734584"/>
              <a:ext cx="740664" cy="740664"/>
            </a:xfrm>
            <a:prstGeom prst="ellipse">
              <a:avLst/>
            </a:prstGeom>
            <a:solidFill>
              <a:srgbClr val="001A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89"/>
              <a:endParaRPr lang="en-US" sz="800">
                <a:solidFill>
                  <a:srgbClr val="FFFFFF"/>
                </a:solidFill>
                <a:latin typeface="Lato" charset="0"/>
                <a:ea typeface="Lato" charset="0"/>
                <a:cs typeface="Lato" charset="0"/>
              </a:endParaRPr>
            </a:p>
          </p:txBody>
        </p:sp>
        <p:sp>
          <p:nvSpPr>
            <p:cNvPr id="70" name="Oval 69">
              <a:extLst>
                <a:ext uri="{FF2B5EF4-FFF2-40B4-BE49-F238E27FC236}">
                  <a16:creationId xmlns:a16="http://schemas.microsoft.com/office/drawing/2014/main" id="{C846A9D5-7C8C-4ED3-B78C-70241923D40E}"/>
                </a:ext>
              </a:extLst>
            </p:cNvPr>
            <p:cNvSpPr/>
            <p:nvPr/>
          </p:nvSpPr>
          <p:spPr>
            <a:xfrm>
              <a:off x="2795552" y="2494751"/>
              <a:ext cx="740664" cy="740664"/>
            </a:xfrm>
            <a:prstGeom prst="ellipse">
              <a:avLst/>
            </a:prstGeom>
            <a:solidFill>
              <a:srgbClr val="001A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89"/>
              <a:endParaRPr lang="en-US" sz="800">
                <a:solidFill>
                  <a:srgbClr val="FFFFFF"/>
                </a:solidFill>
                <a:latin typeface="Lato" charset="0"/>
                <a:ea typeface="Lato" charset="0"/>
                <a:cs typeface="Lato" charset="0"/>
              </a:endParaRPr>
            </a:p>
          </p:txBody>
        </p:sp>
        <p:sp>
          <p:nvSpPr>
            <p:cNvPr id="71" name="Oval 70">
              <a:extLst>
                <a:ext uri="{FF2B5EF4-FFF2-40B4-BE49-F238E27FC236}">
                  <a16:creationId xmlns:a16="http://schemas.microsoft.com/office/drawing/2014/main" id="{CB3A2A29-7349-48D2-8316-6B55928C668B}"/>
                </a:ext>
              </a:extLst>
            </p:cNvPr>
            <p:cNvSpPr/>
            <p:nvPr/>
          </p:nvSpPr>
          <p:spPr>
            <a:xfrm>
              <a:off x="2979036" y="1624810"/>
              <a:ext cx="740664" cy="740664"/>
            </a:xfrm>
            <a:prstGeom prst="ellipse">
              <a:avLst/>
            </a:prstGeom>
            <a:solidFill>
              <a:srgbClr val="001A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89"/>
              <a:endParaRPr lang="en-US" sz="667">
                <a:solidFill>
                  <a:srgbClr val="FFFFFF"/>
                </a:solidFill>
                <a:latin typeface="Lato" charset="0"/>
                <a:ea typeface="Lato" charset="0"/>
                <a:cs typeface="Lato" charset="0"/>
              </a:endParaRPr>
            </a:p>
          </p:txBody>
        </p:sp>
        <p:cxnSp>
          <p:nvCxnSpPr>
            <p:cNvPr id="73" name="Straight Arrow Connector 72">
              <a:extLst>
                <a:ext uri="{FF2B5EF4-FFF2-40B4-BE49-F238E27FC236}">
                  <a16:creationId xmlns:a16="http://schemas.microsoft.com/office/drawing/2014/main" id="{1296236C-0EFA-4E4F-AE4C-2F6D88A78414}"/>
                </a:ext>
              </a:extLst>
            </p:cNvPr>
            <p:cNvCxnSpPr>
              <a:cxnSpLocks/>
              <a:stCxn id="68" idx="1"/>
              <a:endCxn id="64" idx="4"/>
            </p:cNvCxnSpPr>
            <p:nvPr/>
          </p:nvCxnSpPr>
          <p:spPr>
            <a:xfrm flipH="1" flipV="1">
              <a:off x="977909" y="2337618"/>
              <a:ext cx="73271" cy="285335"/>
            </a:xfrm>
            <a:prstGeom prst="straightConnector1">
              <a:avLst/>
            </a:prstGeom>
            <a:ln>
              <a:solidFill>
                <a:srgbClr val="001A72"/>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09821CB9-90F9-46FC-83C7-1AB47670CE29}"/>
                </a:ext>
              </a:extLst>
            </p:cNvPr>
            <p:cNvCxnSpPr>
              <a:cxnSpLocks/>
              <a:endCxn id="46" idx="1"/>
            </p:cNvCxnSpPr>
            <p:nvPr/>
          </p:nvCxnSpPr>
          <p:spPr>
            <a:xfrm>
              <a:off x="1600691" y="3074442"/>
              <a:ext cx="232869" cy="27808"/>
            </a:xfrm>
            <a:prstGeom prst="straightConnector1">
              <a:avLst/>
            </a:prstGeom>
            <a:ln>
              <a:solidFill>
                <a:srgbClr val="001A72"/>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FD91089F-F7F0-46CB-B160-63B617F0F28C}"/>
                </a:ext>
              </a:extLst>
            </p:cNvPr>
            <p:cNvCxnSpPr>
              <a:cxnSpLocks/>
              <a:stCxn id="68" idx="7"/>
              <a:endCxn id="60" idx="3"/>
            </p:cNvCxnSpPr>
            <p:nvPr/>
          </p:nvCxnSpPr>
          <p:spPr>
            <a:xfrm flipV="1">
              <a:off x="1574908" y="2377919"/>
              <a:ext cx="244519" cy="245034"/>
            </a:xfrm>
            <a:prstGeom prst="straightConnector1">
              <a:avLst/>
            </a:prstGeom>
            <a:ln>
              <a:solidFill>
                <a:srgbClr val="001A72"/>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D9EEE046-FDDF-4D11-9F57-0CDC109E91C2}"/>
                </a:ext>
              </a:extLst>
            </p:cNvPr>
            <p:cNvCxnSpPr>
              <a:cxnSpLocks/>
              <a:stCxn id="64" idx="6"/>
              <a:endCxn id="60" idx="2"/>
            </p:cNvCxnSpPr>
            <p:nvPr/>
          </p:nvCxnSpPr>
          <p:spPr>
            <a:xfrm>
              <a:off x="1348241" y="1967286"/>
              <a:ext cx="337275" cy="87345"/>
            </a:xfrm>
            <a:prstGeom prst="straightConnector1">
              <a:avLst/>
            </a:prstGeom>
            <a:ln>
              <a:solidFill>
                <a:srgbClr val="001A72"/>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56E8D66C-A1E2-4073-A71D-3271BCD2A077}"/>
                </a:ext>
              </a:extLst>
            </p:cNvPr>
            <p:cNvCxnSpPr>
              <a:cxnSpLocks/>
              <a:stCxn id="71" idx="2"/>
              <a:endCxn id="60" idx="6"/>
            </p:cNvCxnSpPr>
            <p:nvPr/>
          </p:nvCxnSpPr>
          <p:spPr>
            <a:xfrm flipH="1">
              <a:off x="2599915" y="1995142"/>
              <a:ext cx="379121" cy="59488"/>
            </a:xfrm>
            <a:prstGeom prst="straightConnector1">
              <a:avLst/>
            </a:prstGeom>
            <a:ln>
              <a:solidFill>
                <a:srgbClr val="001A72"/>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26CEB9F3-C48C-4185-8508-FCE667681849}"/>
                </a:ext>
              </a:extLst>
            </p:cNvPr>
            <p:cNvCxnSpPr>
              <a:cxnSpLocks/>
              <a:endCxn id="46" idx="3"/>
            </p:cNvCxnSpPr>
            <p:nvPr/>
          </p:nvCxnSpPr>
          <p:spPr>
            <a:xfrm flipH="1">
              <a:off x="2555890" y="2972974"/>
              <a:ext cx="253795" cy="129276"/>
            </a:xfrm>
            <a:prstGeom prst="straightConnector1">
              <a:avLst/>
            </a:prstGeom>
            <a:ln>
              <a:solidFill>
                <a:srgbClr val="001A72"/>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B8A91FE0-C9BC-4051-BA02-DD7B1E39FA96}"/>
                </a:ext>
              </a:extLst>
            </p:cNvPr>
            <p:cNvSpPr txBox="1"/>
            <p:nvPr/>
          </p:nvSpPr>
          <p:spPr>
            <a:xfrm>
              <a:off x="959169" y="2797850"/>
              <a:ext cx="707750" cy="175124"/>
            </a:xfrm>
            <a:prstGeom prst="rect">
              <a:avLst/>
            </a:prstGeom>
            <a:noFill/>
          </p:spPr>
          <p:txBody>
            <a:bodyPr wrap="square">
              <a:spAutoFit/>
            </a:bodyPr>
            <a:lstStyle/>
            <a:p>
              <a:pPr algn="ctr" defTabSz="228589"/>
              <a:r>
                <a:rPr lang="en-US" sz="1067" dirty="0">
                  <a:solidFill>
                    <a:srgbClr val="FFFFFF"/>
                  </a:solidFill>
                  <a:latin typeface="Lato" charset="0"/>
                  <a:ea typeface="Lato" charset="0"/>
                  <a:cs typeface="Lato" charset="0"/>
                </a:rPr>
                <a:t>FCTC Secretariat</a:t>
              </a:r>
            </a:p>
            <a:p>
              <a:pPr algn="ctr" defTabSz="228589"/>
              <a:r>
                <a:rPr lang="en-US" sz="1067" dirty="0">
                  <a:solidFill>
                    <a:srgbClr val="FFFFFF"/>
                  </a:solidFill>
                  <a:latin typeface="Lato" charset="0"/>
                  <a:ea typeface="Lato" charset="0"/>
                  <a:cs typeface="Lato" charset="0"/>
                </a:rPr>
                <a:t>COP Bureau</a:t>
              </a:r>
            </a:p>
          </p:txBody>
        </p:sp>
        <p:sp>
          <p:nvSpPr>
            <p:cNvPr id="46" name="TextBox 45">
              <a:extLst>
                <a:ext uri="{FF2B5EF4-FFF2-40B4-BE49-F238E27FC236}">
                  <a16:creationId xmlns:a16="http://schemas.microsoft.com/office/drawing/2014/main" id="{621B0A53-81D0-44D8-9D7D-6B868E4B8259}"/>
                </a:ext>
              </a:extLst>
            </p:cNvPr>
            <p:cNvSpPr txBox="1"/>
            <p:nvPr/>
          </p:nvSpPr>
          <p:spPr>
            <a:xfrm>
              <a:off x="1833560" y="2997662"/>
              <a:ext cx="722330" cy="209177"/>
            </a:xfrm>
            <a:prstGeom prst="rect">
              <a:avLst/>
            </a:prstGeom>
            <a:noFill/>
          </p:spPr>
          <p:txBody>
            <a:bodyPr wrap="square">
              <a:spAutoFit/>
            </a:bodyPr>
            <a:lstStyle/>
            <a:p>
              <a:pPr algn="ctr" defTabSz="228589"/>
              <a:r>
                <a:rPr lang="en-US" sz="933" dirty="0">
                  <a:solidFill>
                    <a:srgbClr val="FFFFFF"/>
                  </a:solidFill>
                  <a:latin typeface="Lato" charset="0"/>
                  <a:ea typeface="Lato" charset="0"/>
                  <a:cs typeface="Lato" charset="0"/>
                </a:rPr>
                <a:t>WHO</a:t>
              </a:r>
            </a:p>
            <a:p>
              <a:pPr algn="ctr" defTabSz="228589"/>
              <a:r>
                <a:rPr lang="en-US" sz="800" dirty="0">
                  <a:solidFill>
                    <a:srgbClr val="FFFFFF"/>
                  </a:solidFill>
                  <a:latin typeface="Lato" charset="0"/>
                  <a:ea typeface="Lato" charset="0"/>
                  <a:cs typeface="Lato" charset="0"/>
                </a:rPr>
                <a:t>DG | WHA | EB</a:t>
              </a:r>
            </a:p>
            <a:p>
              <a:pPr algn="ctr" defTabSz="228589"/>
              <a:r>
                <a:rPr lang="en-US" sz="933" dirty="0">
                  <a:solidFill>
                    <a:srgbClr val="FFFFFF"/>
                  </a:solidFill>
                  <a:latin typeface="Lato" charset="0"/>
                  <a:ea typeface="Lato" charset="0"/>
                  <a:cs typeface="Lato" charset="0"/>
                </a:rPr>
                <a:t>WHO Regions</a:t>
              </a:r>
            </a:p>
          </p:txBody>
        </p:sp>
        <p:sp>
          <p:nvSpPr>
            <p:cNvPr id="54" name="TextBox 53">
              <a:extLst>
                <a:ext uri="{FF2B5EF4-FFF2-40B4-BE49-F238E27FC236}">
                  <a16:creationId xmlns:a16="http://schemas.microsoft.com/office/drawing/2014/main" id="{19939388-E32D-4A00-9F32-F7E2B0651850}"/>
                </a:ext>
              </a:extLst>
            </p:cNvPr>
            <p:cNvSpPr txBox="1"/>
            <p:nvPr/>
          </p:nvSpPr>
          <p:spPr>
            <a:xfrm>
              <a:off x="2795551" y="2754768"/>
              <a:ext cx="740665" cy="217691"/>
            </a:xfrm>
            <a:prstGeom prst="rect">
              <a:avLst/>
            </a:prstGeom>
            <a:noFill/>
          </p:spPr>
          <p:txBody>
            <a:bodyPr wrap="square">
              <a:spAutoFit/>
            </a:bodyPr>
            <a:lstStyle/>
            <a:p>
              <a:pPr algn="ctr" defTabSz="228589"/>
              <a:r>
                <a:rPr lang="en-US" sz="933" dirty="0" err="1">
                  <a:solidFill>
                    <a:srgbClr val="FFFFFF"/>
                  </a:solidFill>
                  <a:latin typeface="Lato" charset="0"/>
                  <a:ea typeface="Lato" charset="0"/>
                  <a:cs typeface="Lato" charset="0"/>
                </a:rPr>
                <a:t>TobReg</a:t>
              </a:r>
              <a:endParaRPr lang="en-US" sz="933" dirty="0">
                <a:solidFill>
                  <a:srgbClr val="FFFFFF"/>
                </a:solidFill>
                <a:latin typeface="Lato" charset="0"/>
                <a:ea typeface="Lato" charset="0"/>
                <a:cs typeface="Lato" charset="0"/>
              </a:endParaRPr>
            </a:p>
            <a:p>
              <a:pPr algn="ctr" defTabSz="228589"/>
              <a:r>
                <a:rPr lang="en-US" sz="933" dirty="0" err="1">
                  <a:solidFill>
                    <a:srgbClr val="FFFFFF"/>
                  </a:solidFill>
                  <a:latin typeface="Lato" charset="0"/>
                  <a:ea typeface="Lato" charset="0"/>
                  <a:cs typeface="Lato" charset="0"/>
                </a:rPr>
                <a:t>TobLabNet</a:t>
              </a:r>
              <a:endParaRPr lang="en-US" sz="933" dirty="0">
                <a:solidFill>
                  <a:srgbClr val="FFFFFF"/>
                </a:solidFill>
                <a:latin typeface="Lato" charset="0"/>
                <a:ea typeface="Lato" charset="0"/>
                <a:cs typeface="Lato" charset="0"/>
              </a:endParaRPr>
            </a:p>
            <a:p>
              <a:pPr algn="ctr" defTabSz="228589"/>
              <a:r>
                <a:rPr lang="en-US" sz="933" dirty="0">
                  <a:solidFill>
                    <a:srgbClr val="FFFFFF"/>
                  </a:solidFill>
                  <a:latin typeface="Lato" charset="0"/>
                  <a:ea typeface="Lato" charset="0"/>
                  <a:cs typeface="Lato" charset="0"/>
                </a:rPr>
                <a:t>Collaborating </a:t>
              </a:r>
              <a:r>
                <a:rPr lang="en-US" sz="933" dirty="0" err="1">
                  <a:solidFill>
                    <a:srgbClr val="FFFFFF"/>
                  </a:solidFill>
                  <a:latin typeface="Lato" charset="0"/>
                  <a:ea typeface="Lato" charset="0"/>
                  <a:cs typeface="Lato" charset="0"/>
                </a:rPr>
                <a:t>Centres</a:t>
              </a:r>
              <a:endParaRPr lang="en-US" sz="933" dirty="0">
                <a:solidFill>
                  <a:srgbClr val="FFFFFF"/>
                </a:solidFill>
                <a:latin typeface="Lato" charset="0"/>
                <a:ea typeface="Lato" charset="0"/>
                <a:cs typeface="Lato" charset="0"/>
              </a:endParaRPr>
            </a:p>
          </p:txBody>
        </p:sp>
        <p:sp>
          <p:nvSpPr>
            <p:cNvPr id="62" name="TextBox 61">
              <a:extLst>
                <a:ext uri="{FF2B5EF4-FFF2-40B4-BE49-F238E27FC236}">
                  <a16:creationId xmlns:a16="http://schemas.microsoft.com/office/drawing/2014/main" id="{FAB0F89C-0280-4BE6-99F4-9AB50C1BCA3D}"/>
                </a:ext>
              </a:extLst>
            </p:cNvPr>
            <p:cNvSpPr txBox="1"/>
            <p:nvPr/>
          </p:nvSpPr>
          <p:spPr>
            <a:xfrm>
              <a:off x="556394" y="1883314"/>
              <a:ext cx="845103" cy="175124"/>
            </a:xfrm>
            <a:prstGeom prst="rect">
              <a:avLst/>
            </a:prstGeom>
            <a:noFill/>
          </p:spPr>
          <p:txBody>
            <a:bodyPr wrap="square">
              <a:spAutoFit/>
            </a:bodyPr>
            <a:lstStyle/>
            <a:p>
              <a:pPr algn="ctr" defTabSz="228589"/>
              <a:r>
                <a:rPr lang="en-US" sz="1067" dirty="0">
                  <a:solidFill>
                    <a:srgbClr val="FFFFFF"/>
                  </a:solidFill>
                  <a:latin typeface="Lato" charset="0"/>
                  <a:ea typeface="Lato" charset="0"/>
                  <a:cs typeface="Lato" charset="0"/>
                </a:rPr>
                <a:t>Parties </a:t>
              </a:r>
              <a:br>
                <a:rPr lang="en-US" sz="1067" dirty="0">
                  <a:solidFill>
                    <a:srgbClr val="FFFFFF"/>
                  </a:solidFill>
                  <a:latin typeface="Lato" charset="0"/>
                  <a:ea typeface="Lato" charset="0"/>
                  <a:cs typeface="Lato" charset="0"/>
                </a:rPr>
              </a:br>
              <a:r>
                <a:rPr lang="en-US" sz="1067" dirty="0">
                  <a:solidFill>
                    <a:srgbClr val="FFFFFF"/>
                  </a:solidFill>
                  <a:latin typeface="Lato" charset="0"/>
                  <a:ea typeface="Lato" charset="0"/>
                  <a:cs typeface="Lato" charset="0"/>
                </a:rPr>
                <a:t>(Governments)</a:t>
              </a:r>
            </a:p>
          </p:txBody>
        </p:sp>
        <p:sp>
          <p:nvSpPr>
            <p:cNvPr id="65" name="TextBox 64">
              <a:extLst>
                <a:ext uri="{FF2B5EF4-FFF2-40B4-BE49-F238E27FC236}">
                  <a16:creationId xmlns:a16="http://schemas.microsoft.com/office/drawing/2014/main" id="{11EB0625-79EA-4908-A2E8-99E5A0BAD266}"/>
                </a:ext>
              </a:extLst>
            </p:cNvPr>
            <p:cNvSpPr txBox="1"/>
            <p:nvPr/>
          </p:nvSpPr>
          <p:spPr>
            <a:xfrm>
              <a:off x="2990468" y="1916039"/>
              <a:ext cx="735376" cy="157937"/>
            </a:xfrm>
            <a:prstGeom prst="rect">
              <a:avLst/>
            </a:prstGeom>
            <a:noFill/>
          </p:spPr>
          <p:txBody>
            <a:bodyPr wrap="square">
              <a:spAutoFit/>
            </a:bodyPr>
            <a:lstStyle/>
            <a:p>
              <a:pPr algn="ctr" defTabSz="228589"/>
              <a:r>
                <a:rPr lang="en-US" sz="933" dirty="0">
                  <a:solidFill>
                    <a:srgbClr val="FFFFFF"/>
                  </a:solidFill>
                  <a:latin typeface="Lato" charset="0"/>
                  <a:ea typeface="Lato" charset="0"/>
                  <a:cs typeface="Lato" charset="0"/>
                </a:rPr>
                <a:t>Civil Society Anti Tobacco Organizations</a:t>
              </a:r>
            </a:p>
          </p:txBody>
        </p:sp>
      </p:grpSp>
      <p:sp>
        <p:nvSpPr>
          <p:cNvPr id="41" name="Title 3">
            <a:extLst>
              <a:ext uri="{FF2B5EF4-FFF2-40B4-BE49-F238E27FC236}">
                <a16:creationId xmlns:a16="http://schemas.microsoft.com/office/drawing/2014/main" id="{71CBE13A-056A-4904-AF3F-7344A9CE2575}"/>
              </a:ext>
            </a:extLst>
          </p:cNvPr>
          <p:cNvSpPr txBox="1">
            <a:spLocks/>
          </p:cNvSpPr>
          <p:nvPr/>
        </p:nvSpPr>
        <p:spPr>
          <a:xfrm>
            <a:off x="489614" y="120195"/>
            <a:ext cx="11593215" cy="1029123"/>
          </a:xfrm>
          <a:prstGeom prst="rect">
            <a:avLst/>
          </a:prstGeom>
        </p:spPr>
        <p:txBody>
          <a:bodyPr vert="horz" lIns="121920" tIns="60960" rIns="121920" bIns="60960" rtlCol="0" anchor="t">
            <a:normAutofit/>
          </a:bodyPr>
          <a:lstStyle>
            <a:lvl1pPr algn="l" defTabSz="914400" rtl="0" eaLnBrk="1" latinLnBrk="0" hangingPunct="1">
              <a:lnSpc>
                <a:spcPct val="90000"/>
              </a:lnSpc>
              <a:spcBef>
                <a:spcPct val="0"/>
              </a:spcBef>
              <a:buNone/>
              <a:defRPr sz="2400" b="0" kern="1200">
                <a:solidFill>
                  <a:srgbClr val="001A72"/>
                </a:solidFill>
                <a:latin typeface="Lato" charset="0"/>
                <a:ea typeface="Lato" charset="0"/>
                <a:cs typeface="Lato" charset="0"/>
              </a:defRPr>
            </a:lvl1pPr>
          </a:lstStyle>
          <a:p>
            <a:pPr algn="r" defTabSz="1219170"/>
            <a:r>
              <a:rPr lang="en-US" sz="3200" dirty="0"/>
              <a:t>FCTC Overview</a:t>
            </a:r>
          </a:p>
          <a:p>
            <a:pPr algn="r" defTabSz="1219170"/>
            <a:r>
              <a:rPr lang="en-US" sz="3200" u="sng" dirty="0">
                <a:solidFill>
                  <a:srgbClr val="FFFFFF">
                    <a:lumMod val="50000"/>
                  </a:srgbClr>
                </a:solidFill>
              </a:rPr>
              <a:t>Key Actors and Backdrop</a:t>
            </a:r>
          </a:p>
        </p:txBody>
      </p:sp>
      <p:sp>
        <p:nvSpPr>
          <p:cNvPr id="3" name="Rectangle 2">
            <a:extLst>
              <a:ext uri="{FF2B5EF4-FFF2-40B4-BE49-F238E27FC236}">
                <a16:creationId xmlns:a16="http://schemas.microsoft.com/office/drawing/2014/main" id="{FC4A88C2-BF47-D52D-D2CF-BB7417A02C22}"/>
              </a:ext>
            </a:extLst>
          </p:cNvPr>
          <p:cNvSpPr/>
          <p:nvPr/>
        </p:nvSpPr>
        <p:spPr>
          <a:xfrm>
            <a:off x="0" y="5891259"/>
            <a:ext cx="1126068" cy="9667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1929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0EFCCBE-9A6D-4189-8A01-E9E1215BAE28}"/>
              </a:ext>
            </a:extLst>
          </p:cNvPr>
          <p:cNvSpPr/>
          <p:nvPr/>
        </p:nvSpPr>
        <p:spPr>
          <a:xfrm>
            <a:off x="3586481" y="1524000"/>
            <a:ext cx="2345267" cy="1337733"/>
          </a:xfrm>
          <a:prstGeom prst="roundRect">
            <a:avLst/>
          </a:prstGeom>
          <a:noFill/>
          <a:ln>
            <a:solidFill>
              <a:srgbClr val="001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89"/>
            <a:r>
              <a:rPr lang="en-US" sz="1333" b="1">
                <a:solidFill>
                  <a:srgbClr val="001A72"/>
                </a:solidFill>
                <a:latin typeface="Lato" charset="0"/>
                <a:ea typeface="Lato" charset="0"/>
                <a:cs typeface="Lato" charset="0"/>
              </a:rPr>
              <a:t>ARTICLE 5.3</a:t>
            </a:r>
          </a:p>
          <a:p>
            <a:pPr algn="ctr" defTabSz="228589"/>
            <a:r>
              <a:rPr lang="en-US" sz="1067">
                <a:solidFill>
                  <a:srgbClr val="001A72"/>
                </a:solidFill>
                <a:latin typeface="Lato" charset="0"/>
                <a:ea typeface="Lato" charset="0"/>
                <a:cs typeface="Lato" charset="0"/>
              </a:rPr>
              <a:t>Protection of health policy from industry interests.</a:t>
            </a:r>
          </a:p>
          <a:p>
            <a:pPr algn="ctr" defTabSz="228589"/>
            <a:r>
              <a:rPr lang="en-US" sz="1067">
                <a:solidFill>
                  <a:srgbClr val="404040"/>
                </a:solidFill>
                <a:latin typeface="Lato" charset="0"/>
                <a:ea typeface="Lato" charset="0"/>
                <a:cs typeface="Lato" charset="0"/>
              </a:rPr>
              <a:t>GUIDELINES: Limit government interaction with tobacco industry, regulate corporate social responsibility activities.</a:t>
            </a:r>
          </a:p>
        </p:txBody>
      </p:sp>
      <p:sp>
        <p:nvSpPr>
          <p:cNvPr id="33" name="Rectangle: Rounded Corners 32">
            <a:extLst>
              <a:ext uri="{FF2B5EF4-FFF2-40B4-BE49-F238E27FC236}">
                <a16:creationId xmlns:a16="http://schemas.microsoft.com/office/drawing/2014/main" id="{E6F498C5-9BCD-42B3-99D5-4F38AA2F8C14}"/>
              </a:ext>
            </a:extLst>
          </p:cNvPr>
          <p:cNvSpPr/>
          <p:nvPr/>
        </p:nvSpPr>
        <p:spPr>
          <a:xfrm>
            <a:off x="3586481" y="3031067"/>
            <a:ext cx="2345267" cy="1337733"/>
          </a:xfrm>
          <a:prstGeom prst="roundRect">
            <a:avLst/>
          </a:prstGeom>
          <a:noFill/>
          <a:ln>
            <a:solidFill>
              <a:srgbClr val="001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89"/>
            <a:r>
              <a:rPr lang="en-US" sz="1333" b="1">
                <a:solidFill>
                  <a:srgbClr val="001A72"/>
                </a:solidFill>
                <a:latin typeface="Lato" charset="0"/>
                <a:ea typeface="Lato" charset="0"/>
                <a:cs typeface="Lato" charset="0"/>
              </a:rPr>
              <a:t>ARTICLE 11</a:t>
            </a:r>
          </a:p>
          <a:p>
            <a:pPr algn="ctr" defTabSz="228589"/>
            <a:r>
              <a:rPr lang="en-US" sz="1067">
                <a:solidFill>
                  <a:srgbClr val="001A72"/>
                </a:solidFill>
                <a:latin typeface="Lato" charset="0"/>
                <a:ea typeface="Lato" charset="0"/>
                <a:cs typeface="Lato" charset="0"/>
              </a:rPr>
              <a:t>Health warnings and descriptor bans.</a:t>
            </a:r>
          </a:p>
          <a:p>
            <a:pPr algn="ctr" defTabSz="228589"/>
            <a:r>
              <a:rPr lang="en-US" sz="1067">
                <a:solidFill>
                  <a:srgbClr val="404040"/>
                </a:solidFill>
                <a:latin typeface="Lato" charset="0"/>
                <a:ea typeface="Lato" charset="0"/>
                <a:cs typeface="Lato" charset="0"/>
              </a:rPr>
              <a:t>GUIDELINES: Health warnings according to risk profile; minimum 50% health warnings and plain packaging.</a:t>
            </a:r>
          </a:p>
        </p:txBody>
      </p:sp>
      <p:sp>
        <p:nvSpPr>
          <p:cNvPr id="34" name="Rectangle: Rounded Corners 33">
            <a:extLst>
              <a:ext uri="{FF2B5EF4-FFF2-40B4-BE49-F238E27FC236}">
                <a16:creationId xmlns:a16="http://schemas.microsoft.com/office/drawing/2014/main" id="{1B7C6BAB-8386-41F5-9A62-CBDBA5B3085A}"/>
              </a:ext>
            </a:extLst>
          </p:cNvPr>
          <p:cNvSpPr/>
          <p:nvPr/>
        </p:nvSpPr>
        <p:spPr>
          <a:xfrm>
            <a:off x="3586481" y="4538134"/>
            <a:ext cx="2345267" cy="1337733"/>
          </a:xfrm>
          <a:prstGeom prst="roundRect">
            <a:avLst/>
          </a:prstGeom>
          <a:noFill/>
          <a:ln>
            <a:solidFill>
              <a:srgbClr val="001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89"/>
            <a:r>
              <a:rPr lang="en-US" sz="1333" b="1">
                <a:solidFill>
                  <a:srgbClr val="001A72"/>
                </a:solidFill>
                <a:latin typeface="Lato" charset="0"/>
                <a:ea typeface="Lato" charset="0"/>
                <a:cs typeface="Lato" charset="0"/>
              </a:rPr>
              <a:t>ARTICLE 15</a:t>
            </a:r>
          </a:p>
          <a:p>
            <a:pPr algn="ctr" defTabSz="228589"/>
            <a:r>
              <a:rPr lang="en-US" sz="1067">
                <a:solidFill>
                  <a:srgbClr val="001A72"/>
                </a:solidFill>
                <a:latin typeface="Lato" charset="0"/>
                <a:ea typeface="Lato" charset="0"/>
                <a:cs typeface="Lato" charset="0"/>
              </a:rPr>
              <a:t>Prevention of illicit trade</a:t>
            </a:r>
          </a:p>
          <a:p>
            <a:pPr algn="ctr" defTabSz="228589"/>
            <a:r>
              <a:rPr lang="en-US" sz="1067">
                <a:solidFill>
                  <a:srgbClr val="404040"/>
                </a:solidFill>
                <a:latin typeface="Lato" charset="0"/>
                <a:ea typeface="Lato" charset="0"/>
                <a:cs typeface="Lato" charset="0"/>
              </a:rPr>
              <a:t>PROTOCOL: Measures to regulate the supply chain, including licensing system, T&amp;T,  duty free sales and Free Trade Zones.</a:t>
            </a:r>
          </a:p>
        </p:txBody>
      </p:sp>
      <p:sp>
        <p:nvSpPr>
          <p:cNvPr id="35" name="Rectangle: Rounded Corners 34">
            <a:extLst>
              <a:ext uri="{FF2B5EF4-FFF2-40B4-BE49-F238E27FC236}">
                <a16:creationId xmlns:a16="http://schemas.microsoft.com/office/drawing/2014/main" id="{4259DF07-2FE6-4E21-B0C3-26EBC243E0E0}"/>
              </a:ext>
            </a:extLst>
          </p:cNvPr>
          <p:cNvSpPr/>
          <p:nvPr/>
        </p:nvSpPr>
        <p:spPr>
          <a:xfrm>
            <a:off x="6089229" y="1524000"/>
            <a:ext cx="2345267" cy="1337733"/>
          </a:xfrm>
          <a:prstGeom prst="roundRect">
            <a:avLst/>
          </a:prstGeom>
          <a:noFill/>
          <a:ln>
            <a:solidFill>
              <a:srgbClr val="001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89"/>
            <a:r>
              <a:rPr lang="en-US" sz="1333" b="1">
                <a:solidFill>
                  <a:srgbClr val="001A72"/>
                </a:solidFill>
                <a:latin typeface="Lato" charset="0"/>
                <a:ea typeface="Lato" charset="0"/>
                <a:cs typeface="Lato" charset="0"/>
              </a:rPr>
              <a:t>ARTICLE 6</a:t>
            </a:r>
          </a:p>
          <a:p>
            <a:pPr algn="ctr" defTabSz="228589"/>
            <a:r>
              <a:rPr lang="en-US" sz="1067">
                <a:solidFill>
                  <a:srgbClr val="001A72"/>
                </a:solidFill>
                <a:latin typeface="Lato" charset="0"/>
                <a:ea typeface="Lato" charset="0"/>
                <a:cs typeface="Lato" charset="0"/>
              </a:rPr>
              <a:t>Price and tax measures to reduce demand.</a:t>
            </a:r>
          </a:p>
          <a:p>
            <a:pPr algn="ctr" defTabSz="228589"/>
            <a:r>
              <a:rPr lang="en-US" sz="1067">
                <a:solidFill>
                  <a:srgbClr val="404040"/>
                </a:solidFill>
                <a:latin typeface="Lato" charset="0"/>
                <a:ea typeface="Lato" charset="0"/>
                <a:cs typeface="Lato" charset="0"/>
              </a:rPr>
              <a:t>GUIDELINES: recognize state sovereignty in taxation but refers to taxes accounting for 70% of retail price and earmarked taxes.</a:t>
            </a:r>
          </a:p>
        </p:txBody>
      </p:sp>
      <p:sp>
        <p:nvSpPr>
          <p:cNvPr id="36" name="Rectangle: Rounded Corners 35">
            <a:extLst>
              <a:ext uri="{FF2B5EF4-FFF2-40B4-BE49-F238E27FC236}">
                <a16:creationId xmlns:a16="http://schemas.microsoft.com/office/drawing/2014/main" id="{6670EADC-0E8E-4C46-BAA8-383EEC3C1F12}"/>
              </a:ext>
            </a:extLst>
          </p:cNvPr>
          <p:cNvSpPr/>
          <p:nvPr/>
        </p:nvSpPr>
        <p:spPr>
          <a:xfrm>
            <a:off x="6089229" y="3031067"/>
            <a:ext cx="2345267" cy="1337733"/>
          </a:xfrm>
          <a:prstGeom prst="roundRect">
            <a:avLst/>
          </a:prstGeom>
          <a:noFill/>
          <a:ln>
            <a:solidFill>
              <a:srgbClr val="001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89"/>
            <a:r>
              <a:rPr lang="en-US" sz="1333" b="1">
                <a:solidFill>
                  <a:srgbClr val="001A72"/>
                </a:solidFill>
                <a:latin typeface="Lato" charset="0"/>
                <a:ea typeface="Lato" charset="0"/>
                <a:cs typeface="Lato" charset="0"/>
              </a:rPr>
              <a:t>ARTICLE 12</a:t>
            </a:r>
          </a:p>
          <a:p>
            <a:pPr algn="ctr" defTabSz="228589"/>
            <a:r>
              <a:rPr lang="en-US" sz="1067">
                <a:solidFill>
                  <a:srgbClr val="001A72"/>
                </a:solidFill>
                <a:latin typeface="Lato" charset="0"/>
                <a:ea typeface="Lato" charset="0"/>
                <a:cs typeface="Lato" charset="0"/>
              </a:rPr>
              <a:t>Education, communication, training and public awareness.</a:t>
            </a:r>
          </a:p>
          <a:p>
            <a:pPr algn="ctr" defTabSz="228589"/>
            <a:r>
              <a:rPr lang="en-US" sz="1067">
                <a:solidFill>
                  <a:srgbClr val="404040"/>
                </a:solidFill>
                <a:latin typeface="Lato" charset="0"/>
                <a:ea typeface="Lato" charset="0"/>
                <a:cs typeface="Lato" charset="0"/>
              </a:rPr>
              <a:t>GUIDELINES: Educate people on consequences of tobacco consumption &amp; exposure to smoke.</a:t>
            </a:r>
          </a:p>
        </p:txBody>
      </p:sp>
      <p:sp>
        <p:nvSpPr>
          <p:cNvPr id="37" name="Rectangle: Rounded Corners 36">
            <a:extLst>
              <a:ext uri="{FF2B5EF4-FFF2-40B4-BE49-F238E27FC236}">
                <a16:creationId xmlns:a16="http://schemas.microsoft.com/office/drawing/2014/main" id="{D295991A-F2A4-457D-85F6-FEFC485C623C}"/>
              </a:ext>
            </a:extLst>
          </p:cNvPr>
          <p:cNvSpPr/>
          <p:nvPr/>
        </p:nvSpPr>
        <p:spPr>
          <a:xfrm>
            <a:off x="6089229" y="4538134"/>
            <a:ext cx="2345267" cy="1337733"/>
          </a:xfrm>
          <a:prstGeom prst="roundRect">
            <a:avLst/>
          </a:prstGeom>
          <a:noFill/>
          <a:ln>
            <a:solidFill>
              <a:srgbClr val="001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89"/>
            <a:r>
              <a:rPr lang="en-US" sz="1333" b="1">
                <a:solidFill>
                  <a:srgbClr val="001A72"/>
                </a:solidFill>
                <a:latin typeface="Lato" charset="0"/>
                <a:ea typeface="Lato" charset="0"/>
                <a:cs typeface="Lato" charset="0"/>
              </a:rPr>
              <a:t>ARTICLE 17 AND 18</a:t>
            </a:r>
          </a:p>
          <a:p>
            <a:pPr algn="ctr" defTabSz="228589"/>
            <a:r>
              <a:rPr lang="en-US" sz="1067">
                <a:solidFill>
                  <a:srgbClr val="001A72"/>
                </a:solidFill>
                <a:latin typeface="Lato" charset="0"/>
                <a:ea typeface="Lato" charset="0"/>
                <a:cs typeface="Lato" charset="0"/>
              </a:rPr>
              <a:t>Alternative activities and protection of the environment</a:t>
            </a:r>
          </a:p>
          <a:p>
            <a:pPr algn="ctr" defTabSz="228589"/>
            <a:r>
              <a:rPr lang="en-US" sz="1067">
                <a:solidFill>
                  <a:srgbClr val="404040"/>
                </a:solidFill>
                <a:latin typeface="Lato" charset="0"/>
                <a:ea typeface="Lato" charset="0"/>
                <a:cs typeface="Lato" charset="0"/>
              </a:rPr>
              <a:t>POLICY OPTIONS AND RECOMMENDATIONS: Economically sustainable alternatives to tobacco growing. </a:t>
            </a:r>
          </a:p>
        </p:txBody>
      </p:sp>
      <p:sp>
        <p:nvSpPr>
          <p:cNvPr id="45" name="Rectangle: Rounded Corners 44">
            <a:extLst>
              <a:ext uri="{FF2B5EF4-FFF2-40B4-BE49-F238E27FC236}">
                <a16:creationId xmlns:a16="http://schemas.microsoft.com/office/drawing/2014/main" id="{EABFD4B5-3046-4357-B247-8E01425B7FCF}"/>
              </a:ext>
            </a:extLst>
          </p:cNvPr>
          <p:cNvSpPr/>
          <p:nvPr/>
        </p:nvSpPr>
        <p:spPr>
          <a:xfrm>
            <a:off x="8591977" y="1524000"/>
            <a:ext cx="2345267" cy="1337733"/>
          </a:xfrm>
          <a:prstGeom prst="roundRect">
            <a:avLst/>
          </a:prstGeom>
          <a:noFill/>
          <a:ln>
            <a:solidFill>
              <a:srgbClr val="001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89"/>
            <a:r>
              <a:rPr lang="en-US" sz="1333" b="1">
                <a:solidFill>
                  <a:srgbClr val="001A72"/>
                </a:solidFill>
                <a:latin typeface="Lato" charset="0"/>
                <a:ea typeface="Lato" charset="0"/>
                <a:cs typeface="Lato" charset="0"/>
              </a:rPr>
              <a:t>ARTICLE 8</a:t>
            </a:r>
          </a:p>
          <a:p>
            <a:pPr algn="ctr" defTabSz="228589"/>
            <a:r>
              <a:rPr lang="en-US" sz="1067">
                <a:solidFill>
                  <a:srgbClr val="001A72"/>
                </a:solidFill>
                <a:latin typeface="Lato" charset="0"/>
                <a:ea typeface="Lato" charset="0"/>
                <a:cs typeface="Lato" charset="0"/>
              </a:rPr>
              <a:t>Protection from exposure to tobacco smoke.</a:t>
            </a:r>
          </a:p>
          <a:p>
            <a:pPr algn="ctr" defTabSz="228589"/>
            <a:r>
              <a:rPr lang="en-US" sz="1067">
                <a:solidFill>
                  <a:srgbClr val="404040"/>
                </a:solidFill>
                <a:latin typeface="Lato" charset="0"/>
                <a:ea typeface="Lato" charset="0"/>
                <a:cs typeface="Lato" charset="0"/>
              </a:rPr>
              <a:t>GUIDELINES: All people should be protected from exposure to tobacco smoke. All indoor workplaces and indoor public places should be smoke free.</a:t>
            </a:r>
          </a:p>
        </p:txBody>
      </p:sp>
      <p:sp>
        <p:nvSpPr>
          <p:cNvPr id="46" name="Rectangle: Rounded Corners 45">
            <a:extLst>
              <a:ext uri="{FF2B5EF4-FFF2-40B4-BE49-F238E27FC236}">
                <a16:creationId xmlns:a16="http://schemas.microsoft.com/office/drawing/2014/main" id="{9C6E1C03-A4F4-42C0-9A90-D45963A7F545}"/>
              </a:ext>
            </a:extLst>
          </p:cNvPr>
          <p:cNvSpPr/>
          <p:nvPr/>
        </p:nvSpPr>
        <p:spPr>
          <a:xfrm>
            <a:off x="8591977" y="3031067"/>
            <a:ext cx="2345267" cy="1337733"/>
          </a:xfrm>
          <a:prstGeom prst="roundRect">
            <a:avLst/>
          </a:prstGeom>
          <a:noFill/>
          <a:ln>
            <a:solidFill>
              <a:srgbClr val="001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89"/>
            <a:r>
              <a:rPr lang="en-US" sz="1333" b="1">
                <a:solidFill>
                  <a:srgbClr val="001A72"/>
                </a:solidFill>
                <a:latin typeface="Lato" charset="0"/>
                <a:ea typeface="Lato" charset="0"/>
                <a:cs typeface="Lato" charset="0"/>
              </a:rPr>
              <a:t>ARTICLE 13</a:t>
            </a:r>
          </a:p>
          <a:p>
            <a:pPr algn="ctr" defTabSz="228589"/>
            <a:r>
              <a:rPr lang="en-US" sz="1067">
                <a:solidFill>
                  <a:srgbClr val="001A72"/>
                </a:solidFill>
                <a:latin typeface="Lato" charset="0"/>
                <a:ea typeface="Lato" charset="0"/>
                <a:cs typeface="Lato" charset="0"/>
              </a:rPr>
              <a:t>Advertising, promotion and sponsorship bans</a:t>
            </a:r>
          </a:p>
          <a:p>
            <a:pPr algn="ctr" defTabSz="228589"/>
            <a:r>
              <a:rPr lang="en-US" sz="1067">
                <a:solidFill>
                  <a:srgbClr val="404040"/>
                </a:solidFill>
                <a:latin typeface="Lato" charset="0"/>
                <a:ea typeface="Lato" charset="0"/>
                <a:cs typeface="Lato" charset="0"/>
              </a:rPr>
              <a:t>GUIDELINES: Subject to national law, ban on advertising (all channels), and sponsorship, including ban on POS display.</a:t>
            </a:r>
          </a:p>
        </p:txBody>
      </p:sp>
      <p:sp>
        <p:nvSpPr>
          <p:cNvPr id="47" name="Rectangle: Rounded Corners 46">
            <a:extLst>
              <a:ext uri="{FF2B5EF4-FFF2-40B4-BE49-F238E27FC236}">
                <a16:creationId xmlns:a16="http://schemas.microsoft.com/office/drawing/2014/main" id="{0F5CE351-0C3D-468D-9B45-3C91C26AB260}"/>
              </a:ext>
            </a:extLst>
          </p:cNvPr>
          <p:cNvSpPr/>
          <p:nvPr/>
        </p:nvSpPr>
        <p:spPr>
          <a:xfrm>
            <a:off x="8591977" y="4538134"/>
            <a:ext cx="2345267" cy="1337733"/>
          </a:xfrm>
          <a:prstGeom prst="roundRect">
            <a:avLst/>
          </a:prstGeom>
          <a:noFill/>
          <a:ln>
            <a:solidFill>
              <a:srgbClr val="001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89"/>
            <a:r>
              <a:rPr lang="en-US" sz="1333" b="1">
                <a:solidFill>
                  <a:srgbClr val="001A72"/>
                </a:solidFill>
                <a:latin typeface="Lato" charset="0"/>
                <a:ea typeface="Lato" charset="0"/>
                <a:cs typeface="Lato" charset="0"/>
              </a:rPr>
              <a:t>ARTICLE 19</a:t>
            </a:r>
          </a:p>
          <a:p>
            <a:pPr algn="ctr" defTabSz="228589"/>
            <a:r>
              <a:rPr lang="en-US" sz="1067">
                <a:solidFill>
                  <a:srgbClr val="001A72"/>
                </a:solidFill>
                <a:latin typeface="Lato" charset="0"/>
                <a:ea typeface="Lato" charset="0"/>
                <a:cs typeface="Lato" charset="0"/>
              </a:rPr>
              <a:t>Legislative action on criminal and civil liability, including compensation schemes, subject to national law.</a:t>
            </a:r>
          </a:p>
          <a:p>
            <a:pPr algn="ctr" defTabSz="228589"/>
            <a:r>
              <a:rPr lang="en-US" sz="1067">
                <a:solidFill>
                  <a:srgbClr val="404040"/>
                </a:solidFill>
                <a:latin typeface="Lato" charset="0"/>
                <a:ea typeface="Lato" charset="0"/>
                <a:cs typeface="Lato" charset="0"/>
              </a:rPr>
              <a:t>Toolkit &amp; Database of Experts.</a:t>
            </a:r>
          </a:p>
        </p:txBody>
      </p:sp>
      <p:sp>
        <p:nvSpPr>
          <p:cNvPr id="48" name="Rectangle: Rounded Corners 47">
            <a:extLst>
              <a:ext uri="{FF2B5EF4-FFF2-40B4-BE49-F238E27FC236}">
                <a16:creationId xmlns:a16="http://schemas.microsoft.com/office/drawing/2014/main" id="{B2B81B86-6789-4A7C-81F9-C558A1B004C5}"/>
              </a:ext>
            </a:extLst>
          </p:cNvPr>
          <p:cNvSpPr/>
          <p:nvPr/>
        </p:nvSpPr>
        <p:spPr>
          <a:xfrm>
            <a:off x="1083733" y="3017123"/>
            <a:ext cx="2345267" cy="1337733"/>
          </a:xfrm>
          <a:prstGeom prst="roundRect">
            <a:avLst/>
          </a:prstGeom>
          <a:noFill/>
          <a:ln>
            <a:solidFill>
              <a:srgbClr val="001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89"/>
            <a:r>
              <a:rPr lang="en-US" sz="1333" b="1">
                <a:solidFill>
                  <a:srgbClr val="001A72"/>
                </a:solidFill>
                <a:latin typeface="Lato" charset="0"/>
                <a:ea typeface="Lato" charset="0"/>
                <a:cs typeface="Lato" charset="0"/>
              </a:rPr>
              <a:t>ARTICLE 9 AND 10</a:t>
            </a:r>
          </a:p>
          <a:p>
            <a:pPr algn="ctr" defTabSz="228589"/>
            <a:r>
              <a:rPr lang="en-US" sz="1067">
                <a:solidFill>
                  <a:srgbClr val="001A72"/>
                </a:solidFill>
                <a:latin typeface="Lato" charset="0"/>
                <a:ea typeface="Lato" charset="0"/>
                <a:cs typeface="Lato" charset="0"/>
              </a:rPr>
              <a:t>Require disclosure &amp; regulation of contents and emissions.</a:t>
            </a:r>
          </a:p>
          <a:p>
            <a:pPr algn="ctr" defTabSz="228589"/>
            <a:r>
              <a:rPr lang="en-US" sz="1067">
                <a:solidFill>
                  <a:srgbClr val="404040"/>
                </a:solidFill>
                <a:latin typeface="Lato" charset="0"/>
                <a:ea typeface="Lato" charset="0"/>
                <a:cs typeface="Lato" charset="0"/>
              </a:rPr>
              <a:t>PARTIAL GUIDELINES: Ban on ingredients to reduce attractiveness; require disclosure of content and emissions.</a:t>
            </a:r>
          </a:p>
        </p:txBody>
      </p:sp>
      <p:sp>
        <p:nvSpPr>
          <p:cNvPr id="49" name="Rectangle: Rounded Corners 48">
            <a:extLst>
              <a:ext uri="{FF2B5EF4-FFF2-40B4-BE49-F238E27FC236}">
                <a16:creationId xmlns:a16="http://schemas.microsoft.com/office/drawing/2014/main" id="{A592F155-637D-4054-87B2-D79B3EF38485}"/>
              </a:ext>
            </a:extLst>
          </p:cNvPr>
          <p:cNvSpPr/>
          <p:nvPr/>
        </p:nvSpPr>
        <p:spPr>
          <a:xfrm>
            <a:off x="1083733" y="4538134"/>
            <a:ext cx="2345267" cy="1337733"/>
          </a:xfrm>
          <a:prstGeom prst="roundRect">
            <a:avLst/>
          </a:prstGeom>
          <a:noFill/>
          <a:ln>
            <a:solidFill>
              <a:srgbClr val="001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89"/>
            <a:r>
              <a:rPr lang="en-US" sz="1333" b="1">
                <a:solidFill>
                  <a:srgbClr val="001A72"/>
                </a:solidFill>
                <a:latin typeface="Lato" charset="0"/>
                <a:ea typeface="Lato" charset="0"/>
                <a:cs typeface="Lato" charset="0"/>
              </a:rPr>
              <a:t>ARTICLE 14</a:t>
            </a:r>
          </a:p>
          <a:p>
            <a:pPr algn="ctr" defTabSz="228589"/>
            <a:r>
              <a:rPr lang="en-US" sz="1067">
                <a:solidFill>
                  <a:srgbClr val="001A72"/>
                </a:solidFill>
                <a:latin typeface="Lato" charset="0"/>
                <a:ea typeface="Lato" charset="0"/>
                <a:cs typeface="Lato" charset="0"/>
              </a:rPr>
              <a:t>Measures concerning tobacco dependence and cessation</a:t>
            </a:r>
          </a:p>
          <a:p>
            <a:pPr algn="ctr" defTabSz="228589"/>
            <a:r>
              <a:rPr lang="en-US" sz="1067">
                <a:solidFill>
                  <a:srgbClr val="404040"/>
                </a:solidFill>
                <a:latin typeface="Lato" charset="0"/>
                <a:ea typeface="Lato" charset="0"/>
                <a:cs typeface="Lato" charset="0"/>
              </a:rPr>
              <a:t>GUIDELINES: Effective measures for cessation and dependence treatment.</a:t>
            </a:r>
          </a:p>
        </p:txBody>
      </p:sp>
      <p:sp>
        <p:nvSpPr>
          <p:cNvPr id="50" name="Rectangle: Rounded Corners 49">
            <a:extLst>
              <a:ext uri="{FF2B5EF4-FFF2-40B4-BE49-F238E27FC236}">
                <a16:creationId xmlns:a16="http://schemas.microsoft.com/office/drawing/2014/main" id="{A1054711-0B5A-458E-AE7F-E1EDB955C764}"/>
              </a:ext>
            </a:extLst>
          </p:cNvPr>
          <p:cNvSpPr/>
          <p:nvPr/>
        </p:nvSpPr>
        <p:spPr>
          <a:xfrm>
            <a:off x="1083733" y="5571067"/>
            <a:ext cx="9772952" cy="133773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89"/>
            <a:r>
              <a:rPr lang="en-US" sz="1333" b="1">
                <a:solidFill>
                  <a:srgbClr val="C00000"/>
                </a:solidFill>
                <a:latin typeface="Lato" charset="0"/>
                <a:ea typeface="Lato" charset="0"/>
                <a:cs typeface="Lato" charset="0"/>
              </a:rPr>
              <a:t>No elaboration of harm reduction measures, although Article 1 identifies harm reduction as one of the three pillars of “tobacco control”</a:t>
            </a:r>
          </a:p>
        </p:txBody>
      </p:sp>
      <p:sp>
        <p:nvSpPr>
          <p:cNvPr id="15" name="Rectangle: Rounded Corners 14">
            <a:extLst>
              <a:ext uri="{FF2B5EF4-FFF2-40B4-BE49-F238E27FC236}">
                <a16:creationId xmlns:a16="http://schemas.microsoft.com/office/drawing/2014/main" id="{ABBFA32E-125C-458F-996D-5C8D78A38A86}"/>
              </a:ext>
            </a:extLst>
          </p:cNvPr>
          <p:cNvSpPr/>
          <p:nvPr/>
        </p:nvSpPr>
        <p:spPr>
          <a:xfrm>
            <a:off x="1083733" y="1524000"/>
            <a:ext cx="2345267" cy="1337733"/>
          </a:xfrm>
          <a:prstGeom prst="roundRect">
            <a:avLst/>
          </a:prstGeom>
          <a:noFill/>
          <a:ln>
            <a:solidFill>
              <a:srgbClr val="001A72"/>
            </a:solid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algn="ctr" defTabSz="228589"/>
            <a:r>
              <a:rPr lang="en-US" sz="1333" b="1">
                <a:solidFill>
                  <a:srgbClr val="001A72"/>
                </a:solidFill>
                <a:latin typeface="Lato"/>
                <a:ea typeface="Lato"/>
                <a:cs typeface="Lato"/>
              </a:rPr>
              <a:t>ARTICLE 2.1</a:t>
            </a:r>
          </a:p>
          <a:p>
            <a:pPr algn="ctr" defTabSz="228589"/>
            <a:r>
              <a:rPr lang="en-US" sz="1067">
                <a:solidFill>
                  <a:srgbClr val="001A72"/>
                </a:solidFill>
                <a:latin typeface="Lato"/>
                <a:ea typeface="Lato"/>
                <a:cs typeface="Lato"/>
              </a:rPr>
              <a:t>Measures beyond those required by the Convention and its protocols</a:t>
            </a:r>
          </a:p>
          <a:p>
            <a:pPr algn="ctr" defTabSz="228589"/>
            <a:r>
              <a:rPr lang="en-US" sz="1067">
                <a:solidFill>
                  <a:srgbClr val="404040"/>
                </a:solidFill>
                <a:latin typeface="Lato"/>
                <a:ea typeface="Lato"/>
                <a:cs typeface="Lato"/>
              </a:rPr>
              <a:t>Smoke-free generations, tobacco endgame strategies.</a:t>
            </a:r>
          </a:p>
        </p:txBody>
      </p:sp>
      <p:sp>
        <p:nvSpPr>
          <p:cNvPr id="16" name="Title 3">
            <a:extLst>
              <a:ext uri="{FF2B5EF4-FFF2-40B4-BE49-F238E27FC236}">
                <a16:creationId xmlns:a16="http://schemas.microsoft.com/office/drawing/2014/main" id="{7F28E8B4-600E-4BE9-A2F0-09E085C6B866}"/>
              </a:ext>
            </a:extLst>
          </p:cNvPr>
          <p:cNvSpPr txBox="1">
            <a:spLocks/>
          </p:cNvSpPr>
          <p:nvPr/>
        </p:nvSpPr>
        <p:spPr>
          <a:xfrm>
            <a:off x="489614" y="120195"/>
            <a:ext cx="11593215" cy="1029123"/>
          </a:xfrm>
          <a:prstGeom prst="rect">
            <a:avLst/>
          </a:prstGeom>
        </p:spPr>
        <p:txBody>
          <a:bodyPr vert="horz" lIns="121920" tIns="60960" rIns="121920" bIns="60960" rtlCol="0" anchor="t">
            <a:normAutofit/>
          </a:bodyPr>
          <a:lstStyle>
            <a:lvl1pPr algn="l" defTabSz="914400" rtl="0" eaLnBrk="1" latinLnBrk="0" hangingPunct="1">
              <a:lnSpc>
                <a:spcPct val="90000"/>
              </a:lnSpc>
              <a:spcBef>
                <a:spcPct val="0"/>
              </a:spcBef>
              <a:buNone/>
              <a:defRPr sz="2400" b="0" kern="1200">
                <a:solidFill>
                  <a:srgbClr val="001A72"/>
                </a:solidFill>
                <a:latin typeface="Lato" charset="0"/>
                <a:ea typeface="Lato" charset="0"/>
                <a:cs typeface="Lato" charset="0"/>
              </a:defRPr>
            </a:lvl1pPr>
          </a:lstStyle>
          <a:p>
            <a:pPr algn="r" defTabSz="1219170"/>
            <a:r>
              <a:rPr lang="en-US" sz="3200"/>
              <a:t>FCTC Overview</a:t>
            </a:r>
          </a:p>
          <a:p>
            <a:pPr algn="r" defTabSz="1219170"/>
            <a:r>
              <a:rPr lang="en-US" sz="3200" u="sng">
                <a:solidFill>
                  <a:srgbClr val="FFFFFF">
                    <a:lumMod val="50000"/>
                  </a:srgbClr>
                </a:solidFill>
              </a:rPr>
              <a:t>Main Articles</a:t>
            </a:r>
          </a:p>
        </p:txBody>
      </p:sp>
      <p:sp>
        <p:nvSpPr>
          <p:cNvPr id="3" name="Rectangle 2">
            <a:extLst>
              <a:ext uri="{FF2B5EF4-FFF2-40B4-BE49-F238E27FC236}">
                <a16:creationId xmlns:a16="http://schemas.microsoft.com/office/drawing/2014/main" id="{1DD51072-E41A-AA8C-3558-5EB371571123}"/>
              </a:ext>
            </a:extLst>
          </p:cNvPr>
          <p:cNvSpPr/>
          <p:nvPr/>
        </p:nvSpPr>
        <p:spPr>
          <a:xfrm>
            <a:off x="0" y="5891259"/>
            <a:ext cx="1126068" cy="9667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5566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078C52AC-44B6-45DA-81DA-C51EEE0E15F0}"/>
              </a:ext>
            </a:extLst>
          </p:cNvPr>
          <p:cNvSpPr/>
          <p:nvPr/>
        </p:nvSpPr>
        <p:spPr>
          <a:xfrm>
            <a:off x="1490345" y="1766475"/>
            <a:ext cx="1219199" cy="121919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89"/>
            <a:r>
              <a:rPr lang="en-US" sz="2667">
                <a:solidFill>
                  <a:srgbClr val="001A72"/>
                </a:solidFill>
                <a:latin typeface="Lato" charset="0"/>
                <a:ea typeface="Lato" charset="0"/>
                <a:cs typeface="Lato" charset="0"/>
              </a:rPr>
              <a:t>151</a:t>
            </a:r>
            <a:endParaRPr lang="en-US" sz="1467">
              <a:solidFill>
                <a:srgbClr val="001A72"/>
              </a:solidFill>
              <a:latin typeface="Lato" charset="0"/>
              <a:ea typeface="Lato" charset="0"/>
              <a:cs typeface="Lato" charset="0"/>
            </a:endParaRPr>
          </a:p>
        </p:txBody>
      </p:sp>
      <p:sp>
        <p:nvSpPr>
          <p:cNvPr id="16" name="Oval 15">
            <a:extLst>
              <a:ext uri="{FF2B5EF4-FFF2-40B4-BE49-F238E27FC236}">
                <a16:creationId xmlns:a16="http://schemas.microsoft.com/office/drawing/2014/main" id="{5207A856-9460-467C-8360-54470E02894B}"/>
              </a:ext>
            </a:extLst>
          </p:cNvPr>
          <p:cNvSpPr/>
          <p:nvPr/>
        </p:nvSpPr>
        <p:spPr>
          <a:xfrm>
            <a:off x="1490345" y="3177419"/>
            <a:ext cx="1219199" cy="121919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89"/>
            <a:r>
              <a:rPr lang="en-US" sz="2667">
                <a:solidFill>
                  <a:srgbClr val="001A72"/>
                </a:solidFill>
                <a:latin typeface="Lato" charset="0"/>
                <a:ea typeface="Lato" charset="0"/>
                <a:cs typeface="Lato" charset="0"/>
              </a:rPr>
              <a:t>27</a:t>
            </a:r>
            <a:endParaRPr lang="en-US" sz="1467">
              <a:solidFill>
                <a:srgbClr val="001A72"/>
              </a:solidFill>
              <a:latin typeface="Lato" charset="0"/>
              <a:ea typeface="Lato" charset="0"/>
              <a:cs typeface="Lato" charset="0"/>
            </a:endParaRPr>
          </a:p>
        </p:txBody>
      </p:sp>
      <p:sp>
        <p:nvSpPr>
          <p:cNvPr id="17" name="Oval 16">
            <a:extLst>
              <a:ext uri="{FF2B5EF4-FFF2-40B4-BE49-F238E27FC236}">
                <a16:creationId xmlns:a16="http://schemas.microsoft.com/office/drawing/2014/main" id="{6E92C52A-CF5F-4204-8A37-15D5009F6434}"/>
              </a:ext>
            </a:extLst>
          </p:cNvPr>
          <p:cNvSpPr/>
          <p:nvPr/>
        </p:nvSpPr>
        <p:spPr>
          <a:xfrm>
            <a:off x="1490343" y="4653109"/>
            <a:ext cx="1219199" cy="121919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89"/>
            <a:r>
              <a:rPr lang="en-US" sz="2667">
                <a:solidFill>
                  <a:srgbClr val="001A72"/>
                </a:solidFill>
                <a:latin typeface="Lato" charset="0"/>
                <a:ea typeface="Lato" charset="0"/>
                <a:cs typeface="Lato" charset="0"/>
              </a:rPr>
              <a:t>120</a:t>
            </a:r>
            <a:endParaRPr lang="en-US" sz="1467">
              <a:solidFill>
                <a:srgbClr val="001A72"/>
              </a:solidFill>
              <a:latin typeface="Lato" charset="0"/>
              <a:ea typeface="Lato" charset="0"/>
              <a:cs typeface="Lato" charset="0"/>
            </a:endParaRPr>
          </a:p>
        </p:txBody>
      </p:sp>
      <p:sp>
        <p:nvSpPr>
          <p:cNvPr id="18" name="Oval 17">
            <a:extLst>
              <a:ext uri="{FF2B5EF4-FFF2-40B4-BE49-F238E27FC236}">
                <a16:creationId xmlns:a16="http://schemas.microsoft.com/office/drawing/2014/main" id="{4FDFBEEC-84F4-43A5-A898-BA9CFA4DF48E}"/>
              </a:ext>
            </a:extLst>
          </p:cNvPr>
          <p:cNvSpPr/>
          <p:nvPr/>
        </p:nvSpPr>
        <p:spPr>
          <a:xfrm>
            <a:off x="6837045" y="1766475"/>
            <a:ext cx="1219199" cy="121919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89"/>
            <a:r>
              <a:rPr lang="en-US" sz="2667" dirty="0">
                <a:solidFill>
                  <a:srgbClr val="001A72"/>
                </a:solidFill>
                <a:latin typeface="Lato" charset="0"/>
                <a:ea typeface="Lato" charset="0"/>
                <a:cs typeface="Lato" charset="0"/>
              </a:rPr>
              <a:t>22</a:t>
            </a:r>
            <a:endParaRPr lang="en-US" sz="1467" dirty="0">
              <a:solidFill>
                <a:srgbClr val="001A72"/>
              </a:solidFill>
              <a:latin typeface="Lato" charset="0"/>
              <a:ea typeface="Lato" charset="0"/>
              <a:cs typeface="Lato" charset="0"/>
            </a:endParaRPr>
          </a:p>
        </p:txBody>
      </p:sp>
      <p:sp>
        <p:nvSpPr>
          <p:cNvPr id="19" name="Oval 18">
            <a:extLst>
              <a:ext uri="{FF2B5EF4-FFF2-40B4-BE49-F238E27FC236}">
                <a16:creationId xmlns:a16="http://schemas.microsoft.com/office/drawing/2014/main" id="{394FDD61-52DA-41B5-92E9-033BF21B6E4A}"/>
              </a:ext>
            </a:extLst>
          </p:cNvPr>
          <p:cNvSpPr/>
          <p:nvPr/>
        </p:nvSpPr>
        <p:spPr>
          <a:xfrm>
            <a:off x="6837045" y="3177419"/>
            <a:ext cx="1219199" cy="121919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89"/>
            <a:r>
              <a:rPr lang="en-US" sz="2667">
                <a:solidFill>
                  <a:srgbClr val="001A72"/>
                </a:solidFill>
                <a:latin typeface="Lato" charset="0"/>
                <a:ea typeface="Lato" charset="0"/>
                <a:cs typeface="Lato" charset="0"/>
              </a:rPr>
              <a:t>89</a:t>
            </a:r>
            <a:endParaRPr lang="en-US" sz="1467">
              <a:solidFill>
                <a:srgbClr val="001A72"/>
              </a:solidFill>
              <a:latin typeface="Lato" charset="0"/>
              <a:ea typeface="Lato" charset="0"/>
              <a:cs typeface="Lato" charset="0"/>
            </a:endParaRPr>
          </a:p>
        </p:txBody>
      </p:sp>
      <p:sp>
        <p:nvSpPr>
          <p:cNvPr id="20" name="Oval 19">
            <a:extLst>
              <a:ext uri="{FF2B5EF4-FFF2-40B4-BE49-F238E27FC236}">
                <a16:creationId xmlns:a16="http://schemas.microsoft.com/office/drawing/2014/main" id="{6C604A56-9A80-4E32-8612-E469619CC1C0}"/>
              </a:ext>
            </a:extLst>
          </p:cNvPr>
          <p:cNvSpPr/>
          <p:nvPr/>
        </p:nvSpPr>
        <p:spPr>
          <a:xfrm>
            <a:off x="6837043" y="4653109"/>
            <a:ext cx="1219199" cy="121919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89"/>
            <a:r>
              <a:rPr lang="en-US" sz="2667">
                <a:solidFill>
                  <a:srgbClr val="001A72"/>
                </a:solidFill>
                <a:latin typeface="Lato" charset="0"/>
                <a:ea typeface="Lato" charset="0"/>
                <a:cs typeface="Lato" charset="0"/>
              </a:rPr>
              <a:t>34</a:t>
            </a:r>
            <a:endParaRPr lang="en-US" sz="1467">
              <a:solidFill>
                <a:srgbClr val="001A72"/>
              </a:solidFill>
              <a:latin typeface="Lato" charset="0"/>
              <a:ea typeface="Lato" charset="0"/>
              <a:cs typeface="Lato" charset="0"/>
            </a:endParaRPr>
          </a:p>
        </p:txBody>
      </p:sp>
      <p:sp>
        <p:nvSpPr>
          <p:cNvPr id="21" name="Content Placeholder 4">
            <a:extLst>
              <a:ext uri="{FF2B5EF4-FFF2-40B4-BE49-F238E27FC236}">
                <a16:creationId xmlns:a16="http://schemas.microsoft.com/office/drawing/2014/main" id="{149966D2-989C-4BA8-BA36-AFE9C4A35A5A}"/>
              </a:ext>
            </a:extLst>
          </p:cNvPr>
          <p:cNvSpPr txBox="1">
            <a:spLocks/>
          </p:cNvSpPr>
          <p:nvPr/>
        </p:nvSpPr>
        <p:spPr>
          <a:xfrm>
            <a:off x="2709542" y="1995297"/>
            <a:ext cx="3440732" cy="1791720"/>
          </a:xfrm>
          <a:prstGeom prst="rect">
            <a:avLst/>
          </a:prstGeom>
        </p:spPr>
        <p:txBody>
          <a:bodyPr vert="horz" lIns="121920" tIns="60960" rIns="121920" bIns="60960" rtlCol="0">
            <a:normAutofit/>
          </a:bodyPr>
          <a:lstStyle>
            <a:lvl1pPr marL="120650" indent="-120650" algn="l" defTabSz="914400" rtl="0" eaLnBrk="1" latinLnBrk="0" hangingPunct="1">
              <a:lnSpc>
                <a:spcPct val="105000"/>
              </a:lnSpc>
              <a:spcBef>
                <a:spcPts val="400"/>
              </a:spcBef>
              <a:spcAft>
                <a:spcPts val="800"/>
              </a:spcAft>
              <a:buClr>
                <a:srgbClr val="AA198D"/>
              </a:buClr>
              <a:buFont typeface="Arial"/>
              <a:buChar char="•"/>
              <a:tabLst/>
              <a:defRPr sz="1300" b="0" i="0" kern="1200">
                <a:solidFill>
                  <a:srgbClr val="404040"/>
                </a:solidFill>
                <a:latin typeface="Lato" charset="0"/>
                <a:ea typeface="Lato" charset="0"/>
                <a:cs typeface="Lato" charset="0"/>
              </a:defRPr>
            </a:lvl1pPr>
            <a:lvl2pPr marL="466725" indent="-146304" algn="l" defTabSz="914400" rtl="0" eaLnBrk="1" latinLnBrk="0" hangingPunct="1">
              <a:lnSpc>
                <a:spcPct val="100000"/>
              </a:lnSpc>
              <a:spcBef>
                <a:spcPts val="0"/>
              </a:spcBef>
              <a:spcAft>
                <a:spcPts val="600"/>
              </a:spcAft>
              <a:buClr>
                <a:srgbClr val="AA198D"/>
              </a:buClr>
              <a:buFont typeface="Cambria" charset="0"/>
              <a:buChar char="⎼"/>
              <a:tabLst/>
              <a:defRPr sz="1100" b="0" i="0" kern="1200">
                <a:solidFill>
                  <a:srgbClr val="404040"/>
                </a:solidFill>
                <a:latin typeface="Lato" charset="0"/>
                <a:ea typeface="Lato" charset="0"/>
                <a:cs typeface="Lato" charset="0"/>
              </a:defRPr>
            </a:lvl2pPr>
            <a:lvl3pPr marL="863600" indent="-112713" algn="l" defTabSz="914400" rtl="0" eaLnBrk="1" latinLnBrk="0" hangingPunct="1">
              <a:lnSpc>
                <a:spcPct val="100000"/>
              </a:lnSpc>
              <a:spcBef>
                <a:spcPts val="0"/>
              </a:spcBef>
              <a:spcAft>
                <a:spcPts val="600"/>
              </a:spcAft>
              <a:buClr>
                <a:srgbClr val="AA198D"/>
              </a:buClr>
              <a:buFont typeface="Arial"/>
              <a:buChar char="•"/>
              <a:tabLst/>
              <a:defRPr sz="1000" b="0" i="0" kern="1200">
                <a:solidFill>
                  <a:srgbClr val="404040"/>
                </a:solidFill>
                <a:latin typeface="Lato" charset="0"/>
                <a:ea typeface="Lato" charset="0"/>
                <a:cs typeface="Lato" charset="0"/>
              </a:defRPr>
            </a:lvl3pPr>
            <a:lvl4pPr marL="1258888" indent="-111125" algn="l" defTabSz="914400" rtl="0" eaLnBrk="1" latinLnBrk="0" hangingPunct="1">
              <a:lnSpc>
                <a:spcPct val="100000"/>
              </a:lnSpc>
              <a:spcBef>
                <a:spcPts val="0"/>
              </a:spcBef>
              <a:spcAft>
                <a:spcPts val="600"/>
              </a:spcAft>
              <a:buClr>
                <a:srgbClr val="AA198D"/>
              </a:buClr>
              <a:buFont typeface="Arial"/>
              <a:buChar char="•"/>
              <a:tabLst/>
              <a:defRPr sz="900" b="0" i="0" kern="1200">
                <a:solidFill>
                  <a:srgbClr val="404040"/>
                </a:solidFill>
                <a:latin typeface="Lato" charset="0"/>
                <a:ea typeface="Lato" charset="0"/>
                <a:cs typeface="Lato" charset="0"/>
              </a:defRPr>
            </a:lvl4pPr>
            <a:lvl5pPr marL="1665288" indent="-122238" algn="l" defTabSz="914400" rtl="0" eaLnBrk="1" latinLnBrk="0" hangingPunct="1">
              <a:lnSpc>
                <a:spcPct val="100000"/>
              </a:lnSpc>
              <a:spcBef>
                <a:spcPts val="0"/>
              </a:spcBef>
              <a:spcAft>
                <a:spcPts val="600"/>
              </a:spcAft>
              <a:buClr>
                <a:srgbClr val="AA198D"/>
              </a:buClr>
              <a:buFont typeface="Arial"/>
              <a:buChar char="•"/>
              <a:tabLst/>
              <a:defRPr sz="800" b="0" i="0" kern="1200">
                <a:solidFill>
                  <a:srgbClr val="404040"/>
                </a:solidFill>
                <a:latin typeface="Lato" charset="0"/>
                <a:ea typeface="Lato" charset="0"/>
                <a:cs typeface="Lat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defTabSz="1219170">
              <a:spcBef>
                <a:spcPts val="533"/>
              </a:spcBef>
              <a:spcAft>
                <a:spcPts val="1067"/>
              </a:spcAft>
              <a:buNone/>
            </a:pPr>
            <a:r>
              <a:rPr lang="en-US" sz="1467"/>
              <a:t>countries have implemented </a:t>
            </a:r>
            <a:r>
              <a:rPr lang="en-US" sz="2400" b="1">
                <a:solidFill>
                  <a:srgbClr val="001A72"/>
                </a:solidFill>
              </a:rPr>
              <a:t>ADVERTISING BAN</a:t>
            </a:r>
            <a:endParaRPr lang="en-US" sz="1333" b="1">
              <a:solidFill>
                <a:srgbClr val="001A72"/>
              </a:solidFill>
            </a:endParaRPr>
          </a:p>
        </p:txBody>
      </p:sp>
      <p:sp>
        <p:nvSpPr>
          <p:cNvPr id="22" name="Content Placeholder 4">
            <a:extLst>
              <a:ext uri="{FF2B5EF4-FFF2-40B4-BE49-F238E27FC236}">
                <a16:creationId xmlns:a16="http://schemas.microsoft.com/office/drawing/2014/main" id="{C6C5FB61-4C97-45D9-8C5F-884D46177B84}"/>
              </a:ext>
            </a:extLst>
          </p:cNvPr>
          <p:cNvSpPr txBox="1">
            <a:spLocks/>
          </p:cNvSpPr>
          <p:nvPr/>
        </p:nvSpPr>
        <p:spPr>
          <a:xfrm>
            <a:off x="2746913" y="3433000"/>
            <a:ext cx="3440732" cy="938441"/>
          </a:xfrm>
          <a:prstGeom prst="rect">
            <a:avLst/>
          </a:prstGeom>
        </p:spPr>
        <p:txBody>
          <a:bodyPr vert="horz" lIns="121920" tIns="60960" rIns="121920" bIns="60960" rtlCol="0">
            <a:normAutofit/>
          </a:bodyPr>
          <a:lstStyle>
            <a:lvl1pPr marL="120650" indent="-120650" algn="l" defTabSz="914400" rtl="0" eaLnBrk="1" latinLnBrk="0" hangingPunct="1">
              <a:lnSpc>
                <a:spcPct val="105000"/>
              </a:lnSpc>
              <a:spcBef>
                <a:spcPts val="400"/>
              </a:spcBef>
              <a:spcAft>
                <a:spcPts val="800"/>
              </a:spcAft>
              <a:buClr>
                <a:srgbClr val="AA198D"/>
              </a:buClr>
              <a:buFont typeface="Arial"/>
              <a:buChar char="•"/>
              <a:tabLst/>
              <a:defRPr sz="1300" b="0" i="0" kern="1200">
                <a:solidFill>
                  <a:srgbClr val="404040"/>
                </a:solidFill>
                <a:latin typeface="Lato" charset="0"/>
                <a:ea typeface="Lato" charset="0"/>
                <a:cs typeface="Lato" charset="0"/>
              </a:defRPr>
            </a:lvl1pPr>
            <a:lvl2pPr marL="466725" indent="-146304" algn="l" defTabSz="914400" rtl="0" eaLnBrk="1" latinLnBrk="0" hangingPunct="1">
              <a:lnSpc>
                <a:spcPct val="100000"/>
              </a:lnSpc>
              <a:spcBef>
                <a:spcPts val="0"/>
              </a:spcBef>
              <a:spcAft>
                <a:spcPts val="600"/>
              </a:spcAft>
              <a:buClr>
                <a:srgbClr val="AA198D"/>
              </a:buClr>
              <a:buFont typeface="Cambria" charset="0"/>
              <a:buChar char="⎼"/>
              <a:tabLst/>
              <a:defRPr sz="1100" b="0" i="0" kern="1200">
                <a:solidFill>
                  <a:srgbClr val="404040"/>
                </a:solidFill>
                <a:latin typeface="Lato" charset="0"/>
                <a:ea typeface="Lato" charset="0"/>
                <a:cs typeface="Lato" charset="0"/>
              </a:defRPr>
            </a:lvl2pPr>
            <a:lvl3pPr marL="863600" indent="-112713" algn="l" defTabSz="914400" rtl="0" eaLnBrk="1" latinLnBrk="0" hangingPunct="1">
              <a:lnSpc>
                <a:spcPct val="100000"/>
              </a:lnSpc>
              <a:spcBef>
                <a:spcPts val="0"/>
              </a:spcBef>
              <a:spcAft>
                <a:spcPts val="600"/>
              </a:spcAft>
              <a:buClr>
                <a:srgbClr val="AA198D"/>
              </a:buClr>
              <a:buFont typeface="Arial"/>
              <a:buChar char="•"/>
              <a:tabLst/>
              <a:defRPr sz="1000" b="0" i="0" kern="1200">
                <a:solidFill>
                  <a:srgbClr val="404040"/>
                </a:solidFill>
                <a:latin typeface="Lato" charset="0"/>
                <a:ea typeface="Lato" charset="0"/>
                <a:cs typeface="Lato" charset="0"/>
              </a:defRPr>
            </a:lvl3pPr>
            <a:lvl4pPr marL="1258888" indent="-111125" algn="l" defTabSz="914400" rtl="0" eaLnBrk="1" latinLnBrk="0" hangingPunct="1">
              <a:lnSpc>
                <a:spcPct val="100000"/>
              </a:lnSpc>
              <a:spcBef>
                <a:spcPts val="0"/>
              </a:spcBef>
              <a:spcAft>
                <a:spcPts val="600"/>
              </a:spcAft>
              <a:buClr>
                <a:srgbClr val="AA198D"/>
              </a:buClr>
              <a:buFont typeface="Arial"/>
              <a:buChar char="•"/>
              <a:tabLst/>
              <a:defRPr sz="900" b="0" i="0" kern="1200">
                <a:solidFill>
                  <a:srgbClr val="404040"/>
                </a:solidFill>
                <a:latin typeface="Lato" charset="0"/>
                <a:ea typeface="Lato" charset="0"/>
                <a:cs typeface="Lato" charset="0"/>
              </a:defRPr>
            </a:lvl4pPr>
            <a:lvl5pPr marL="1665288" indent="-122238" algn="l" defTabSz="914400" rtl="0" eaLnBrk="1" latinLnBrk="0" hangingPunct="1">
              <a:lnSpc>
                <a:spcPct val="100000"/>
              </a:lnSpc>
              <a:spcBef>
                <a:spcPts val="0"/>
              </a:spcBef>
              <a:spcAft>
                <a:spcPts val="600"/>
              </a:spcAft>
              <a:buClr>
                <a:srgbClr val="AA198D"/>
              </a:buClr>
              <a:buFont typeface="Arial"/>
              <a:buChar char="•"/>
              <a:tabLst/>
              <a:defRPr sz="800" b="0" i="0" kern="1200">
                <a:solidFill>
                  <a:srgbClr val="404040"/>
                </a:solidFill>
                <a:latin typeface="Lato" charset="0"/>
                <a:ea typeface="Lato" charset="0"/>
                <a:cs typeface="Lat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defTabSz="1219170">
              <a:spcBef>
                <a:spcPts val="533"/>
              </a:spcBef>
              <a:spcAft>
                <a:spcPts val="1067"/>
              </a:spcAft>
              <a:buNone/>
            </a:pPr>
            <a:r>
              <a:rPr lang="en-US" sz="1467"/>
              <a:t>countries have implemented </a:t>
            </a:r>
            <a:r>
              <a:rPr lang="en-US" sz="2400" b="1">
                <a:solidFill>
                  <a:srgbClr val="001A72"/>
                </a:solidFill>
              </a:rPr>
              <a:t>RETAIL DISPLAY BAN</a:t>
            </a:r>
            <a:endParaRPr lang="en-US" sz="1333" b="1">
              <a:solidFill>
                <a:srgbClr val="001A72"/>
              </a:solidFill>
            </a:endParaRPr>
          </a:p>
        </p:txBody>
      </p:sp>
      <p:sp>
        <p:nvSpPr>
          <p:cNvPr id="23" name="Content Placeholder 4">
            <a:extLst>
              <a:ext uri="{FF2B5EF4-FFF2-40B4-BE49-F238E27FC236}">
                <a16:creationId xmlns:a16="http://schemas.microsoft.com/office/drawing/2014/main" id="{4D43E2F6-0B61-41A7-91EB-94D58ED47F28}"/>
              </a:ext>
            </a:extLst>
          </p:cNvPr>
          <p:cNvSpPr txBox="1">
            <a:spLocks/>
          </p:cNvSpPr>
          <p:nvPr/>
        </p:nvSpPr>
        <p:spPr>
          <a:xfrm>
            <a:off x="2746911" y="4870701"/>
            <a:ext cx="3554708" cy="1219199"/>
          </a:xfrm>
          <a:prstGeom prst="rect">
            <a:avLst/>
          </a:prstGeom>
        </p:spPr>
        <p:txBody>
          <a:bodyPr vert="horz" lIns="121920" tIns="60960" rIns="121920" bIns="60960" rtlCol="0">
            <a:normAutofit/>
          </a:bodyPr>
          <a:lstStyle>
            <a:lvl1pPr marL="120650" indent="-120650" algn="l" defTabSz="914400" rtl="0" eaLnBrk="1" latinLnBrk="0" hangingPunct="1">
              <a:lnSpc>
                <a:spcPct val="105000"/>
              </a:lnSpc>
              <a:spcBef>
                <a:spcPts val="400"/>
              </a:spcBef>
              <a:spcAft>
                <a:spcPts val="800"/>
              </a:spcAft>
              <a:buClr>
                <a:srgbClr val="AA198D"/>
              </a:buClr>
              <a:buFont typeface="Arial"/>
              <a:buChar char="•"/>
              <a:tabLst/>
              <a:defRPr sz="1300" b="0" i="0" kern="1200">
                <a:solidFill>
                  <a:srgbClr val="404040"/>
                </a:solidFill>
                <a:latin typeface="Lato" charset="0"/>
                <a:ea typeface="Lato" charset="0"/>
                <a:cs typeface="Lato" charset="0"/>
              </a:defRPr>
            </a:lvl1pPr>
            <a:lvl2pPr marL="466725" indent="-146304" algn="l" defTabSz="914400" rtl="0" eaLnBrk="1" latinLnBrk="0" hangingPunct="1">
              <a:lnSpc>
                <a:spcPct val="100000"/>
              </a:lnSpc>
              <a:spcBef>
                <a:spcPts val="0"/>
              </a:spcBef>
              <a:spcAft>
                <a:spcPts val="600"/>
              </a:spcAft>
              <a:buClr>
                <a:srgbClr val="AA198D"/>
              </a:buClr>
              <a:buFont typeface="Cambria" charset="0"/>
              <a:buChar char="⎼"/>
              <a:tabLst/>
              <a:defRPr sz="1100" b="0" i="0" kern="1200">
                <a:solidFill>
                  <a:srgbClr val="404040"/>
                </a:solidFill>
                <a:latin typeface="Lato" charset="0"/>
                <a:ea typeface="Lato" charset="0"/>
                <a:cs typeface="Lato" charset="0"/>
              </a:defRPr>
            </a:lvl2pPr>
            <a:lvl3pPr marL="863600" indent="-112713" algn="l" defTabSz="914400" rtl="0" eaLnBrk="1" latinLnBrk="0" hangingPunct="1">
              <a:lnSpc>
                <a:spcPct val="100000"/>
              </a:lnSpc>
              <a:spcBef>
                <a:spcPts val="0"/>
              </a:spcBef>
              <a:spcAft>
                <a:spcPts val="600"/>
              </a:spcAft>
              <a:buClr>
                <a:srgbClr val="AA198D"/>
              </a:buClr>
              <a:buFont typeface="Arial"/>
              <a:buChar char="•"/>
              <a:tabLst/>
              <a:defRPr sz="1000" b="0" i="0" kern="1200">
                <a:solidFill>
                  <a:srgbClr val="404040"/>
                </a:solidFill>
                <a:latin typeface="Lato" charset="0"/>
                <a:ea typeface="Lato" charset="0"/>
                <a:cs typeface="Lato" charset="0"/>
              </a:defRPr>
            </a:lvl3pPr>
            <a:lvl4pPr marL="1258888" indent="-111125" algn="l" defTabSz="914400" rtl="0" eaLnBrk="1" latinLnBrk="0" hangingPunct="1">
              <a:lnSpc>
                <a:spcPct val="100000"/>
              </a:lnSpc>
              <a:spcBef>
                <a:spcPts val="0"/>
              </a:spcBef>
              <a:spcAft>
                <a:spcPts val="600"/>
              </a:spcAft>
              <a:buClr>
                <a:srgbClr val="AA198D"/>
              </a:buClr>
              <a:buFont typeface="Arial"/>
              <a:buChar char="•"/>
              <a:tabLst/>
              <a:defRPr sz="900" b="0" i="0" kern="1200">
                <a:solidFill>
                  <a:srgbClr val="404040"/>
                </a:solidFill>
                <a:latin typeface="Lato" charset="0"/>
                <a:ea typeface="Lato" charset="0"/>
                <a:cs typeface="Lato" charset="0"/>
              </a:defRPr>
            </a:lvl4pPr>
            <a:lvl5pPr marL="1665288" indent="-122238" algn="l" defTabSz="914400" rtl="0" eaLnBrk="1" latinLnBrk="0" hangingPunct="1">
              <a:lnSpc>
                <a:spcPct val="100000"/>
              </a:lnSpc>
              <a:spcBef>
                <a:spcPts val="0"/>
              </a:spcBef>
              <a:spcAft>
                <a:spcPts val="600"/>
              </a:spcAft>
              <a:buClr>
                <a:srgbClr val="AA198D"/>
              </a:buClr>
              <a:buFont typeface="Arial"/>
              <a:buChar char="•"/>
              <a:tabLst/>
              <a:defRPr sz="800" b="0" i="0" kern="1200">
                <a:solidFill>
                  <a:srgbClr val="404040"/>
                </a:solidFill>
                <a:latin typeface="Lato" charset="0"/>
                <a:ea typeface="Lato" charset="0"/>
                <a:cs typeface="Lat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defTabSz="1219170">
              <a:spcBef>
                <a:spcPts val="533"/>
              </a:spcBef>
              <a:spcAft>
                <a:spcPts val="1067"/>
              </a:spcAft>
              <a:buNone/>
            </a:pPr>
            <a:r>
              <a:rPr lang="en-US" sz="1467"/>
              <a:t>countries have implemented </a:t>
            </a:r>
            <a:r>
              <a:rPr lang="en-US" sz="2400" b="1">
                <a:solidFill>
                  <a:srgbClr val="001A72"/>
                </a:solidFill>
              </a:rPr>
              <a:t>LARGE GW</a:t>
            </a:r>
            <a:endParaRPr lang="en-US" sz="1333" b="1">
              <a:solidFill>
                <a:srgbClr val="001A72"/>
              </a:solidFill>
            </a:endParaRPr>
          </a:p>
        </p:txBody>
      </p:sp>
      <p:sp>
        <p:nvSpPr>
          <p:cNvPr id="24" name="Content Placeholder 4">
            <a:extLst>
              <a:ext uri="{FF2B5EF4-FFF2-40B4-BE49-F238E27FC236}">
                <a16:creationId xmlns:a16="http://schemas.microsoft.com/office/drawing/2014/main" id="{A0DF5005-ABC2-4664-8EE4-03DCD551AA0A}"/>
              </a:ext>
            </a:extLst>
          </p:cNvPr>
          <p:cNvSpPr txBox="1">
            <a:spLocks/>
          </p:cNvSpPr>
          <p:nvPr/>
        </p:nvSpPr>
        <p:spPr>
          <a:xfrm>
            <a:off x="8028818" y="1995297"/>
            <a:ext cx="3440732" cy="1791720"/>
          </a:xfrm>
          <a:prstGeom prst="rect">
            <a:avLst/>
          </a:prstGeom>
        </p:spPr>
        <p:txBody>
          <a:bodyPr vert="horz" lIns="121920" tIns="60960" rIns="121920" bIns="60960" rtlCol="0">
            <a:normAutofit/>
          </a:bodyPr>
          <a:lstStyle>
            <a:lvl1pPr marL="120650" indent="-120650" algn="l" defTabSz="914400" rtl="0" eaLnBrk="1" latinLnBrk="0" hangingPunct="1">
              <a:lnSpc>
                <a:spcPct val="105000"/>
              </a:lnSpc>
              <a:spcBef>
                <a:spcPts val="400"/>
              </a:spcBef>
              <a:spcAft>
                <a:spcPts val="800"/>
              </a:spcAft>
              <a:buClr>
                <a:srgbClr val="AA198D"/>
              </a:buClr>
              <a:buFont typeface="Arial"/>
              <a:buChar char="•"/>
              <a:tabLst/>
              <a:defRPr sz="1300" b="0" i="0" kern="1200">
                <a:solidFill>
                  <a:srgbClr val="404040"/>
                </a:solidFill>
                <a:latin typeface="Lato" charset="0"/>
                <a:ea typeface="Lato" charset="0"/>
                <a:cs typeface="Lato" charset="0"/>
              </a:defRPr>
            </a:lvl1pPr>
            <a:lvl2pPr marL="466725" indent="-146304" algn="l" defTabSz="914400" rtl="0" eaLnBrk="1" latinLnBrk="0" hangingPunct="1">
              <a:lnSpc>
                <a:spcPct val="100000"/>
              </a:lnSpc>
              <a:spcBef>
                <a:spcPts val="0"/>
              </a:spcBef>
              <a:spcAft>
                <a:spcPts val="600"/>
              </a:spcAft>
              <a:buClr>
                <a:srgbClr val="AA198D"/>
              </a:buClr>
              <a:buFont typeface="Cambria" charset="0"/>
              <a:buChar char="⎼"/>
              <a:tabLst/>
              <a:defRPr sz="1100" b="0" i="0" kern="1200">
                <a:solidFill>
                  <a:srgbClr val="404040"/>
                </a:solidFill>
                <a:latin typeface="Lato" charset="0"/>
                <a:ea typeface="Lato" charset="0"/>
                <a:cs typeface="Lato" charset="0"/>
              </a:defRPr>
            </a:lvl2pPr>
            <a:lvl3pPr marL="863600" indent="-112713" algn="l" defTabSz="914400" rtl="0" eaLnBrk="1" latinLnBrk="0" hangingPunct="1">
              <a:lnSpc>
                <a:spcPct val="100000"/>
              </a:lnSpc>
              <a:spcBef>
                <a:spcPts val="0"/>
              </a:spcBef>
              <a:spcAft>
                <a:spcPts val="600"/>
              </a:spcAft>
              <a:buClr>
                <a:srgbClr val="AA198D"/>
              </a:buClr>
              <a:buFont typeface="Arial"/>
              <a:buChar char="•"/>
              <a:tabLst/>
              <a:defRPr sz="1000" b="0" i="0" kern="1200">
                <a:solidFill>
                  <a:srgbClr val="404040"/>
                </a:solidFill>
                <a:latin typeface="Lato" charset="0"/>
                <a:ea typeface="Lato" charset="0"/>
                <a:cs typeface="Lato" charset="0"/>
              </a:defRPr>
            </a:lvl3pPr>
            <a:lvl4pPr marL="1258888" indent="-111125" algn="l" defTabSz="914400" rtl="0" eaLnBrk="1" latinLnBrk="0" hangingPunct="1">
              <a:lnSpc>
                <a:spcPct val="100000"/>
              </a:lnSpc>
              <a:spcBef>
                <a:spcPts val="0"/>
              </a:spcBef>
              <a:spcAft>
                <a:spcPts val="600"/>
              </a:spcAft>
              <a:buClr>
                <a:srgbClr val="AA198D"/>
              </a:buClr>
              <a:buFont typeface="Arial"/>
              <a:buChar char="•"/>
              <a:tabLst/>
              <a:defRPr sz="900" b="0" i="0" kern="1200">
                <a:solidFill>
                  <a:srgbClr val="404040"/>
                </a:solidFill>
                <a:latin typeface="Lato" charset="0"/>
                <a:ea typeface="Lato" charset="0"/>
                <a:cs typeface="Lato" charset="0"/>
              </a:defRPr>
            </a:lvl4pPr>
            <a:lvl5pPr marL="1665288" indent="-122238" algn="l" defTabSz="914400" rtl="0" eaLnBrk="1" latinLnBrk="0" hangingPunct="1">
              <a:lnSpc>
                <a:spcPct val="100000"/>
              </a:lnSpc>
              <a:spcBef>
                <a:spcPts val="0"/>
              </a:spcBef>
              <a:spcAft>
                <a:spcPts val="600"/>
              </a:spcAft>
              <a:buClr>
                <a:srgbClr val="AA198D"/>
              </a:buClr>
              <a:buFont typeface="Arial"/>
              <a:buChar char="•"/>
              <a:tabLst/>
              <a:defRPr sz="800" b="0" i="0" kern="1200">
                <a:solidFill>
                  <a:srgbClr val="404040"/>
                </a:solidFill>
                <a:latin typeface="Lato" charset="0"/>
                <a:ea typeface="Lato" charset="0"/>
                <a:cs typeface="Lat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defTabSz="1219170">
              <a:spcBef>
                <a:spcPts val="533"/>
              </a:spcBef>
              <a:spcAft>
                <a:spcPts val="1067"/>
              </a:spcAft>
              <a:buNone/>
            </a:pPr>
            <a:r>
              <a:rPr lang="en-US" sz="1467"/>
              <a:t>countries have implemented </a:t>
            </a:r>
            <a:r>
              <a:rPr lang="en-US" sz="2400" b="1">
                <a:solidFill>
                  <a:srgbClr val="001A72"/>
                </a:solidFill>
              </a:rPr>
              <a:t>PLAIN PACKAGING</a:t>
            </a:r>
            <a:endParaRPr lang="en-US" sz="1333" b="1">
              <a:solidFill>
                <a:srgbClr val="001A72"/>
              </a:solidFill>
            </a:endParaRPr>
          </a:p>
        </p:txBody>
      </p:sp>
      <p:sp>
        <p:nvSpPr>
          <p:cNvPr id="25" name="Content Placeholder 4">
            <a:extLst>
              <a:ext uri="{FF2B5EF4-FFF2-40B4-BE49-F238E27FC236}">
                <a16:creationId xmlns:a16="http://schemas.microsoft.com/office/drawing/2014/main" id="{CE92564B-CB57-4D0E-A7FE-33AADE32DFF2}"/>
              </a:ext>
            </a:extLst>
          </p:cNvPr>
          <p:cNvSpPr txBox="1">
            <a:spLocks/>
          </p:cNvSpPr>
          <p:nvPr/>
        </p:nvSpPr>
        <p:spPr>
          <a:xfrm>
            <a:off x="8066189" y="3433000"/>
            <a:ext cx="3696431" cy="938441"/>
          </a:xfrm>
          <a:prstGeom prst="rect">
            <a:avLst/>
          </a:prstGeom>
        </p:spPr>
        <p:txBody>
          <a:bodyPr vert="horz" lIns="121920" tIns="60960" rIns="121920" bIns="60960" rtlCol="0">
            <a:normAutofit/>
          </a:bodyPr>
          <a:lstStyle>
            <a:lvl1pPr marL="120650" indent="-120650" algn="l" defTabSz="914400" rtl="0" eaLnBrk="1" latinLnBrk="0" hangingPunct="1">
              <a:lnSpc>
                <a:spcPct val="105000"/>
              </a:lnSpc>
              <a:spcBef>
                <a:spcPts val="400"/>
              </a:spcBef>
              <a:spcAft>
                <a:spcPts val="800"/>
              </a:spcAft>
              <a:buClr>
                <a:srgbClr val="AA198D"/>
              </a:buClr>
              <a:buFont typeface="Arial"/>
              <a:buChar char="•"/>
              <a:tabLst/>
              <a:defRPr sz="1300" b="0" i="0" kern="1200">
                <a:solidFill>
                  <a:srgbClr val="404040"/>
                </a:solidFill>
                <a:latin typeface="Lato" charset="0"/>
                <a:ea typeface="Lato" charset="0"/>
                <a:cs typeface="Lato" charset="0"/>
              </a:defRPr>
            </a:lvl1pPr>
            <a:lvl2pPr marL="466725" indent="-146304" algn="l" defTabSz="914400" rtl="0" eaLnBrk="1" latinLnBrk="0" hangingPunct="1">
              <a:lnSpc>
                <a:spcPct val="100000"/>
              </a:lnSpc>
              <a:spcBef>
                <a:spcPts val="0"/>
              </a:spcBef>
              <a:spcAft>
                <a:spcPts val="600"/>
              </a:spcAft>
              <a:buClr>
                <a:srgbClr val="AA198D"/>
              </a:buClr>
              <a:buFont typeface="Cambria" charset="0"/>
              <a:buChar char="⎼"/>
              <a:tabLst/>
              <a:defRPr sz="1100" b="0" i="0" kern="1200">
                <a:solidFill>
                  <a:srgbClr val="404040"/>
                </a:solidFill>
                <a:latin typeface="Lato" charset="0"/>
                <a:ea typeface="Lato" charset="0"/>
                <a:cs typeface="Lato" charset="0"/>
              </a:defRPr>
            </a:lvl2pPr>
            <a:lvl3pPr marL="863600" indent="-112713" algn="l" defTabSz="914400" rtl="0" eaLnBrk="1" latinLnBrk="0" hangingPunct="1">
              <a:lnSpc>
                <a:spcPct val="100000"/>
              </a:lnSpc>
              <a:spcBef>
                <a:spcPts val="0"/>
              </a:spcBef>
              <a:spcAft>
                <a:spcPts val="600"/>
              </a:spcAft>
              <a:buClr>
                <a:srgbClr val="AA198D"/>
              </a:buClr>
              <a:buFont typeface="Arial"/>
              <a:buChar char="•"/>
              <a:tabLst/>
              <a:defRPr sz="1000" b="0" i="0" kern="1200">
                <a:solidFill>
                  <a:srgbClr val="404040"/>
                </a:solidFill>
                <a:latin typeface="Lato" charset="0"/>
                <a:ea typeface="Lato" charset="0"/>
                <a:cs typeface="Lato" charset="0"/>
              </a:defRPr>
            </a:lvl3pPr>
            <a:lvl4pPr marL="1258888" indent="-111125" algn="l" defTabSz="914400" rtl="0" eaLnBrk="1" latinLnBrk="0" hangingPunct="1">
              <a:lnSpc>
                <a:spcPct val="100000"/>
              </a:lnSpc>
              <a:spcBef>
                <a:spcPts val="0"/>
              </a:spcBef>
              <a:spcAft>
                <a:spcPts val="600"/>
              </a:spcAft>
              <a:buClr>
                <a:srgbClr val="AA198D"/>
              </a:buClr>
              <a:buFont typeface="Arial"/>
              <a:buChar char="•"/>
              <a:tabLst/>
              <a:defRPr sz="900" b="0" i="0" kern="1200">
                <a:solidFill>
                  <a:srgbClr val="404040"/>
                </a:solidFill>
                <a:latin typeface="Lato" charset="0"/>
                <a:ea typeface="Lato" charset="0"/>
                <a:cs typeface="Lato" charset="0"/>
              </a:defRPr>
            </a:lvl4pPr>
            <a:lvl5pPr marL="1665288" indent="-122238" algn="l" defTabSz="914400" rtl="0" eaLnBrk="1" latinLnBrk="0" hangingPunct="1">
              <a:lnSpc>
                <a:spcPct val="100000"/>
              </a:lnSpc>
              <a:spcBef>
                <a:spcPts val="0"/>
              </a:spcBef>
              <a:spcAft>
                <a:spcPts val="600"/>
              </a:spcAft>
              <a:buClr>
                <a:srgbClr val="AA198D"/>
              </a:buClr>
              <a:buFont typeface="Arial"/>
              <a:buChar char="•"/>
              <a:tabLst/>
              <a:defRPr sz="800" b="0" i="0" kern="1200">
                <a:solidFill>
                  <a:srgbClr val="404040"/>
                </a:solidFill>
                <a:latin typeface="Lato" charset="0"/>
                <a:ea typeface="Lato" charset="0"/>
                <a:cs typeface="Lat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defTabSz="1219170">
              <a:spcBef>
                <a:spcPts val="533"/>
              </a:spcBef>
              <a:spcAft>
                <a:spcPts val="1067"/>
              </a:spcAft>
              <a:buNone/>
            </a:pPr>
            <a:r>
              <a:rPr lang="en-US" sz="1467"/>
              <a:t>countries have implemented  </a:t>
            </a:r>
            <a:r>
              <a:rPr lang="en-US" sz="2400" b="1">
                <a:solidFill>
                  <a:srgbClr val="001A72"/>
                </a:solidFill>
              </a:rPr>
              <a:t>PUBLIC SMOKING BAN</a:t>
            </a:r>
            <a:endParaRPr lang="en-US" sz="1333" b="1">
              <a:solidFill>
                <a:srgbClr val="001A72"/>
              </a:solidFill>
            </a:endParaRPr>
          </a:p>
        </p:txBody>
      </p:sp>
      <p:sp>
        <p:nvSpPr>
          <p:cNvPr id="26" name="Content Placeholder 4">
            <a:extLst>
              <a:ext uri="{FF2B5EF4-FFF2-40B4-BE49-F238E27FC236}">
                <a16:creationId xmlns:a16="http://schemas.microsoft.com/office/drawing/2014/main" id="{2AACBA4D-4472-4839-A8D9-3D1A20C546E0}"/>
              </a:ext>
            </a:extLst>
          </p:cNvPr>
          <p:cNvSpPr txBox="1">
            <a:spLocks/>
          </p:cNvSpPr>
          <p:nvPr/>
        </p:nvSpPr>
        <p:spPr>
          <a:xfrm>
            <a:off x="8066187" y="4870701"/>
            <a:ext cx="3554708" cy="1219199"/>
          </a:xfrm>
          <a:prstGeom prst="rect">
            <a:avLst/>
          </a:prstGeom>
        </p:spPr>
        <p:txBody>
          <a:bodyPr vert="horz" lIns="121920" tIns="60960" rIns="121920" bIns="60960" rtlCol="0">
            <a:normAutofit/>
          </a:bodyPr>
          <a:lstStyle>
            <a:lvl1pPr marL="120650" indent="-120650" algn="l" defTabSz="914400" rtl="0" eaLnBrk="1" latinLnBrk="0" hangingPunct="1">
              <a:lnSpc>
                <a:spcPct val="105000"/>
              </a:lnSpc>
              <a:spcBef>
                <a:spcPts val="400"/>
              </a:spcBef>
              <a:spcAft>
                <a:spcPts val="800"/>
              </a:spcAft>
              <a:buClr>
                <a:srgbClr val="AA198D"/>
              </a:buClr>
              <a:buFont typeface="Arial"/>
              <a:buChar char="•"/>
              <a:tabLst/>
              <a:defRPr sz="1300" b="0" i="0" kern="1200">
                <a:solidFill>
                  <a:srgbClr val="404040"/>
                </a:solidFill>
                <a:latin typeface="Lato" charset="0"/>
                <a:ea typeface="Lato" charset="0"/>
                <a:cs typeface="Lato" charset="0"/>
              </a:defRPr>
            </a:lvl1pPr>
            <a:lvl2pPr marL="466725" indent="-146304" algn="l" defTabSz="914400" rtl="0" eaLnBrk="1" latinLnBrk="0" hangingPunct="1">
              <a:lnSpc>
                <a:spcPct val="100000"/>
              </a:lnSpc>
              <a:spcBef>
                <a:spcPts val="0"/>
              </a:spcBef>
              <a:spcAft>
                <a:spcPts val="600"/>
              </a:spcAft>
              <a:buClr>
                <a:srgbClr val="AA198D"/>
              </a:buClr>
              <a:buFont typeface="Cambria" charset="0"/>
              <a:buChar char="⎼"/>
              <a:tabLst/>
              <a:defRPr sz="1100" b="0" i="0" kern="1200">
                <a:solidFill>
                  <a:srgbClr val="404040"/>
                </a:solidFill>
                <a:latin typeface="Lato" charset="0"/>
                <a:ea typeface="Lato" charset="0"/>
                <a:cs typeface="Lato" charset="0"/>
              </a:defRPr>
            </a:lvl2pPr>
            <a:lvl3pPr marL="863600" indent="-112713" algn="l" defTabSz="914400" rtl="0" eaLnBrk="1" latinLnBrk="0" hangingPunct="1">
              <a:lnSpc>
                <a:spcPct val="100000"/>
              </a:lnSpc>
              <a:spcBef>
                <a:spcPts val="0"/>
              </a:spcBef>
              <a:spcAft>
                <a:spcPts val="600"/>
              </a:spcAft>
              <a:buClr>
                <a:srgbClr val="AA198D"/>
              </a:buClr>
              <a:buFont typeface="Arial"/>
              <a:buChar char="•"/>
              <a:tabLst/>
              <a:defRPr sz="1000" b="0" i="0" kern="1200">
                <a:solidFill>
                  <a:srgbClr val="404040"/>
                </a:solidFill>
                <a:latin typeface="Lato" charset="0"/>
                <a:ea typeface="Lato" charset="0"/>
                <a:cs typeface="Lato" charset="0"/>
              </a:defRPr>
            </a:lvl3pPr>
            <a:lvl4pPr marL="1258888" indent="-111125" algn="l" defTabSz="914400" rtl="0" eaLnBrk="1" latinLnBrk="0" hangingPunct="1">
              <a:lnSpc>
                <a:spcPct val="100000"/>
              </a:lnSpc>
              <a:spcBef>
                <a:spcPts val="0"/>
              </a:spcBef>
              <a:spcAft>
                <a:spcPts val="600"/>
              </a:spcAft>
              <a:buClr>
                <a:srgbClr val="AA198D"/>
              </a:buClr>
              <a:buFont typeface="Arial"/>
              <a:buChar char="•"/>
              <a:tabLst/>
              <a:defRPr sz="900" b="0" i="0" kern="1200">
                <a:solidFill>
                  <a:srgbClr val="404040"/>
                </a:solidFill>
                <a:latin typeface="Lato" charset="0"/>
                <a:ea typeface="Lato" charset="0"/>
                <a:cs typeface="Lato" charset="0"/>
              </a:defRPr>
            </a:lvl4pPr>
            <a:lvl5pPr marL="1665288" indent="-122238" algn="l" defTabSz="914400" rtl="0" eaLnBrk="1" latinLnBrk="0" hangingPunct="1">
              <a:lnSpc>
                <a:spcPct val="100000"/>
              </a:lnSpc>
              <a:spcBef>
                <a:spcPts val="0"/>
              </a:spcBef>
              <a:spcAft>
                <a:spcPts val="600"/>
              </a:spcAft>
              <a:buClr>
                <a:srgbClr val="AA198D"/>
              </a:buClr>
              <a:buFont typeface="Arial"/>
              <a:buChar char="•"/>
              <a:tabLst/>
              <a:defRPr sz="800" b="0" i="0" kern="1200">
                <a:solidFill>
                  <a:srgbClr val="404040"/>
                </a:solidFill>
                <a:latin typeface="Lato" charset="0"/>
                <a:ea typeface="Lato" charset="0"/>
                <a:cs typeface="Lat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defTabSz="1219170">
              <a:spcBef>
                <a:spcPts val="533"/>
              </a:spcBef>
              <a:spcAft>
                <a:spcPts val="1067"/>
              </a:spcAft>
              <a:buNone/>
            </a:pPr>
            <a:r>
              <a:rPr lang="en-US" sz="1467"/>
              <a:t>countries have implemented </a:t>
            </a:r>
            <a:r>
              <a:rPr lang="en-US" sz="2400" b="1">
                <a:solidFill>
                  <a:srgbClr val="001A72"/>
                </a:solidFill>
              </a:rPr>
              <a:t>MENTHOL BAN</a:t>
            </a:r>
            <a:endParaRPr lang="en-US" sz="1333" b="1">
              <a:solidFill>
                <a:srgbClr val="001A72"/>
              </a:solidFill>
            </a:endParaRPr>
          </a:p>
        </p:txBody>
      </p:sp>
      <p:sp>
        <p:nvSpPr>
          <p:cNvPr id="15" name="Title 3">
            <a:extLst>
              <a:ext uri="{FF2B5EF4-FFF2-40B4-BE49-F238E27FC236}">
                <a16:creationId xmlns:a16="http://schemas.microsoft.com/office/drawing/2014/main" id="{DC1E72AD-EC24-4C39-8979-4B7499CE7568}"/>
              </a:ext>
            </a:extLst>
          </p:cNvPr>
          <p:cNvSpPr txBox="1">
            <a:spLocks/>
          </p:cNvSpPr>
          <p:nvPr/>
        </p:nvSpPr>
        <p:spPr>
          <a:xfrm>
            <a:off x="489614" y="120195"/>
            <a:ext cx="11593215" cy="1029123"/>
          </a:xfrm>
          <a:prstGeom prst="rect">
            <a:avLst/>
          </a:prstGeom>
        </p:spPr>
        <p:txBody>
          <a:bodyPr vert="horz" lIns="121920" tIns="60960" rIns="121920" bIns="60960" rtlCol="0" anchor="t">
            <a:normAutofit/>
          </a:bodyPr>
          <a:lstStyle>
            <a:lvl1pPr algn="l" defTabSz="914400" rtl="0" eaLnBrk="1" latinLnBrk="0" hangingPunct="1">
              <a:lnSpc>
                <a:spcPct val="90000"/>
              </a:lnSpc>
              <a:spcBef>
                <a:spcPct val="0"/>
              </a:spcBef>
              <a:buNone/>
              <a:defRPr sz="2400" b="0" kern="1200">
                <a:solidFill>
                  <a:srgbClr val="001A72"/>
                </a:solidFill>
                <a:latin typeface="Lato" charset="0"/>
                <a:ea typeface="Lato" charset="0"/>
                <a:cs typeface="Lato" charset="0"/>
              </a:defRPr>
            </a:lvl1pPr>
          </a:lstStyle>
          <a:p>
            <a:pPr algn="r" defTabSz="1219170"/>
            <a:r>
              <a:rPr lang="en-US" sz="3200" dirty="0"/>
              <a:t>FCTC Overview</a:t>
            </a:r>
          </a:p>
          <a:p>
            <a:pPr algn="r" defTabSz="1219170"/>
            <a:r>
              <a:rPr lang="en-US" sz="3200" u="sng" dirty="0">
                <a:solidFill>
                  <a:srgbClr val="FFFFFF">
                    <a:lumMod val="50000"/>
                  </a:srgbClr>
                </a:solidFill>
              </a:rPr>
              <a:t>Driver of National Policy</a:t>
            </a:r>
          </a:p>
        </p:txBody>
      </p:sp>
      <p:sp>
        <p:nvSpPr>
          <p:cNvPr id="2" name="Rectangle 1">
            <a:extLst>
              <a:ext uri="{FF2B5EF4-FFF2-40B4-BE49-F238E27FC236}">
                <a16:creationId xmlns:a16="http://schemas.microsoft.com/office/drawing/2014/main" id="{65BEE7E6-4A44-D287-C3C5-E6A28A46EB33}"/>
              </a:ext>
            </a:extLst>
          </p:cNvPr>
          <p:cNvSpPr/>
          <p:nvPr/>
        </p:nvSpPr>
        <p:spPr>
          <a:xfrm>
            <a:off x="0" y="5891259"/>
            <a:ext cx="1126068" cy="9667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2768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2961615-9D93-792C-3C36-967573093640}"/>
              </a:ext>
            </a:extLst>
          </p:cNvPr>
          <p:cNvPicPr>
            <a:picLocks noChangeAspect="1"/>
          </p:cNvPicPr>
          <p:nvPr/>
        </p:nvPicPr>
        <p:blipFill>
          <a:blip r:embed="rId2"/>
          <a:stretch>
            <a:fillRect/>
          </a:stretch>
        </p:blipFill>
        <p:spPr>
          <a:xfrm>
            <a:off x="3113499" y="328753"/>
            <a:ext cx="5281472" cy="6276269"/>
          </a:xfrm>
          <a:prstGeom prst="rect">
            <a:avLst/>
          </a:prstGeom>
          <a:ln>
            <a:no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16C357EB-5EA7-CF02-D697-5EED879F509A}"/>
              </a:ext>
            </a:extLst>
          </p:cNvPr>
          <p:cNvSpPr/>
          <p:nvPr/>
        </p:nvSpPr>
        <p:spPr>
          <a:xfrm>
            <a:off x="3388756" y="3852153"/>
            <a:ext cx="4578197" cy="729575"/>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8DA72B32-E767-7032-5034-36D07F2FC615}"/>
              </a:ext>
            </a:extLst>
          </p:cNvPr>
          <p:cNvSpPr/>
          <p:nvPr/>
        </p:nvSpPr>
        <p:spPr>
          <a:xfrm>
            <a:off x="3388756" y="4581728"/>
            <a:ext cx="4578196" cy="540051"/>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504CDB03-2573-B4B8-E585-0BDEFEB91CA9}"/>
              </a:ext>
            </a:extLst>
          </p:cNvPr>
          <p:cNvSpPr/>
          <p:nvPr/>
        </p:nvSpPr>
        <p:spPr>
          <a:xfrm>
            <a:off x="3388757" y="5121779"/>
            <a:ext cx="4578196" cy="44500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3">
            <a:extLst>
              <a:ext uri="{FF2B5EF4-FFF2-40B4-BE49-F238E27FC236}">
                <a16:creationId xmlns:a16="http://schemas.microsoft.com/office/drawing/2014/main" id="{EFC21069-C343-9A81-20F6-FAD7CCE160B0}"/>
              </a:ext>
            </a:extLst>
          </p:cNvPr>
          <p:cNvSpPr txBox="1">
            <a:spLocks/>
          </p:cNvSpPr>
          <p:nvPr/>
        </p:nvSpPr>
        <p:spPr>
          <a:xfrm>
            <a:off x="489614" y="120195"/>
            <a:ext cx="11593215" cy="1029123"/>
          </a:xfrm>
          <a:prstGeom prst="rect">
            <a:avLst/>
          </a:prstGeom>
        </p:spPr>
        <p:txBody>
          <a:bodyPr vert="horz" lIns="121920" tIns="60960" rIns="121920" bIns="60960" rtlCol="0" anchor="t">
            <a:normAutofit/>
          </a:bodyPr>
          <a:lstStyle>
            <a:lvl1pPr algn="l" defTabSz="914400" rtl="0" eaLnBrk="1" latinLnBrk="0" hangingPunct="1">
              <a:lnSpc>
                <a:spcPct val="90000"/>
              </a:lnSpc>
              <a:spcBef>
                <a:spcPct val="0"/>
              </a:spcBef>
              <a:buNone/>
              <a:defRPr sz="2400" b="0" kern="1200">
                <a:solidFill>
                  <a:srgbClr val="001A72"/>
                </a:solidFill>
                <a:latin typeface="Lato" charset="0"/>
                <a:ea typeface="Lato" charset="0"/>
                <a:cs typeface="Lato" charset="0"/>
              </a:defRPr>
            </a:lvl1pPr>
          </a:lstStyle>
          <a:p>
            <a:pPr algn="r" defTabSz="1219170"/>
            <a:r>
              <a:rPr lang="en-US" sz="3200" dirty="0"/>
              <a:t>FCTC COP10</a:t>
            </a:r>
          </a:p>
          <a:p>
            <a:pPr algn="r" defTabSz="1219170"/>
            <a:r>
              <a:rPr lang="en-US" sz="3200" u="sng" dirty="0">
                <a:solidFill>
                  <a:srgbClr val="FFFFFF">
                    <a:lumMod val="50000"/>
                  </a:srgbClr>
                </a:solidFill>
              </a:rPr>
              <a:t>Agenda overview</a:t>
            </a:r>
          </a:p>
        </p:txBody>
      </p:sp>
    </p:spTree>
    <p:extLst>
      <p:ext uri="{BB962C8B-B14F-4D97-AF65-F5344CB8AC3E}">
        <p14:creationId xmlns:p14="http://schemas.microsoft.com/office/powerpoint/2010/main" val="4105832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C13DA2E-DD43-1883-D8E8-27ED2CFAAE69}"/>
              </a:ext>
            </a:extLst>
          </p:cNvPr>
          <p:cNvSpPr txBox="1"/>
          <p:nvPr/>
        </p:nvSpPr>
        <p:spPr>
          <a:xfrm>
            <a:off x="3148549" y="1149318"/>
            <a:ext cx="8450166" cy="4666021"/>
          </a:xfrm>
          <a:prstGeom prst="rect">
            <a:avLst/>
          </a:prstGeom>
          <a:noFill/>
        </p:spPr>
        <p:txBody>
          <a:bodyPr wrap="square">
            <a:spAutoFit/>
          </a:bodyPr>
          <a:lstStyle/>
          <a:p>
            <a:pPr marL="0" marR="0" lvl="3" indent="0" algn="just"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none" spc="0" normalizeH="0" baseline="0" noProof="0" dirty="0">
              <a:ln>
                <a:noFill/>
              </a:ln>
              <a:solidFill>
                <a:srgbClr val="00B0F0"/>
              </a:solidFill>
              <a:effectLst/>
              <a:uLnTx/>
              <a:uFillTx/>
              <a:latin typeface="Calibri" panose="020F0502020204030204"/>
              <a:ea typeface="Lato" charset="0"/>
              <a:cs typeface="Lato" charset="0"/>
            </a:endParaRPr>
          </a:p>
          <a:p>
            <a:pPr marL="0" marR="0" lvl="3" indent="0" algn="just"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none" spc="0" normalizeH="0" baseline="0" noProof="0" dirty="0">
              <a:ln>
                <a:noFill/>
              </a:ln>
              <a:solidFill>
                <a:srgbClr val="00B0F0"/>
              </a:solidFill>
              <a:effectLst/>
              <a:uLnTx/>
              <a:uFillTx/>
              <a:latin typeface="Calibri" panose="020F0502020204030204"/>
              <a:ea typeface="Lato" charset="0"/>
              <a:cs typeface="Lato" charset="0"/>
            </a:endParaRPr>
          </a:p>
          <a:p>
            <a:pPr marL="0" marR="0" lvl="3" indent="0" algn="just"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Calibri" panose="020F0502020204030204"/>
                <a:ea typeface="Lato" charset="0"/>
                <a:cs typeface="Lato" charset="0"/>
              </a:rPr>
              <a:t>HTPs:</a:t>
            </a:r>
          </a:p>
          <a:p>
            <a:pPr marL="515938" marR="0" lvl="2"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When not banned, fully apply FCTC provisions and recommendations in the WHO comprehensive report on HTPs and the FCTC Classification report.</a:t>
            </a:r>
          </a:p>
          <a:p>
            <a:pPr marL="230188" marR="0" lvl="2" indent="0" algn="just"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2" indent="0" algn="just"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Calibri" panose="020F0502020204030204"/>
                <a:ea typeface="Lato" charset="0"/>
                <a:cs typeface="Lato" charset="0"/>
              </a:rPr>
              <a:t>Nicotine pouches:</a:t>
            </a:r>
          </a:p>
          <a:p>
            <a:pPr marL="514350" marR="0" lvl="0" indent="-171450" algn="just" defTabSz="914400" rtl="0" eaLnBrk="1" fontAlgn="auto" latinLnBrk="0" hangingPunct="1">
              <a:lnSpc>
                <a:spcPct val="100000"/>
              </a:lnSpc>
              <a:spcBef>
                <a:spcPts val="0"/>
              </a:spcBef>
              <a:spcAft>
                <a:spcPts val="0"/>
              </a:spcAft>
              <a:buClrTx/>
              <a:buSzPts val="1000"/>
              <a:buFont typeface="Arial" panose="020B0604020202020204" pitchFamily="34" charset="0"/>
              <a:buChar char="•"/>
              <a:tabLst/>
              <a:defRPr/>
            </a:pPr>
            <a:r>
              <a:rPr kumimoji="0" lang="en-US" sz="1300" b="0" i="0" u="sng" strike="noStrike" kern="1200" cap="none" spc="0" normalizeH="0" baseline="0" noProof="0" dirty="0">
                <a:ln>
                  <a:noFill/>
                </a:ln>
                <a:solidFill>
                  <a:prstClr val="black"/>
                </a:solidFill>
                <a:effectLst/>
                <a:uLnTx/>
                <a:uFillTx/>
                <a:latin typeface="Calibri" panose="020F0502020204030204"/>
                <a:ea typeface="+mn-ea"/>
                <a:cs typeface="+mn-cs"/>
              </a:rPr>
              <a:t>Prevent all forms of marketing </a:t>
            </a: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and take all action necessary to minimize youth access, appeal and initiation.</a:t>
            </a:r>
          </a:p>
          <a:p>
            <a:pPr marL="515938"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Regulate nicotine products in the same way as products of similar appearance, content and use (e.g.  regulate nicotine pouches the same as snus)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300" b="1" i="0" u="none" strike="noStrike" kern="1200" cap="none" spc="0" normalizeH="0" baseline="0" noProof="0" dirty="0" err="1">
                <a:ln>
                  <a:noFill/>
                </a:ln>
                <a:solidFill>
                  <a:prstClr val="black"/>
                </a:solidFill>
                <a:effectLst/>
                <a:uLnTx/>
                <a:uFillTx/>
                <a:latin typeface="Calibri" panose="020F0502020204030204"/>
                <a:ea typeface="Lato" charset="0"/>
                <a:cs typeface="Lato" charset="0"/>
              </a:rPr>
              <a:t>Disposable</a:t>
            </a:r>
            <a:r>
              <a:rPr kumimoji="0" lang="fr-FR" sz="1300" b="1" i="0" u="none" strike="noStrike" kern="1200" cap="none" spc="0" normalizeH="0" baseline="0" noProof="0" dirty="0">
                <a:ln>
                  <a:noFill/>
                </a:ln>
                <a:solidFill>
                  <a:prstClr val="black"/>
                </a:solidFill>
                <a:effectLst/>
                <a:uLnTx/>
                <a:uFillTx/>
                <a:latin typeface="Calibri" panose="020F0502020204030204"/>
                <a:ea typeface="Lato" charset="0"/>
                <a:cs typeface="Lato" charset="0"/>
              </a:rPr>
              <a:t> e-cigarettes (D-ENDS):</a:t>
            </a:r>
          </a:p>
          <a:p>
            <a:pPr marL="515938"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Consider very strong regulations, which could include a ban, to protect children.</a:t>
            </a:r>
          </a:p>
          <a:p>
            <a:pPr marL="344488" marR="0" lvl="0" indent="0" algn="just"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Calibri" panose="020F0502020204030204"/>
                <a:ea typeface="Lato" charset="0"/>
                <a:cs typeface="Lato" charset="0"/>
              </a:rPr>
              <a:t>E-cigarettes (ENDS/ENNDS):</a:t>
            </a: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4488" marR="0" lvl="0" indent="0" algn="just" defTabSz="914400" rtl="0" eaLnBrk="1" fontAlgn="auto" latinLnBrk="0" hangingPunct="1">
              <a:lnSpc>
                <a:spcPct val="107000"/>
              </a:lnSpc>
              <a:spcBef>
                <a:spcPts val="0"/>
              </a:spcBef>
              <a:spcAft>
                <a:spcPts val="0"/>
              </a:spcAft>
              <a:buClrTx/>
              <a:buSzPts val="1000"/>
              <a:buFontTx/>
              <a:buNone/>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Where ENDS are not banned, prevent uptake by youth, and prevent availability and marketing to youth, including:</a:t>
            </a:r>
          </a:p>
          <a:p>
            <a:pPr marL="742950" marR="0" lvl="1" indent="-285750" algn="just"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banning or restricting the use of </a:t>
            </a:r>
            <a:r>
              <a:rPr kumimoji="0" lang="en-US" sz="1300" b="0" i="0" u="none" strike="noStrike" kern="1200" cap="none" spc="0" normalizeH="0" baseline="0" noProof="0" dirty="0" err="1">
                <a:ln>
                  <a:noFill/>
                </a:ln>
                <a:solidFill>
                  <a:prstClr val="black"/>
                </a:solidFill>
                <a:effectLst/>
                <a:uLnTx/>
                <a:uFillTx/>
                <a:latin typeface="Calibri" panose="020F0502020204030204"/>
                <a:ea typeface="+mn-ea"/>
                <a:cs typeface="+mn-cs"/>
              </a:rPr>
              <a:t>flavours</a:t>
            </a: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 that appeal to minors;</a:t>
            </a:r>
          </a:p>
          <a:p>
            <a:pPr marL="742950" marR="0" lvl="1" indent="-285750" algn="just"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banning or restricting </a:t>
            </a:r>
            <a:r>
              <a:rPr kumimoji="0" lang="en-US" sz="1300" b="0" i="0" u="none" strike="noStrike" kern="1200" cap="none" spc="0" normalizeH="0" baseline="0" noProof="0" dirty="0" err="1">
                <a:ln>
                  <a:noFill/>
                </a:ln>
                <a:solidFill>
                  <a:prstClr val="black"/>
                </a:solidFill>
                <a:effectLst/>
                <a:uLnTx/>
                <a:uFillTx/>
                <a:latin typeface="Calibri" panose="020F0502020204030204"/>
                <a:ea typeface="+mn-ea"/>
                <a:cs typeface="+mn-cs"/>
              </a:rPr>
              <a:t>flavours</a:t>
            </a: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 of serious toxicological concern e.g., diacetyl, acetyl propionyl, cinnamaldehydes or benzaldehyde;</a:t>
            </a:r>
          </a:p>
          <a:p>
            <a:pPr marL="742950" marR="0" lvl="1" indent="-285750" algn="just" defTabSz="914400" rtl="0" eaLnBrk="1" fontAlgn="auto" latinLnBrk="0" hangingPunct="1">
              <a:lnSpc>
                <a:spcPct val="107000"/>
              </a:lnSpc>
              <a:spcBef>
                <a:spcPts val="0"/>
              </a:spcBef>
              <a:spcAft>
                <a:spcPts val="800"/>
              </a:spcAft>
              <a:buClrTx/>
              <a:buSzTx/>
              <a:buFont typeface="Courier New" panose="02070309020205020404" pitchFamily="49" charset="0"/>
              <a:buChar char="o"/>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requiring use of ingredients that are not risky to health and are of the ‘highest purity’.</a:t>
            </a:r>
          </a:p>
          <a:p>
            <a:pPr marL="0" marR="0" lvl="3" indent="0" algn="just"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err="1">
                <a:ln>
                  <a:noFill/>
                </a:ln>
                <a:solidFill>
                  <a:prstClr val="black"/>
                </a:solidFill>
                <a:effectLst/>
                <a:uLnTx/>
                <a:uFillTx/>
                <a:latin typeface="Calibri" panose="020F0502020204030204"/>
                <a:ea typeface="Lato" charset="0"/>
                <a:cs typeface="Lato" charset="0"/>
              </a:rPr>
              <a:t>Flavours</a:t>
            </a:r>
            <a:r>
              <a:rPr kumimoji="0" lang="en-US" sz="1300" b="1" i="0" u="none" strike="noStrike" kern="1200" cap="none" spc="0" normalizeH="0" baseline="0" noProof="0" dirty="0">
                <a:ln>
                  <a:noFill/>
                </a:ln>
                <a:solidFill>
                  <a:prstClr val="black"/>
                </a:solidFill>
                <a:effectLst/>
                <a:uLnTx/>
                <a:uFillTx/>
                <a:latin typeface="Calibri" panose="020F0502020204030204"/>
                <a:ea typeface="Lato" charset="0"/>
                <a:cs typeface="Lato" charset="0"/>
              </a:rPr>
              <a:t>: </a:t>
            </a:r>
          </a:p>
          <a:p>
            <a:pPr marL="515938" marR="0" lvl="3"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Comprehensively ban or regulate </a:t>
            </a:r>
            <a:r>
              <a:rPr kumimoji="0" lang="en-US" sz="1300" b="0" i="0" u="none" strike="noStrike" kern="1200" cap="none" spc="0" normalizeH="0" baseline="0" noProof="0" dirty="0" err="1">
                <a:ln>
                  <a:noFill/>
                </a:ln>
                <a:solidFill>
                  <a:prstClr val="black"/>
                </a:solidFill>
                <a:effectLst/>
                <a:uLnTx/>
                <a:uFillTx/>
                <a:latin typeface="Calibri" panose="020F0502020204030204"/>
                <a:ea typeface="+mn-ea"/>
                <a:cs typeface="+mn-cs"/>
              </a:rPr>
              <a:t>flavouring</a:t>
            </a: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 agents in all nicotine and tobacco products to protect youth.</a:t>
            </a:r>
          </a:p>
          <a:p>
            <a:pPr marL="0" marR="0" lvl="3" indent="0" algn="just"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none" spc="0" normalizeH="0" baseline="0" noProof="0" dirty="0">
              <a:ln>
                <a:noFill/>
              </a:ln>
              <a:solidFill>
                <a:srgbClr val="00B0F0"/>
              </a:solidFill>
              <a:effectLst/>
              <a:uLnTx/>
              <a:uFillTx/>
              <a:latin typeface="Calibri" panose="020F0502020204030204"/>
              <a:ea typeface="Lato" charset="0"/>
              <a:cs typeface="Lato" charset="0"/>
            </a:endParaRPr>
          </a:p>
        </p:txBody>
      </p:sp>
      <p:sp>
        <p:nvSpPr>
          <p:cNvPr id="12" name="TextBox 11">
            <a:extLst>
              <a:ext uri="{FF2B5EF4-FFF2-40B4-BE49-F238E27FC236}">
                <a16:creationId xmlns:a16="http://schemas.microsoft.com/office/drawing/2014/main" id="{AD7E571C-673C-855D-C28A-E5597CF8EF01}"/>
              </a:ext>
            </a:extLst>
          </p:cNvPr>
          <p:cNvSpPr txBox="1"/>
          <p:nvPr/>
        </p:nvSpPr>
        <p:spPr>
          <a:xfrm>
            <a:off x="-183821" y="1432308"/>
            <a:ext cx="3443181" cy="287899"/>
          </a:xfrm>
          <a:prstGeom prst="rect">
            <a:avLst/>
          </a:prstGeom>
          <a:noFill/>
        </p:spPr>
        <p:txBody>
          <a:bodyPr wrap="square" rtlCol="0">
            <a:spAutoFit/>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45911"/>
                </a:solidFill>
                <a:effectLst/>
                <a:uLnTx/>
                <a:uFillTx/>
                <a:latin typeface="Calibri" panose="020F0502020204030204" pitchFamily="34" charset="0"/>
                <a:ea typeface="+mn-ea"/>
                <a:cs typeface="Times New Roman" panose="02020603050405020304" pitchFamily="18" charset="0"/>
              </a:rPr>
              <a:t>ARTICLES 9 AND 10</a:t>
            </a:r>
          </a:p>
        </p:txBody>
      </p:sp>
      <p:pic>
        <p:nvPicPr>
          <p:cNvPr id="14" name="Picture 13">
            <a:extLst>
              <a:ext uri="{FF2B5EF4-FFF2-40B4-BE49-F238E27FC236}">
                <a16:creationId xmlns:a16="http://schemas.microsoft.com/office/drawing/2014/main" id="{CAC42F91-4D61-384B-1758-C162E35EC197}"/>
              </a:ext>
            </a:extLst>
          </p:cNvPr>
          <p:cNvPicPr>
            <a:picLocks noChangeAspect="1"/>
          </p:cNvPicPr>
          <p:nvPr/>
        </p:nvPicPr>
        <p:blipFill>
          <a:blip r:embed="rId2"/>
          <a:stretch>
            <a:fillRect/>
          </a:stretch>
        </p:blipFill>
        <p:spPr>
          <a:xfrm>
            <a:off x="515464" y="1897513"/>
            <a:ext cx="2145745" cy="2725854"/>
          </a:xfrm>
          <a:prstGeom prst="rect">
            <a:avLst/>
          </a:prstGeom>
          <a:ln w="6350">
            <a:solidFill>
              <a:schemeClr val="tx1"/>
            </a:solidFill>
          </a:ln>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25CE0D90-B718-59AE-523B-DC426C8F50AF}"/>
              </a:ext>
            </a:extLst>
          </p:cNvPr>
          <p:cNvPicPr>
            <a:picLocks noChangeAspect="1"/>
          </p:cNvPicPr>
          <p:nvPr/>
        </p:nvPicPr>
        <p:blipFill>
          <a:blip r:embed="rId3"/>
          <a:stretch>
            <a:fillRect/>
          </a:stretch>
        </p:blipFill>
        <p:spPr>
          <a:xfrm>
            <a:off x="513052" y="2565991"/>
            <a:ext cx="2145745" cy="2759288"/>
          </a:xfrm>
          <a:prstGeom prst="rect">
            <a:avLst/>
          </a:prstGeom>
          <a:ln w="9525">
            <a:solidFill>
              <a:schemeClr val="tx1"/>
            </a:solidFill>
          </a:ln>
          <a:effectLst>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id="{EC962E1B-6E8C-C5C9-370D-8395ACA745A5}"/>
              </a:ext>
            </a:extLst>
          </p:cNvPr>
          <p:cNvPicPr>
            <a:picLocks noChangeAspect="1"/>
          </p:cNvPicPr>
          <p:nvPr/>
        </p:nvPicPr>
        <p:blipFill>
          <a:blip r:embed="rId4"/>
          <a:stretch>
            <a:fillRect/>
          </a:stretch>
        </p:blipFill>
        <p:spPr>
          <a:xfrm>
            <a:off x="514620" y="3260440"/>
            <a:ext cx="2139513" cy="2759288"/>
          </a:xfrm>
          <a:prstGeom prst="rect">
            <a:avLst/>
          </a:prstGeom>
          <a:ln w="6350">
            <a:solidFill>
              <a:schemeClr val="tx1"/>
            </a:solidFill>
          </a:ln>
          <a:effectLst>
            <a:outerShdw blurRad="50800" dist="38100" dir="2700000" algn="tl" rotWithShape="0">
              <a:prstClr val="black">
                <a:alpha val="40000"/>
              </a:prstClr>
            </a:outerShdw>
          </a:effectLst>
        </p:spPr>
      </p:pic>
      <p:sp>
        <p:nvSpPr>
          <p:cNvPr id="2" name="Title 3">
            <a:extLst>
              <a:ext uri="{FF2B5EF4-FFF2-40B4-BE49-F238E27FC236}">
                <a16:creationId xmlns:a16="http://schemas.microsoft.com/office/drawing/2014/main" id="{9F327F92-0A24-AC1F-CB11-77CEFDC70B46}"/>
              </a:ext>
            </a:extLst>
          </p:cNvPr>
          <p:cNvSpPr txBox="1">
            <a:spLocks/>
          </p:cNvSpPr>
          <p:nvPr/>
        </p:nvSpPr>
        <p:spPr>
          <a:xfrm>
            <a:off x="489614" y="120195"/>
            <a:ext cx="11593215" cy="1029123"/>
          </a:xfrm>
          <a:prstGeom prst="rect">
            <a:avLst/>
          </a:prstGeom>
        </p:spPr>
        <p:txBody>
          <a:bodyPr vert="horz" lIns="121920" tIns="60960" rIns="121920" bIns="60960" rtlCol="0" anchor="t">
            <a:normAutofit/>
          </a:bodyPr>
          <a:lstStyle>
            <a:lvl1pPr algn="l" defTabSz="914400" rtl="0" eaLnBrk="1" latinLnBrk="0" hangingPunct="1">
              <a:lnSpc>
                <a:spcPct val="90000"/>
              </a:lnSpc>
              <a:spcBef>
                <a:spcPct val="0"/>
              </a:spcBef>
              <a:buNone/>
              <a:defRPr sz="2400" b="0" kern="1200">
                <a:solidFill>
                  <a:srgbClr val="001A72"/>
                </a:solidFill>
                <a:latin typeface="Lato" charset="0"/>
                <a:ea typeface="Lato" charset="0"/>
                <a:cs typeface="Lato" charset="0"/>
              </a:defRPr>
            </a:lvl1pPr>
          </a:lstStyle>
          <a:p>
            <a:pPr algn="r" defTabSz="1219170"/>
            <a:r>
              <a:rPr lang="en-US" sz="3200" dirty="0"/>
              <a:t>FCTC COP10</a:t>
            </a:r>
          </a:p>
          <a:p>
            <a:pPr algn="r" defTabSz="1219170"/>
            <a:r>
              <a:rPr lang="en-US" sz="3200" u="sng" dirty="0">
                <a:solidFill>
                  <a:srgbClr val="FFFFFF">
                    <a:lumMod val="50000"/>
                  </a:srgbClr>
                </a:solidFill>
              </a:rPr>
              <a:t>Policy recommendations</a:t>
            </a:r>
          </a:p>
        </p:txBody>
      </p:sp>
    </p:spTree>
    <p:extLst>
      <p:ext uri="{BB962C8B-B14F-4D97-AF65-F5344CB8AC3E}">
        <p14:creationId xmlns:p14="http://schemas.microsoft.com/office/powerpoint/2010/main" val="1400126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FE3797-8309-F961-2D52-56967766F277}"/>
              </a:ext>
            </a:extLst>
          </p:cNvPr>
          <p:cNvSpPr txBox="1"/>
          <p:nvPr/>
        </p:nvSpPr>
        <p:spPr>
          <a:xfrm>
            <a:off x="137652" y="1355389"/>
            <a:ext cx="3178085" cy="646972"/>
          </a:xfrm>
          <a:prstGeom prst="rect">
            <a:avLst/>
          </a:prstGeom>
          <a:noFill/>
        </p:spPr>
        <p:txBody>
          <a:bodyPr wrap="square" rtlCol="0">
            <a:spAutoFit/>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45911"/>
                </a:solidFill>
                <a:effectLst/>
                <a:uLnTx/>
                <a:uFillTx/>
                <a:latin typeface="Calibri" panose="020F0502020204030204" pitchFamily="34" charset="0"/>
                <a:ea typeface="+mn-ea"/>
                <a:cs typeface="Times New Roman" panose="02020603050405020304" pitchFamily="18" charset="0"/>
              </a:rPr>
              <a:t>NOVEL AND EMERGING TOBACCO </a:t>
            </a:r>
            <a:br>
              <a:rPr kumimoji="0" lang="en-US" sz="1800" b="1" i="0" u="none" strike="noStrike" kern="1200" cap="none" spc="0" normalizeH="0" baseline="0" noProof="0" dirty="0">
                <a:ln>
                  <a:noFill/>
                </a:ln>
                <a:solidFill>
                  <a:srgbClr val="C45911"/>
                </a:solidFill>
                <a:effectLst/>
                <a:uLnTx/>
                <a:uFillTx/>
                <a:latin typeface="Calibri" panose="020F0502020204030204" pitchFamily="34" charset="0"/>
                <a:ea typeface="+mn-ea"/>
                <a:cs typeface="Times New Roman" panose="02020603050405020304" pitchFamily="18" charset="0"/>
              </a:rPr>
            </a:br>
            <a:r>
              <a:rPr kumimoji="0" lang="en-US" sz="1800" b="1" i="0" u="none" strike="noStrike" kern="1200" cap="none" spc="0" normalizeH="0" baseline="0" noProof="0" dirty="0">
                <a:ln>
                  <a:noFill/>
                </a:ln>
                <a:solidFill>
                  <a:srgbClr val="C45911"/>
                </a:solidFill>
                <a:effectLst/>
                <a:uLnTx/>
                <a:uFillTx/>
                <a:latin typeface="Calibri" panose="020F0502020204030204" pitchFamily="34" charset="0"/>
                <a:ea typeface="+mn-ea"/>
                <a:cs typeface="Times New Roman" panose="02020603050405020304" pitchFamily="18" charset="0"/>
              </a:rPr>
              <a:t>PRODUCTS</a:t>
            </a:r>
          </a:p>
        </p:txBody>
      </p:sp>
      <p:sp>
        <p:nvSpPr>
          <p:cNvPr id="5" name="TextBox 4">
            <a:extLst>
              <a:ext uri="{FF2B5EF4-FFF2-40B4-BE49-F238E27FC236}">
                <a16:creationId xmlns:a16="http://schemas.microsoft.com/office/drawing/2014/main" id="{90D18334-84A2-BA31-1E40-A150FB50A2E6}"/>
              </a:ext>
            </a:extLst>
          </p:cNvPr>
          <p:cNvSpPr txBox="1"/>
          <p:nvPr/>
        </p:nvSpPr>
        <p:spPr>
          <a:xfrm>
            <a:off x="3147062" y="1355389"/>
            <a:ext cx="8450166" cy="4493538"/>
          </a:xfrm>
          <a:prstGeom prst="rect">
            <a:avLst/>
          </a:prstGeom>
          <a:noFill/>
        </p:spPr>
        <p:txBody>
          <a:bodyPr wrap="square">
            <a:spAutoFit/>
          </a:bodyPr>
          <a:lstStyle/>
          <a:p>
            <a:pPr marL="0" marR="0" lvl="3" indent="0" algn="just"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Calibri" panose="020F0502020204030204"/>
                <a:ea typeface="Lato" charset="0"/>
                <a:cs typeface="Lato" charset="0"/>
              </a:rPr>
              <a:t>WHO Report on HTPs:</a:t>
            </a:r>
          </a:p>
          <a:p>
            <a:pPr marL="515938" marR="0" lvl="3"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Regulatory provisions.</a:t>
            </a:r>
          </a:p>
          <a:p>
            <a:pPr marL="515938" marR="0" lvl="3"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Apply existing regulations on conventional cigarettes to heated tobacco products, including:</a:t>
            </a:r>
          </a:p>
          <a:p>
            <a:pPr marL="973138" lvl="4" indent="-171450" algn="just">
              <a:buFont typeface="Courier New" panose="02070309020205020404" pitchFamily="49" charset="0"/>
              <a:buChar char="o"/>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Smoking bans</a:t>
            </a:r>
          </a:p>
          <a:p>
            <a:pPr marL="973138" lvl="4" indent="-171450" algn="just">
              <a:buFont typeface="Courier New" panose="02070309020205020404" pitchFamily="49" charset="0"/>
              <a:buChar char="o"/>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regulate the contents, emissions and design features of HTPs and require disclosure of the contents of HTPs in accordance with Articles 9 and 10 of the WHO FCTC, including restriction of the use of </a:t>
            </a:r>
            <a:r>
              <a:rPr kumimoji="0" lang="en-US" sz="1300" b="0" i="0" u="none" strike="noStrike" kern="1200" cap="none" spc="0" normalizeH="0" baseline="0" noProof="0" dirty="0" err="1">
                <a:ln>
                  <a:noFill/>
                </a:ln>
                <a:solidFill>
                  <a:prstClr val="black"/>
                </a:solidFill>
                <a:effectLst/>
                <a:uLnTx/>
                <a:uFillTx/>
                <a:latin typeface="Calibri" panose="020F0502020204030204"/>
                <a:ea typeface="+mn-ea"/>
                <a:cs typeface="+mn-cs"/>
              </a:rPr>
              <a:t>flavours</a:t>
            </a: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 that appeal to minors and prohibit the addition of pharmacologically active substances,</a:t>
            </a:r>
          </a:p>
          <a:p>
            <a:pPr marL="973138" lvl="4" indent="-171450" algn="just">
              <a:buFont typeface="Courier New" panose="02070309020205020404" pitchFamily="49" charset="0"/>
              <a:buChar char="o"/>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require </a:t>
            </a:r>
            <a:r>
              <a:rPr kumimoji="0" lang="en-US" sz="1300" b="0" i="0" u="sng" strike="noStrike" kern="1200" cap="none" spc="0" normalizeH="0" baseline="0" noProof="0" dirty="0">
                <a:ln>
                  <a:noFill/>
                </a:ln>
                <a:solidFill>
                  <a:prstClr val="black"/>
                </a:solidFill>
                <a:effectLst/>
                <a:uLnTx/>
                <a:uFillTx/>
                <a:latin typeface="Calibri" panose="020F0502020204030204"/>
                <a:ea typeface="+mn-ea"/>
                <a:cs typeface="+mn-cs"/>
              </a:rPr>
              <a:t>large graphic health warnings </a:t>
            </a: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and </a:t>
            </a:r>
            <a:r>
              <a:rPr kumimoji="0" lang="en-US" sz="1300" b="0" i="0" u="sng" strike="noStrike" kern="1200" cap="none" spc="0" normalizeH="0" baseline="0" noProof="0" dirty="0">
                <a:ln>
                  <a:noFill/>
                </a:ln>
                <a:solidFill>
                  <a:prstClr val="black"/>
                </a:solidFill>
                <a:effectLst/>
                <a:uLnTx/>
                <a:uFillTx/>
                <a:latin typeface="Calibri" panose="020F0502020204030204"/>
                <a:ea typeface="+mn-ea"/>
                <a:cs typeface="+mn-cs"/>
              </a:rPr>
              <a:t>plain packaging </a:t>
            </a: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on </a:t>
            </a:r>
            <a:r>
              <a:rPr kumimoji="0" lang="en-US" sz="1300" b="0" i="0" u="sng" strike="noStrike" kern="1200" cap="none" spc="0" normalizeH="0" baseline="0" noProof="0" dirty="0">
                <a:ln>
                  <a:noFill/>
                </a:ln>
                <a:solidFill>
                  <a:prstClr val="black"/>
                </a:solidFill>
                <a:effectLst/>
                <a:uLnTx/>
                <a:uFillTx/>
                <a:latin typeface="Calibri" panose="020F0502020204030204"/>
                <a:ea typeface="+mn-ea"/>
                <a:cs typeface="+mn-cs"/>
              </a:rPr>
              <a:t>HTP consumable packs and device packages </a:t>
            </a: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as for any other smoked tobacco products</a:t>
            </a:r>
          </a:p>
          <a:p>
            <a:pPr marL="973138" lvl="4" indent="-171450" algn="just">
              <a:buFont typeface="Courier New" panose="02070309020205020404" pitchFamily="49" charset="0"/>
              <a:buChar char="o"/>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apply existing bans on tobacco advertising, promotion and sponsorship to tobacco inserts and devices, and where this is not currently possible strengthen the law to ban all forms of advertising, promotion and sponsorship of HTP inserts and devices,</a:t>
            </a:r>
          </a:p>
          <a:p>
            <a:pPr marL="801688" lvl="4" algn="ju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4488" marR="0" lvl="3" indent="0" algn="just"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Fiscal provisions: </a:t>
            </a:r>
          </a:p>
          <a:p>
            <a:pPr marL="515938" lvl="3" indent="-171450" algn="just">
              <a:buFont typeface="Arial" panose="020B0604020202020204" pitchFamily="34" charset="0"/>
              <a:buChar char="•"/>
              <a:defRPr/>
            </a:pPr>
            <a:r>
              <a:rPr lang="en-US" sz="1300" dirty="0">
                <a:solidFill>
                  <a:prstClr val="black"/>
                </a:solidFill>
                <a:latin typeface="Calibri" panose="020F0502020204030204"/>
              </a:rPr>
              <a:t>HTPs products should be taxed at the same rate as CCs, </a:t>
            </a:r>
          </a:p>
          <a:p>
            <a:pPr marL="515938" marR="0" lvl="3" indent="-171450"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3" indent="0" algn="just"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Calibri" panose="020F0502020204030204"/>
                <a:ea typeface="Lato" charset="0"/>
                <a:cs typeface="Lato" charset="0"/>
              </a:rPr>
              <a:t>Convention Secretariat Report on HTPs: </a:t>
            </a:r>
          </a:p>
          <a:p>
            <a:pPr marL="515938" marR="0" lvl="3"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The aerosols emitted by HTPs thus fall under the definition of smoke. Since the source of this smoke is a tobacco product, the emissions of most novel and emerging tobacco products – including HTPs – are tobacco smoke.</a:t>
            </a:r>
          </a:p>
          <a:p>
            <a:pPr marL="515938" marR="0" lvl="3"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15938" marR="0" lvl="3"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All articles of the WHO FCTC and their guidelines for implementation can be applied to novel and emerging tobacco products, including HTPs, and </a:t>
            </a:r>
            <a:r>
              <a:rPr kumimoji="0" lang="en-US" sz="130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extended to the devices </a:t>
            </a:r>
            <a:r>
              <a:rPr kumimoji="0" lang="en-US" sz="1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needed for their use</a:t>
            </a: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97AD529B-2662-8C3D-FB60-3D45BCE1B613}"/>
              </a:ext>
            </a:extLst>
          </p:cNvPr>
          <p:cNvPicPr>
            <a:picLocks noChangeAspect="1"/>
          </p:cNvPicPr>
          <p:nvPr/>
        </p:nvPicPr>
        <p:blipFill>
          <a:blip r:embed="rId2"/>
          <a:stretch>
            <a:fillRect/>
          </a:stretch>
        </p:blipFill>
        <p:spPr>
          <a:xfrm>
            <a:off x="520850" y="2041245"/>
            <a:ext cx="2146589" cy="2794290"/>
          </a:xfrm>
          <a:prstGeom prst="rect">
            <a:avLst/>
          </a:prstGeom>
          <a:ln w="6350">
            <a:solidFill>
              <a:schemeClr val="tx1"/>
            </a:solidFill>
          </a:ln>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DF040778-AFE1-471E-0A09-2870453F8D0E}"/>
              </a:ext>
            </a:extLst>
          </p:cNvPr>
          <p:cNvPicPr>
            <a:picLocks noChangeAspect="1"/>
          </p:cNvPicPr>
          <p:nvPr/>
        </p:nvPicPr>
        <p:blipFill>
          <a:blip r:embed="rId3"/>
          <a:stretch>
            <a:fillRect/>
          </a:stretch>
        </p:blipFill>
        <p:spPr>
          <a:xfrm>
            <a:off x="520851" y="2749903"/>
            <a:ext cx="2146589" cy="2807845"/>
          </a:xfrm>
          <a:prstGeom prst="rect">
            <a:avLst/>
          </a:prstGeom>
          <a:ln w="6350">
            <a:solidFill>
              <a:schemeClr val="tx1"/>
            </a:solidFill>
          </a:ln>
          <a:effectLst>
            <a:outerShdw blurRad="50800" dist="38100" dir="2700000" algn="tl" rotWithShape="0">
              <a:prstClr val="black">
                <a:alpha val="40000"/>
              </a:prstClr>
            </a:outerShdw>
          </a:effectLst>
        </p:spPr>
      </p:pic>
      <p:sp>
        <p:nvSpPr>
          <p:cNvPr id="2" name="Title 3">
            <a:extLst>
              <a:ext uri="{FF2B5EF4-FFF2-40B4-BE49-F238E27FC236}">
                <a16:creationId xmlns:a16="http://schemas.microsoft.com/office/drawing/2014/main" id="{CC55F141-6052-7052-B04C-359A61CD42A9}"/>
              </a:ext>
            </a:extLst>
          </p:cNvPr>
          <p:cNvSpPr txBox="1">
            <a:spLocks/>
          </p:cNvSpPr>
          <p:nvPr/>
        </p:nvSpPr>
        <p:spPr>
          <a:xfrm>
            <a:off x="489614" y="120195"/>
            <a:ext cx="11593215" cy="1029123"/>
          </a:xfrm>
          <a:prstGeom prst="rect">
            <a:avLst/>
          </a:prstGeom>
        </p:spPr>
        <p:txBody>
          <a:bodyPr vert="horz" lIns="121920" tIns="60960" rIns="121920" bIns="60960" rtlCol="0" anchor="t">
            <a:normAutofit/>
          </a:bodyPr>
          <a:lstStyle>
            <a:lvl1pPr algn="l" defTabSz="914400" rtl="0" eaLnBrk="1" latinLnBrk="0" hangingPunct="1">
              <a:lnSpc>
                <a:spcPct val="90000"/>
              </a:lnSpc>
              <a:spcBef>
                <a:spcPct val="0"/>
              </a:spcBef>
              <a:buNone/>
              <a:defRPr sz="2400" b="0" kern="1200">
                <a:solidFill>
                  <a:srgbClr val="001A72"/>
                </a:solidFill>
                <a:latin typeface="Lato" charset="0"/>
                <a:ea typeface="Lato" charset="0"/>
                <a:cs typeface="Lato" charset="0"/>
              </a:defRPr>
            </a:lvl1pPr>
          </a:lstStyle>
          <a:p>
            <a:pPr algn="r" defTabSz="1219170"/>
            <a:r>
              <a:rPr lang="en-US" sz="3200" dirty="0"/>
              <a:t>FCTC COP10</a:t>
            </a:r>
          </a:p>
          <a:p>
            <a:pPr algn="r" defTabSz="1219170"/>
            <a:r>
              <a:rPr lang="en-US" sz="3200" u="sng" dirty="0">
                <a:solidFill>
                  <a:srgbClr val="FFFFFF">
                    <a:lumMod val="50000"/>
                  </a:srgbClr>
                </a:solidFill>
              </a:rPr>
              <a:t>Policy recommendations</a:t>
            </a:r>
          </a:p>
        </p:txBody>
      </p:sp>
    </p:spTree>
    <p:extLst>
      <p:ext uri="{BB962C8B-B14F-4D97-AF65-F5344CB8AC3E}">
        <p14:creationId xmlns:p14="http://schemas.microsoft.com/office/powerpoint/2010/main" val="2377635613"/>
      </p:ext>
    </p:extLst>
  </p:cSld>
  <p:clrMapOvr>
    <a:masterClrMapping/>
  </p:clrMapOvr>
</p:sld>
</file>

<file path=ppt/theme/theme1.xml><?xml version="1.0" encoding="utf-8"?>
<a:theme xmlns:a="http://schemas.openxmlformats.org/drawingml/2006/main" name="Custom Design">
  <a:themeElements>
    <a:clrScheme name="003ca6 1">
      <a:dk1>
        <a:srgbClr val="001971"/>
      </a:dk1>
      <a:lt1>
        <a:srgbClr val="FFFFFF"/>
      </a:lt1>
      <a:dk2>
        <a:srgbClr val="44546A"/>
      </a:dk2>
      <a:lt2>
        <a:srgbClr val="E7E6E6"/>
      </a:lt2>
      <a:accent1>
        <a:srgbClr val="003CA6"/>
      </a:accent1>
      <a:accent2>
        <a:srgbClr val="A8178D"/>
      </a:accent2>
      <a:accent3>
        <a:srgbClr val="069CDC"/>
      </a:accent3>
      <a:accent4>
        <a:srgbClr val="00584D"/>
      </a:accent4>
      <a:accent5>
        <a:srgbClr val="3EBFAC"/>
      </a:accent5>
      <a:accent6>
        <a:srgbClr val="3E1051"/>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8b86a65e-3c3a-4406-8ac3-19a6b5cc52bc}" enabled="0" method="" siteId="{8b86a65e-3c3a-4406-8ac3-19a6b5cc52bc}" removed="1"/>
</clbl:labelList>
</file>

<file path=docProps/app.xml><?xml version="1.0" encoding="utf-8"?>
<Properties xmlns="http://schemas.openxmlformats.org/officeDocument/2006/extended-properties" xmlns:vt="http://schemas.openxmlformats.org/officeDocument/2006/docPropsVTypes">
  <TotalTime>0</TotalTime>
  <Words>1363</Words>
  <Application>Microsoft Office PowerPoint</Application>
  <PresentationFormat>Szélesvásznú</PresentationFormat>
  <Paragraphs>167</Paragraphs>
  <Slides>11</Slides>
  <Notes>1</Notes>
  <HiddenSlides>0</HiddenSlides>
  <MMClips>0</MMClips>
  <ScaleCrop>false</ScaleCrop>
  <HeadingPairs>
    <vt:vector size="6" baseType="variant">
      <vt:variant>
        <vt:lpstr>Használt betűtípusok</vt:lpstr>
      </vt:variant>
      <vt:variant>
        <vt:i4>6</vt:i4>
      </vt:variant>
      <vt:variant>
        <vt:lpstr>Téma</vt:lpstr>
      </vt:variant>
      <vt:variant>
        <vt:i4>3</vt:i4>
      </vt:variant>
      <vt:variant>
        <vt:lpstr>Diacímek</vt:lpstr>
      </vt:variant>
      <vt:variant>
        <vt:i4>11</vt:i4>
      </vt:variant>
    </vt:vector>
  </HeadingPairs>
  <TitlesOfParts>
    <vt:vector size="20" baseType="lpstr">
      <vt:lpstr>Arial</vt:lpstr>
      <vt:lpstr>Calibri</vt:lpstr>
      <vt:lpstr>Calibri Light</vt:lpstr>
      <vt:lpstr>Cambria</vt:lpstr>
      <vt:lpstr>Courier New</vt:lpstr>
      <vt:lpstr>Lato</vt:lpstr>
      <vt:lpstr>Custom Design</vt:lpstr>
      <vt:lpstr>Office Theme</vt:lpstr>
      <vt:lpstr>1_Office Theme</vt:lpstr>
      <vt:lpstr>Conference of the Parties to the WHO Framework Convention on Tobacco Control   October, 2023</vt:lpstr>
      <vt:lpstr>WHO and FCTC Overview</vt:lpstr>
      <vt:lpstr>WHO and FCTC Overview</vt:lpstr>
      <vt:lpstr>PowerPoint-bemutató</vt:lpstr>
      <vt:lpstr>PowerPoint-bemutató</vt:lpstr>
      <vt:lpstr>PowerPoint-bemutató</vt:lpstr>
      <vt:lpstr>PowerPoint-bemutató</vt:lpstr>
      <vt:lpstr>PowerPoint-bemutató</vt:lpstr>
      <vt:lpstr>PowerPoint-bemutató</vt:lpstr>
      <vt:lpstr>PowerPoint-bemutató</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2023-10-13T09:21:18Z</dcterms:created>
  <dcterms:modified xsi:type="dcterms:W3CDTF">2023-11-17T09:42:03Z</dcterms:modified>
</cp:coreProperties>
</file>