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39B79-2805-0256-83B4-F745E1530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549B9C-0C76-8FC7-66AE-BC7A6C73F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FA98-6D14-47C3-9AD6-45107BA621BB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B1DFB3-AC1E-129F-7B9B-EAE02918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CB5C3C-6A9A-18B4-89A9-C1639CD6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9040-0E71-46DD-8852-E2ED215C362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07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16FBEA-DB5A-43C3-3E91-1BB36461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452C08-FB94-EC71-A3B9-DFF2126F0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E49D41-79A4-1182-00E8-3629972D8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FA98-6D14-47C3-9AD6-45107BA621BB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34CF64-73A6-A33B-BFD1-71B9097D8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8D2D5A-CE2D-B862-3C37-A49B3A68C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9040-0E71-46DD-8852-E2ED215C362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41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70DA8FA-E529-851B-FEF9-5D69CE21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s-ES" sz="4000" b="1"/>
              <a:t>PAC, TABACO Y ECONOMÍA</a:t>
            </a:r>
            <a:br>
              <a:rPr lang="es-ES" sz="4000" b="1"/>
            </a:br>
            <a:r>
              <a:rPr lang="es-ES" sz="2000" b="1" u="sng"/>
              <a:t>(CAP, TOBACCO AND ECONOMY)</a:t>
            </a:r>
            <a:endParaRPr lang="es-ES" sz="4000" b="1" u="sng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B0106A-FADA-FB72-A4A3-20D0BBF7DB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90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A7D3942-3754-7CFE-74A2-974F55A6B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PAC 2023-2027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324E14-794B-ABAC-88AE-ED31208505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7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9C3A8E7-31A4-396B-B942-58371B3E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PAC 2023-2027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3E6A95-436F-2AC6-9DF5-4A94979574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7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0511C22-E69D-FABB-8B06-18B005CF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PAC 2023-2027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A1FE61-C12C-7BCA-EB1D-F9041B9EC6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3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F1A4457-434E-EC95-9C10-583FBA090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PAC 2023-2027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1B88C3-19A7-C370-2762-B711175867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40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5248A04-CD13-ADFF-31A8-25D0CA063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PAC 2023-2027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B8D015-B45C-ECEB-D792-8E0EF4805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2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247593F-8606-4DA5-6924-0CA13FDB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PAC 2023-2027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02D1AB-8930-3629-4115-F1A2B3D3CE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57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305C4DC-BD87-75C9-B919-D9150C4C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PAC 2023-2027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A0B1EE-9FC7-4584-5FBD-CA5D107513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61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23B1ED9-E062-5AC3-C168-23A6A94C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TABACO Y ECONOMÍA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F10FC7-3C13-85A0-397A-9CE9599F2E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71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1D20C19-7C4A-735E-9B29-C40FAF37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TABACO Y ECONOMÍA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F449B4-7445-79D7-70C6-248274BC73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56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9DBE4D1-DA80-1702-9B63-4F6ADC5F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TABACO Y ECONOMÍA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16A2C1-9948-13E2-13C9-CEC1210344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0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C47C40C-2773-BD2D-87BB-D1795C08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PAC 2023-2027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D386C5-F83B-2E1A-DA71-296D32A608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54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CEBB74D-4624-90EE-6F50-6AA30C3E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PAC, TABACO Y ECONOMÍA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B0F38B-C39A-9CD1-5899-7FAFE92417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04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369247E-A556-4BD7-BD4C-A48824FD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PAC, TABACO Y ECONOMÍA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F005B9-4D7C-9698-0402-B47E0A79AE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29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26BFB94-A8DA-02B1-CEB9-635964BA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PAC, TABACO Y ECONOMÍA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905ED7-5F3B-E9FA-CF87-5C3FB4C77F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22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D26BE78-95C2-E85F-34BA-3C10569CD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s-ES" sz="6000" b="1"/>
              <a:t>MUCHAS GRACIAS</a:t>
            </a:r>
            <a:br>
              <a:rPr lang="es-ES" sz="6000" b="1"/>
            </a:br>
            <a:r>
              <a:rPr lang="es-ES" sz="3600"/>
              <a:t>(THANK YOU VERY MUCH)</a:t>
            </a:r>
            <a:endParaRPr lang="es-ES" sz="6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1C2FA0-1D90-0393-555A-5B745549EE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7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C35CAEE-7327-0DF7-5AE8-74B1D2CE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PAC 2023-2027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FE3DB5-B4A8-E53F-D361-D6D70D0317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03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669B184-AFF3-CE35-080B-9055834E7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PAC 2023-2027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D253B4-0371-C2C3-8975-14FFD7DB1E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62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C8B82CD-73C7-D6CE-409B-83153A4C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PAC 2023-2027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FE2AB7-93ED-4331-C3CD-B491F6088F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6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4559F3D-2916-1691-990F-304EAD53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PAC 2023-2027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B05C59-26E1-E370-84F7-E420B971CF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1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41404C3-27AB-B44D-F2C0-C593CBFD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PAC 2023-2027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988CA8-3433-3C35-FA68-9E92A4CC97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0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4CBEBA6-F771-FCB9-BD07-A7EF1833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PAC 2023-2027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523444-DE9F-3870-276D-566A65F3F0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5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E68A943-ECB0-864C-9B05-69226215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PAC 2023-2027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ABB4E3-D143-1098-DB04-9D34309932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42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76</Words>
  <Application>Microsoft Office PowerPoint</Application>
  <PresentationFormat>Szélesvásznú</PresentationFormat>
  <Paragraphs>23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PAC, TABACO Y ECONOMÍA (CAP, TOBACCO AND ECONOMY)</vt:lpstr>
      <vt:lpstr>PAC 2023-2027</vt:lpstr>
      <vt:lpstr>PAC 2023-2027</vt:lpstr>
      <vt:lpstr>PAC 2023-2027</vt:lpstr>
      <vt:lpstr>PAC 2023-2027</vt:lpstr>
      <vt:lpstr>PAC 2023-2027</vt:lpstr>
      <vt:lpstr>PAC 2023-2027</vt:lpstr>
      <vt:lpstr>PAC 2023-2027</vt:lpstr>
      <vt:lpstr>PAC 2023-2027</vt:lpstr>
      <vt:lpstr>PAC 2023-2027</vt:lpstr>
      <vt:lpstr>PAC 2023-2027</vt:lpstr>
      <vt:lpstr>PAC 2023-2027</vt:lpstr>
      <vt:lpstr>PAC 2023-2027</vt:lpstr>
      <vt:lpstr>PAC 2023-2027</vt:lpstr>
      <vt:lpstr>PAC 2023-2027</vt:lpstr>
      <vt:lpstr>PAC 2023-2027</vt:lpstr>
      <vt:lpstr>TABACO Y ECONOMÍA</vt:lpstr>
      <vt:lpstr>TABACO Y ECONOMÍA</vt:lpstr>
      <vt:lpstr>TABACO Y ECONOMÍA</vt:lpstr>
      <vt:lpstr>PAC, TABACO Y ECONOMÍA</vt:lpstr>
      <vt:lpstr>PAC, TABACO Y ECONOMÍA</vt:lpstr>
      <vt:lpstr>PAC, TABACO Y ECONOMÍA</vt:lpstr>
      <vt:lpstr>MUCHAS GRACIAS (THANK YOU VERY MUCH)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PAC, TABACO Y ECONOMÍA (CAP, TOBACCO AND ECONOMY)</dc:title>
  <dc:creator>Juan Eloy Rodríguez Ucedo</dc:creator>
  <cp:lastModifiedBy>Szövetség MADOSZ</cp:lastModifiedBy>
  <cp:revision>1</cp:revision>
  <dcterms:created xsi:type="dcterms:W3CDTF">2023-10-14T15:56:28Z</dcterms:created>
  <dcterms:modified xsi:type="dcterms:W3CDTF">2023-11-17T09:26:34Z</dcterms:modified>
</cp:coreProperties>
</file>