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30" r:id="rId1"/>
  </p:sldMasterIdLst>
  <p:notesMasterIdLst>
    <p:notesMasterId r:id="rId29"/>
  </p:notesMasterIdLst>
  <p:handoutMasterIdLst>
    <p:handoutMasterId r:id="rId30"/>
  </p:handoutMasterIdLst>
  <p:sldIdLst>
    <p:sldId id="277" r:id="rId2"/>
    <p:sldId id="258" r:id="rId3"/>
    <p:sldId id="708" r:id="rId4"/>
    <p:sldId id="266" r:id="rId5"/>
    <p:sldId id="713" r:id="rId6"/>
    <p:sldId id="269" r:id="rId7"/>
    <p:sldId id="699" r:id="rId8"/>
    <p:sldId id="263" r:id="rId9"/>
    <p:sldId id="661" r:id="rId10"/>
    <p:sldId id="650" r:id="rId11"/>
    <p:sldId id="700" r:id="rId12"/>
    <p:sldId id="669" r:id="rId13"/>
    <p:sldId id="658" r:id="rId14"/>
    <p:sldId id="634" r:id="rId15"/>
    <p:sldId id="703" r:id="rId16"/>
    <p:sldId id="274" r:id="rId17"/>
    <p:sldId id="704" r:id="rId18"/>
    <p:sldId id="603" r:id="rId19"/>
    <p:sldId id="651" r:id="rId20"/>
    <p:sldId id="709" r:id="rId21"/>
    <p:sldId id="710" r:id="rId22"/>
    <p:sldId id="711" r:id="rId23"/>
    <p:sldId id="712" r:id="rId24"/>
    <p:sldId id="647" r:id="rId25"/>
    <p:sldId id="285" r:id="rId26"/>
    <p:sldId id="586" r:id="rId27"/>
    <p:sldId id="707" r:id="rId28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12" userDrawn="1">
          <p15:clr>
            <a:srgbClr val="A4A3A4"/>
          </p15:clr>
        </p15:guide>
        <p15:guide id="2" orient="horz" pos="504" userDrawn="1">
          <p15:clr>
            <a:srgbClr val="A4A3A4"/>
          </p15:clr>
        </p15:guide>
        <p15:guide id="3" pos="14257" userDrawn="1">
          <p15:clr>
            <a:srgbClr val="A4A3A4"/>
          </p15:clr>
        </p15:guide>
        <p15:guide id="4" pos="10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1D9A78"/>
    <a:srgbClr val="FFD13F"/>
    <a:srgbClr val="FFCA21"/>
    <a:srgbClr val="E6AF00"/>
    <a:srgbClr val="CAB196"/>
    <a:srgbClr val="D6BBA6"/>
    <a:srgbClr val="FFFFFF"/>
    <a:srgbClr val="4AEDDE"/>
    <a:srgbClr val="000000"/>
    <a:srgbClr val="908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51" autoAdjust="0"/>
    <p:restoredTop sz="86410" autoAdjust="0"/>
  </p:normalViewPr>
  <p:slideViewPr>
    <p:cSldViewPr snapToGrid="0" snapToObjects="1">
      <p:cViewPr>
        <p:scale>
          <a:sx n="38" d="100"/>
          <a:sy n="38" d="100"/>
        </p:scale>
        <p:origin x="734" y="24"/>
      </p:cViewPr>
      <p:guideLst>
        <p:guide orient="horz" pos="8112"/>
        <p:guide orient="horz" pos="504"/>
        <p:guide pos="14257"/>
        <p:guide pos="10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hu-H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Company2019</c:v>
                </c:pt>
              </c:strCache>
            </c:strRef>
          </c:tx>
          <c:spPr>
            <a:solidFill>
              <a:srgbClr val="9CC756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C4E1-A440-95C9-521B6C928791}"/>
              </c:ext>
            </c:extLst>
          </c:dPt>
          <c:dPt>
            <c:idx val="1"/>
            <c:bubble3D val="0"/>
            <c:spPr>
              <a:solidFill>
                <a:srgbClr val="2E364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C4E1-A440-95C9-521B6C928791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5-C4E1-A440-95C9-521B6C928791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7-C4E1-A440-95C9-521B6C928791}"/>
              </c:ext>
            </c:extLst>
          </c:dPt>
          <c:cat>
            <c:strRef>
              <c:f>Sheet1!$B$1:$E$1</c:f>
              <c:strCache>
                <c:ptCount val="4"/>
                <c:pt idx="0">
                  <c:v>Sale1</c:v>
                </c:pt>
                <c:pt idx="1">
                  <c:v>Sale2</c:v>
                </c:pt>
                <c:pt idx="2">
                  <c:v>Sale3</c:v>
                </c:pt>
                <c:pt idx="3">
                  <c:v>Sale4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4E1-A440-95C9-521B6C9287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3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hu-H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Company2019</c:v>
                </c:pt>
              </c:strCache>
            </c:strRef>
          </c:tx>
          <c:spPr>
            <a:solidFill>
              <a:srgbClr val="9CC756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C1F4-AC4C-BF7B-C07C6CBF1D70}"/>
              </c:ext>
            </c:extLst>
          </c:dPt>
          <c:dPt>
            <c:idx val="1"/>
            <c:bubble3D val="0"/>
            <c:spPr>
              <a:solidFill>
                <a:srgbClr val="2E364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C1F4-AC4C-BF7B-C07C6CBF1D70}"/>
              </c:ext>
            </c:extLst>
          </c:dPt>
          <c:dPt>
            <c:idx val="2"/>
            <c:bubble3D val="0"/>
            <c:spPr>
              <a:solidFill>
                <a:srgbClr val="2E364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C1F4-AC4C-BF7B-C07C6CBF1D70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7-C1F4-AC4C-BF7B-C07C6CBF1D70}"/>
              </c:ext>
            </c:extLst>
          </c:dPt>
          <c:cat>
            <c:strRef>
              <c:f>Sheet1!$B$1:$E$1</c:f>
              <c:strCache>
                <c:ptCount val="4"/>
                <c:pt idx="0">
                  <c:v>Sale1</c:v>
                </c:pt>
                <c:pt idx="1">
                  <c:v>Sale2</c:v>
                </c:pt>
                <c:pt idx="2">
                  <c:v>Sale3</c:v>
                </c:pt>
                <c:pt idx="3">
                  <c:v>Sale4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1F4-AC4C-BF7B-C07C6CBF1D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43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hu-H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Company2019</c:v>
                </c:pt>
              </c:strCache>
            </c:strRef>
          </c:tx>
          <c:spPr>
            <a:solidFill>
              <a:srgbClr val="9CC756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7F80-DC4F-8467-30184D8359D4}"/>
              </c:ext>
            </c:extLst>
          </c:dPt>
          <c:dPt>
            <c:idx val="1"/>
            <c:bubble3D val="0"/>
            <c:spPr>
              <a:solidFill>
                <a:srgbClr val="2E364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7F80-DC4F-8467-30184D8359D4}"/>
              </c:ext>
            </c:extLst>
          </c:dPt>
          <c:dPt>
            <c:idx val="2"/>
            <c:bubble3D val="0"/>
            <c:spPr>
              <a:solidFill>
                <a:srgbClr val="2E364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7F80-DC4F-8467-30184D8359D4}"/>
              </c:ext>
            </c:extLst>
          </c:dPt>
          <c:dPt>
            <c:idx val="3"/>
            <c:bubble3D val="0"/>
            <c:spPr>
              <a:solidFill>
                <a:srgbClr val="2E364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7F80-DC4F-8467-30184D8359D4}"/>
              </c:ext>
            </c:extLst>
          </c:dPt>
          <c:cat>
            <c:strRef>
              <c:f>Sheet1!$B$1:$E$1</c:f>
              <c:strCache>
                <c:ptCount val="4"/>
                <c:pt idx="0">
                  <c:v>Sale1</c:v>
                </c:pt>
                <c:pt idx="1">
                  <c:v>Sale2</c:v>
                </c:pt>
                <c:pt idx="2">
                  <c:v>Sale3</c:v>
                </c:pt>
                <c:pt idx="3">
                  <c:v>Sale4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F80-DC4F-8467-30184D8359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hu-HU" dirty="0"/>
              <a:t>SZELLŐZŐ</a:t>
            </a:r>
            <a:r>
              <a:rPr lang="hu-HU" baseline="0" dirty="0"/>
              <a:t> OSZCILLÁCIÓ RÉGI KEZELÉS ÉS ÚJ KEZELÉS, CIKLUSONKÉNT </a:t>
            </a:r>
            <a:endParaRPr lang="it-IT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hu-HU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Sheet1!$A$2:$A$16</c:f>
              <c:numCache>
                <c:formatCode>General</c:formatCode>
                <c:ptCount val="1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110</c:v>
                </c:pt>
                <c:pt idx="11">
                  <c:v>120</c:v>
                </c:pt>
                <c:pt idx="12">
                  <c:v>130</c:v>
                </c:pt>
                <c:pt idx="13">
                  <c:v>140</c:v>
                </c:pt>
                <c:pt idx="14">
                  <c:v>150</c:v>
                </c:pt>
              </c:numCache>
            </c:num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10</c:v>
                </c:pt>
                <c:pt idx="1">
                  <c:v>15</c:v>
                </c:pt>
                <c:pt idx="2">
                  <c:v>10</c:v>
                </c:pt>
                <c:pt idx="3">
                  <c:v>20</c:v>
                </c:pt>
                <c:pt idx="4">
                  <c:v>50</c:v>
                </c:pt>
                <c:pt idx="5">
                  <c:v>10</c:v>
                </c:pt>
                <c:pt idx="6">
                  <c:v>15</c:v>
                </c:pt>
                <c:pt idx="7">
                  <c:v>10</c:v>
                </c:pt>
                <c:pt idx="8">
                  <c:v>20</c:v>
                </c:pt>
                <c:pt idx="9">
                  <c:v>50</c:v>
                </c:pt>
                <c:pt idx="10">
                  <c:v>10</c:v>
                </c:pt>
                <c:pt idx="11">
                  <c:v>15</c:v>
                </c:pt>
                <c:pt idx="12">
                  <c:v>10</c:v>
                </c:pt>
                <c:pt idx="13">
                  <c:v>35</c:v>
                </c:pt>
                <c:pt idx="1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79-394A-A96C-2E24FBD0F36F}"/>
            </c:ext>
          </c:extLst>
        </c:ser>
        <c:ser>
          <c:idx val="3"/>
          <c:order val="1"/>
          <c:tx>
            <c:strRef>
              <c:f>Sheet1!$C$1</c:f>
              <c:strCache>
                <c:ptCount val="1"/>
                <c:pt idx="0">
                  <c:v>Girls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Sheet1!$A$2:$A$16</c:f>
              <c:numCache>
                <c:formatCode>General</c:formatCode>
                <c:ptCount val="1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110</c:v>
                </c:pt>
                <c:pt idx="11">
                  <c:v>120</c:v>
                </c:pt>
                <c:pt idx="12">
                  <c:v>130</c:v>
                </c:pt>
                <c:pt idx="13">
                  <c:v>140</c:v>
                </c:pt>
                <c:pt idx="14">
                  <c:v>150</c:v>
                </c:pt>
              </c:numCache>
            </c:num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15</c:v>
                </c:pt>
                <c:pt idx="1">
                  <c:v>22.5</c:v>
                </c:pt>
                <c:pt idx="2">
                  <c:v>15</c:v>
                </c:pt>
                <c:pt idx="3">
                  <c:v>30</c:v>
                </c:pt>
                <c:pt idx="4">
                  <c:v>75</c:v>
                </c:pt>
                <c:pt idx="5">
                  <c:v>15</c:v>
                </c:pt>
                <c:pt idx="6">
                  <c:v>22.5</c:v>
                </c:pt>
                <c:pt idx="7">
                  <c:v>15</c:v>
                </c:pt>
                <c:pt idx="8">
                  <c:v>30</c:v>
                </c:pt>
                <c:pt idx="9">
                  <c:v>75</c:v>
                </c:pt>
                <c:pt idx="10">
                  <c:v>15</c:v>
                </c:pt>
                <c:pt idx="11">
                  <c:v>22.5</c:v>
                </c:pt>
                <c:pt idx="12">
                  <c:v>15</c:v>
                </c:pt>
                <c:pt idx="13">
                  <c:v>52.5</c:v>
                </c:pt>
                <c:pt idx="1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79-394A-A96C-2E24FBD0F3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5606272"/>
        <c:axId val="375608064"/>
      </c:areaChart>
      <c:catAx>
        <c:axId val="375606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375608064"/>
        <c:crosses val="autoZero"/>
        <c:auto val="1"/>
        <c:lblAlgn val="ctr"/>
        <c:lblOffset val="100"/>
        <c:noMultiLvlLbl val="0"/>
      </c:catAx>
      <c:valAx>
        <c:axId val="3756080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5606272"/>
        <c:crosses val="autoZero"/>
        <c:crossBetween val="midCat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0C8FBA5-40A8-4A27-B310-7E21DBBDC79A}" type="datetimeFigureOut">
              <a:rPr lang="id-ID"/>
              <a:pPr>
                <a:defRPr/>
              </a:pPr>
              <a:t>06/12/2022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31644F7-B275-4869-9004-192B67A21DC8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686236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 Light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 Light" pitchFamily="34" charset="0"/>
              </a:defRPr>
            </a:lvl1pPr>
          </a:lstStyle>
          <a:p>
            <a:pPr>
              <a:defRPr/>
            </a:pPr>
            <a:fld id="{F9F2530A-282C-492E-8A03-B33D89856ABD}" type="datetimeFigureOut">
              <a:rPr lang="en-US"/>
              <a:pPr>
                <a:defRPr/>
              </a:pPr>
              <a:t>12/6/2022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 Light" pitchFamily="34" charset="0"/>
              </a:defRPr>
            </a:lvl1pPr>
          </a:lstStyle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 Light" pitchFamily="34" charset="0"/>
              </a:defRPr>
            </a:lvl1pPr>
          </a:lstStyle>
          <a:p>
            <a:pPr>
              <a:defRPr/>
            </a:pPr>
            <a:fld id="{9872F5D8-9207-41F0-ACF6-54CBC22F6D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64019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28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72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16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0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441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471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862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580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528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750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340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114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626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3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597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13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83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248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68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770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66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510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485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998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687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60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659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info@decloet.it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74573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23921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91186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24384000" cy="13716000"/>
          </a:xfrm>
          <a:custGeom>
            <a:avLst/>
            <a:gdLst/>
            <a:ahLst/>
            <a:cxnLst/>
            <a:rect l="l" t="t" r="r" b="b"/>
            <a:pathLst>
              <a:path w="24377650" h="13716000">
                <a:moveTo>
                  <a:pt x="0" y="0"/>
                </a:moveTo>
                <a:lnTo>
                  <a:pt x="24377650" y="0"/>
                </a:lnTo>
                <a:lnTo>
                  <a:pt x="2437765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/>
          <a:lstStyle>
            <a:lvl1pPr>
              <a:defRPr sz="1500">
                <a:solidFill>
                  <a:schemeClr val="tx2"/>
                </a:solidFill>
                <a:latin typeface="+mn-l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5807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0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420367" y="4267200"/>
            <a:ext cx="17543269" cy="4438650"/>
          </a:xfrm>
          <a:custGeom>
            <a:avLst/>
            <a:gdLst/>
            <a:ahLst/>
            <a:cxnLst/>
            <a:rect l="l" t="t" r="r" b="b"/>
            <a:pathLst>
              <a:path w="24377651" h="6477000">
                <a:moveTo>
                  <a:pt x="0" y="0"/>
                </a:moveTo>
                <a:lnTo>
                  <a:pt x="24377651" y="0"/>
                </a:lnTo>
                <a:lnTo>
                  <a:pt x="24377651" y="6477000"/>
                </a:lnTo>
                <a:lnTo>
                  <a:pt x="0" y="6477000"/>
                </a:lnTo>
                <a:close/>
              </a:path>
            </a:pathLst>
          </a:custGeom>
        </p:spPr>
        <p:txBody>
          <a:bodyPr/>
          <a:lstStyle>
            <a:lvl1pPr>
              <a:defRPr sz="1500">
                <a:solidFill>
                  <a:schemeClr val="tx2"/>
                </a:solidFill>
                <a:latin typeface="+mn-l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2299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 userDrawn="1"/>
        </p:nvSpPr>
        <p:spPr>
          <a:xfrm>
            <a:off x="1" y="0"/>
            <a:ext cx="11585417" cy="13716000"/>
          </a:xfrm>
          <a:custGeom>
            <a:avLst/>
            <a:gdLst/>
            <a:ahLst/>
            <a:cxnLst/>
            <a:rect l="l" t="t" r="r" b="b"/>
            <a:pathLst>
              <a:path w="11582400" h="13716000">
                <a:moveTo>
                  <a:pt x="0" y="0"/>
                </a:moveTo>
                <a:lnTo>
                  <a:pt x="971550" y="0"/>
                </a:lnTo>
                <a:lnTo>
                  <a:pt x="6276976" y="0"/>
                </a:lnTo>
                <a:lnTo>
                  <a:pt x="11582400" y="6858000"/>
                </a:lnTo>
                <a:lnTo>
                  <a:pt x="6276976" y="13716000"/>
                </a:lnTo>
                <a:lnTo>
                  <a:pt x="97155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0613613" cy="13716000"/>
          </a:xfrm>
          <a:custGeom>
            <a:avLst/>
            <a:gdLst/>
            <a:ahLst/>
            <a:cxnLst/>
            <a:rect l="l" t="t" r="r" b="b"/>
            <a:pathLst>
              <a:path w="10610850" h="12344400">
                <a:moveTo>
                  <a:pt x="0" y="0"/>
                </a:moveTo>
                <a:lnTo>
                  <a:pt x="5305425" y="0"/>
                </a:lnTo>
                <a:lnTo>
                  <a:pt x="10610850" y="6172200"/>
                </a:lnTo>
                <a:lnTo>
                  <a:pt x="5305425" y="12344400"/>
                </a:lnTo>
                <a:lnTo>
                  <a:pt x="0" y="12344400"/>
                </a:lnTo>
                <a:close/>
              </a:path>
            </a:pathLst>
          </a:custGeom>
        </p:spPr>
        <p:txBody>
          <a:bodyPr/>
          <a:lstStyle>
            <a:lvl1pPr>
              <a:defRPr sz="1500">
                <a:solidFill>
                  <a:schemeClr val="tx2"/>
                </a:solidFill>
                <a:latin typeface="+mn-l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876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" y="0"/>
            <a:ext cx="10480229" cy="13716000"/>
          </a:xfrm>
          <a:custGeom>
            <a:avLst/>
            <a:gdLst/>
            <a:ahLst/>
            <a:cxnLst/>
            <a:rect l="l" t="t" r="r" b="b"/>
            <a:pathLst>
              <a:path w="12138215" h="13716000">
                <a:moveTo>
                  <a:pt x="0" y="0"/>
                </a:moveTo>
                <a:lnTo>
                  <a:pt x="10145848" y="0"/>
                </a:lnTo>
                <a:lnTo>
                  <a:pt x="12138215" y="6858000"/>
                </a:lnTo>
                <a:lnTo>
                  <a:pt x="10145848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/>
          <a:lstStyle>
            <a:lvl1pPr>
              <a:defRPr sz="1500">
                <a:solidFill>
                  <a:schemeClr val="tx2"/>
                </a:solidFill>
                <a:latin typeface="+mn-l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3307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219518" y="1026989"/>
            <a:ext cx="9737085" cy="11662022"/>
          </a:xfrm>
          <a:custGeom>
            <a:avLst/>
            <a:gdLst/>
            <a:ahLst/>
            <a:cxnLst/>
            <a:rect l="l" t="t" r="r" b="b"/>
            <a:pathLst>
              <a:path w="11449050" h="13716000">
                <a:moveTo>
                  <a:pt x="0" y="0"/>
                </a:moveTo>
                <a:lnTo>
                  <a:pt x="9159240" y="0"/>
                </a:lnTo>
                <a:lnTo>
                  <a:pt x="1144905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/>
          <a:lstStyle>
            <a:lvl1pPr>
              <a:defRPr sz="1500">
                <a:solidFill>
                  <a:schemeClr val="tx2"/>
                </a:solidFill>
                <a:latin typeface="+mn-l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0466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7845719" y="3645380"/>
            <a:ext cx="4653512" cy="2556096"/>
          </a:xfrm>
          <a:custGeom>
            <a:avLst/>
            <a:gdLst/>
            <a:ahLst/>
            <a:cxnLst/>
            <a:rect l="l" t="t" r="r" b="b"/>
            <a:pathLst>
              <a:path w="4652300" h="2556096">
                <a:moveTo>
                  <a:pt x="0" y="0"/>
                </a:moveTo>
                <a:lnTo>
                  <a:pt x="4652300" y="0"/>
                </a:lnTo>
                <a:lnTo>
                  <a:pt x="4652300" y="2556096"/>
                </a:lnTo>
                <a:lnTo>
                  <a:pt x="0" y="2556096"/>
                </a:lnTo>
                <a:close/>
              </a:path>
            </a:pathLst>
          </a:custGeom>
        </p:spPr>
        <p:txBody>
          <a:bodyPr/>
          <a:lstStyle>
            <a:lvl1pPr>
              <a:defRPr sz="1500">
                <a:solidFill>
                  <a:schemeClr val="tx2"/>
                </a:solidFill>
                <a:latin typeface="+mn-l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110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</p:spTree>
    <p:extLst>
      <p:ext uri="{BB962C8B-B14F-4D97-AF65-F5344CB8AC3E}">
        <p14:creationId xmlns:p14="http://schemas.microsoft.com/office/powerpoint/2010/main" val="2091707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64692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C04851-9968-41DB-9635-61F275631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078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4C564F3-29A3-496B-B0E7-111A2948B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Open Sans Light" panose="020B0306030504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4224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/>
          <p:nvPr/>
        </p:nvSpPr>
        <p:spPr>
          <a:xfrm>
            <a:off x="1" y="12319000"/>
            <a:ext cx="24384001" cy="1422400"/>
          </a:xfrm>
          <a:prstGeom prst="rect">
            <a:avLst/>
          </a:prstGeom>
          <a:solidFill>
            <a:srgbClr val="2E3641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/>
          </a:p>
        </p:txBody>
      </p:sp>
      <p:sp>
        <p:nvSpPr>
          <p:cNvPr id="29" name="Rectangle 2"/>
          <p:cNvSpPr/>
          <p:nvPr/>
        </p:nvSpPr>
        <p:spPr>
          <a:xfrm>
            <a:off x="21566187" y="12319000"/>
            <a:ext cx="1468438" cy="1422400"/>
          </a:xfrm>
          <a:prstGeom prst="rect">
            <a:avLst/>
          </a:prstGeom>
          <a:solidFill>
            <a:srgbClr val="9CC756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/>
          </a:p>
        </p:txBody>
      </p:sp>
      <p:sp>
        <p:nvSpPr>
          <p:cNvPr id="30" name="Rectangle 6"/>
          <p:cNvSpPr/>
          <p:nvPr/>
        </p:nvSpPr>
        <p:spPr>
          <a:xfrm>
            <a:off x="-1" y="-114300"/>
            <a:ext cx="24384004" cy="276225"/>
          </a:xfrm>
          <a:prstGeom prst="rect">
            <a:avLst/>
          </a:prstGeom>
          <a:solidFill>
            <a:srgbClr val="2E3641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/>
          </a:p>
        </p:txBody>
      </p:sp>
      <p:sp>
        <p:nvSpPr>
          <p:cNvPr id="31" name="Rectangle 7"/>
          <p:cNvSpPr/>
          <p:nvPr/>
        </p:nvSpPr>
        <p:spPr>
          <a:xfrm>
            <a:off x="21566187" y="-114300"/>
            <a:ext cx="1468438" cy="276225"/>
          </a:xfrm>
          <a:prstGeom prst="rect">
            <a:avLst/>
          </a:prstGeom>
          <a:solidFill>
            <a:srgbClr val="9CC756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/>
          </a:p>
        </p:txBody>
      </p:sp>
      <p:sp>
        <p:nvSpPr>
          <p:cNvPr id="32" name="Freeform 10"/>
          <p:cNvSpPr/>
          <p:nvPr/>
        </p:nvSpPr>
        <p:spPr>
          <a:xfrm>
            <a:off x="5130800" y="571500"/>
            <a:ext cx="850901" cy="820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8" y="21600"/>
                </a:moveTo>
                <a:lnTo>
                  <a:pt x="21600" y="21600"/>
                </a:lnTo>
                <a:lnTo>
                  <a:pt x="6777" y="0"/>
                </a:lnTo>
                <a:lnTo>
                  <a:pt x="0" y="0"/>
                </a:lnTo>
                <a:lnTo>
                  <a:pt x="14688" y="21600"/>
                </a:lnTo>
                <a:close/>
              </a:path>
            </a:pathLst>
          </a:custGeom>
          <a:solidFill>
            <a:srgbClr val="9CC756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/>
          </a:p>
        </p:txBody>
      </p:sp>
      <p:sp>
        <p:nvSpPr>
          <p:cNvPr id="3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1747324" y="12434479"/>
            <a:ext cx="1107107" cy="1170941"/>
          </a:xfrm>
          <a:prstGeom prst="rect">
            <a:avLst/>
          </a:prstGeom>
        </p:spPr>
        <p:txBody>
          <a:bodyPr anchor="t"/>
          <a:lstStyle>
            <a:lvl1pPr algn="ctr">
              <a:defRPr sz="7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2830513" y="2974353"/>
            <a:ext cx="3151187" cy="3151189"/>
          </a:xfrm>
          <a:prstGeom prst="rect">
            <a:avLst/>
          </a:prstGeom>
          <a:solidFill>
            <a:srgbClr val="F0EDF3"/>
          </a:solidFill>
        </p:spPr>
        <p:txBody>
          <a:bodyPr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5" name="Rectangle 5"/>
          <p:cNvSpPr txBox="1"/>
          <p:nvPr/>
        </p:nvSpPr>
        <p:spPr>
          <a:xfrm>
            <a:off x="12391731" y="12661900"/>
            <a:ext cx="803022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r">
              <a:defRPr sz="2400">
                <a:solidFill>
                  <a:srgbClr val="FFFFFF"/>
                </a:solidFill>
                <a:latin typeface="Titillium Regular"/>
                <a:ea typeface="Titillium Regular"/>
                <a:cs typeface="Titillium Regular"/>
                <a:sym typeface="Titillium Regular"/>
              </a:defRPr>
            </a:pPr>
            <a:r>
              <a:rPr>
                <a:solidFill>
                  <a:srgbClr val="9CC756"/>
                </a:solidFill>
              </a:rPr>
              <a:t>www.</a:t>
            </a:r>
            <a:r>
              <a:rPr b="1">
                <a:solidFill>
                  <a:srgbClr val="9CC756"/>
                </a:solidFill>
                <a:latin typeface="Titillium Semibold"/>
                <a:ea typeface="Titillium Semibold"/>
                <a:cs typeface="Titillium Semibold"/>
                <a:sym typeface="Titillium Semibold"/>
              </a:rPr>
              <a:t>decloet.it</a:t>
            </a:r>
            <a:endParaRPr>
              <a:solidFill>
                <a:schemeClr val="accent1"/>
              </a:solidFill>
            </a:endParaRPr>
          </a:p>
          <a:p>
            <a:pPr algn="r">
              <a:defRPr sz="2400">
                <a:solidFill>
                  <a:srgbClr val="FFFFFF"/>
                </a:solidFill>
                <a:latin typeface="Titillium Regular"/>
                <a:ea typeface="Titillium Regular"/>
                <a:cs typeface="Titillium Regular"/>
                <a:sym typeface="Titillium Regular"/>
              </a:defRPr>
            </a:pPr>
            <a:r>
              <a:t>e-mail: </a:t>
            </a:r>
            <a:r>
              <a:rPr u="sng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hlinkClick r:id="rId2"/>
              </a:rPr>
              <a:t>info@decloet.it</a:t>
            </a:r>
          </a:p>
        </p:txBody>
      </p:sp>
      <p:pic>
        <p:nvPicPr>
          <p:cNvPr id="36" name="DECLOET-LOGO 1 copia.jpg" descr="DECLOET-LOGO 1 copia.jpg"/>
          <p:cNvPicPr>
            <a:picLocks noChangeAspect="1"/>
          </p:cNvPicPr>
          <p:nvPr/>
        </p:nvPicPr>
        <p:blipFill>
          <a:blip r:embed="rId3"/>
          <a:srcRect l="2077" t="17620" r="1379" b="8891"/>
          <a:stretch>
            <a:fillRect/>
          </a:stretch>
        </p:blipFill>
        <p:spPr>
          <a:xfrm>
            <a:off x="239399" y="12341128"/>
            <a:ext cx="2523273" cy="1357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47" extrusionOk="0">
                <a:moveTo>
                  <a:pt x="10966" y="4"/>
                </a:moveTo>
                <a:cubicBezTo>
                  <a:pt x="10280" y="-33"/>
                  <a:pt x="9595" y="151"/>
                  <a:pt x="8946" y="559"/>
                </a:cubicBezTo>
                <a:cubicBezTo>
                  <a:pt x="8838" y="627"/>
                  <a:pt x="8728" y="673"/>
                  <a:pt x="8705" y="660"/>
                </a:cubicBezTo>
                <a:cubicBezTo>
                  <a:pt x="8677" y="643"/>
                  <a:pt x="8668" y="649"/>
                  <a:pt x="8678" y="678"/>
                </a:cubicBezTo>
                <a:cubicBezTo>
                  <a:pt x="8687" y="705"/>
                  <a:pt x="8656" y="750"/>
                  <a:pt x="8599" y="792"/>
                </a:cubicBezTo>
                <a:cubicBezTo>
                  <a:pt x="8416" y="926"/>
                  <a:pt x="7867" y="1449"/>
                  <a:pt x="7703" y="1648"/>
                </a:cubicBezTo>
                <a:cubicBezTo>
                  <a:pt x="7575" y="1804"/>
                  <a:pt x="7521" y="1847"/>
                  <a:pt x="7475" y="1831"/>
                </a:cubicBezTo>
                <a:cubicBezTo>
                  <a:pt x="7425" y="1813"/>
                  <a:pt x="7418" y="1817"/>
                  <a:pt x="7425" y="1888"/>
                </a:cubicBezTo>
                <a:cubicBezTo>
                  <a:pt x="7430" y="1948"/>
                  <a:pt x="7404" y="2015"/>
                  <a:pt x="7329" y="2121"/>
                </a:cubicBezTo>
                <a:cubicBezTo>
                  <a:pt x="7272" y="2202"/>
                  <a:pt x="7211" y="2256"/>
                  <a:pt x="7197" y="2241"/>
                </a:cubicBezTo>
                <a:cubicBezTo>
                  <a:pt x="7183" y="2224"/>
                  <a:pt x="7179" y="2230"/>
                  <a:pt x="7187" y="2253"/>
                </a:cubicBezTo>
                <a:cubicBezTo>
                  <a:pt x="7206" y="2311"/>
                  <a:pt x="7124" y="2442"/>
                  <a:pt x="7092" y="2404"/>
                </a:cubicBezTo>
                <a:cubicBezTo>
                  <a:pt x="7076" y="2386"/>
                  <a:pt x="7070" y="2393"/>
                  <a:pt x="7078" y="2417"/>
                </a:cubicBezTo>
                <a:cubicBezTo>
                  <a:pt x="7099" y="2478"/>
                  <a:pt x="6970" y="2687"/>
                  <a:pt x="6935" y="2650"/>
                </a:cubicBezTo>
                <a:cubicBezTo>
                  <a:pt x="6919" y="2633"/>
                  <a:pt x="6913" y="2631"/>
                  <a:pt x="6922" y="2650"/>
                </a:cubicBezTo>
                <a:cubicBezTo>
                  <a:pt x="6945" y="2696"/>
                  <a:pt x="6874" y="2839"/>
                  <a:pt x="6844" y="2807"/>
                </a:cubicBezTo>
                <a:cubicBezTo>
                  <a:pt x="6830" y="2793"/>
                  <a:pt x="6828" y="2795"/>
                  <a:pt x="6837" y="2814"/>
                </a:cubicBezTo>
                <a:cubicBezTo>
                  <a:pt x="6859" y="2858"/>
                  <a:pt x="6522" y="3489"/>
                  <a:pt x="6494" y="3456"/>
                </a:cubicBezTo>
                <a:cubicBezTo>
                  <a:pt x="6482" y="3443"/>
                  <a:pt x="6477" y="3448"/>
                  <a:pt x="6484" y="3469"/>
                </a:cubicBezTo>
                <a:cubicBezTo>
                  <a:pt x="6491" y="3490"/>
                  <a:pt x="6450" y="3613"/>
                  <a:pt x="6389" y="3746"/>
                </a:cubicBezTo>
                <a:lnTo>
                  <a:pt x="6277" y="3992"/>
                </a:lnTo>
                <a:lnTo>
                  <a:pt x="3394" y="4010"/>
                </a:lnTo>
                <a:cubicBezTo>
                  <a:pt x="690" y="4030"/>
                  <a:pt x="507" y="4037"/>
                  <a:pt x="426" y="4105"/>
                </a:cubicBezTo>
                <a:cubicBezTo>
                  <a:pt x="378" y="4145"/>
                  <a:pt x="302" y="4227"/>
                  <a:pt x="259" y="4288"/>
                </a:cubicBezTo>
                <a:cubicBezTo>
                  <a:pt x="216" y="4348"/>
                  <a:pt x="170" y="4389"/>
                  <a:pt x="154" y="4382"/>
                </a:cubicBezTo>
                <a:cubicBezTo>
                  <a:pt x="138" y="4375"/>
                  <a:pt x="127" y="4397"/>
                  <a:pt x="130" y="4426"/>
                </a:cubicBezTo>
                <a:cubicBezTo>
                  <a:pt x="133" y="4455"/>
                  <a:pt x="108" y="4588"/>
                  <a:pt x="72" y="4722"/>
                </a:cubicBezTo>
                <a:lnTo>
                  <a:pt x="8" y="4968"/>
                </a:lnTo>
                <a:lnTo>
                  <a:pt x="1" y="9711"/>
                </a:lnTo>
                <a:cubicBezTo>
                  <a:pt x="-2" y="12613"/>
                  <a:pt x="6" y="14443"/>
                  <a:pt x="18" y="14429"/>
                </a:cubicBezTo>
                <a:cubicBezTo>
                  <a:pt x="44" y="14399"/>
                  <a:pt x="87" y="14547"/>
                  <a:pt x="72" y="14618"/>
                </a:cubicBezTo>
                <a:cubicBezTo>
                  <a:pt x="66" y="14648"/>
                  <a:pt x="82" y="14689"/>
                  <a:pt x="110" y="14712"/>
                </a:cubicBezTo>
                <a:cubicBezTo>
                  <a:pt x="137" y="14735"/>
                  <a:pt x="158" y="14780"/>
                  <a:pt x="154" y="14813"/>
                </a:cubicBezTo>
                <a:cubicBezTo>
                  <a:pt x="150" y="14846"/>
                  <a:pt x="152" y="14860"/>
                  <a:pt x="161" y="14844"/>
                </a:cubicBezTo>
                <a:cubicBezTo>
                  <a:pt x="180" y="14809"/>
                  <a:pt x="313" y="15007"/>
                  <a:pt x="313" y="15071"/>
                </a:cubicBezTo>
                <a:cubicBezTo>
                  <a:pt x="314" y="15096"/>
                  <a:pt x="332" y="15113"/>
                  <a:pt x="354" y="15109"/>
                </a:cubicBezTo>
                <a:cubicBezTo>
                  <a:pt x="377" y="15105"/>
                  <a:pt x="421" y="15127"/>
                  <a:pt x="453" y="15153"/>
                </a:cubicBezTo>
                <a:cubicBezTo>
                  <a:pt x="494" y="15188"/>
                  <a:pt x="1174" y="15207"/>
                  <a:pt x="3006" y="15222"/>
                </a:cubicBezTo>
                <a:cubicBezTo>
                  <a:pt x="5207" y="15240"/>
                  <a:pt x="5505" y="15244"/>
                  <a:pt x="5506" y="15298"/>
                </a:cubicBezTo>
                <a:cubicBezTo>
                  <a:pt x="5506" y="15331"/>
                  <a:pt x="5523" y="15408"/>
                  <a:pt x="5543" y="15462"/>
                </a:cubicBezTo>
                <a:cubicBezTo>
                  <a:pt x="5564" y="15515"/>
                  <a:pt x="5574" y="15574"/>
                  <a:pt x="5567" y="15594"/>
                </a:cubicBezTo>
                <a:cubicBezTo>
                  <a:pt x="5560" y="15614"/>
                  <a:pt x="5569" y="15656"/>
                  <a:pt x="5587" y="15682"/>
                </a:cubicBezTo>
                <a:cubicBezTo>
                  <a:pt x="5626" y="15737"/>
                  <a:pt x="5785" y="16236"/>
                  <a:pt x="5771" y="16262"/>
                </a:cubicBezTo>
                <a:cubicBezTo>
                  <a:pt x="5766" y="16271"/>
                  <a:pt x="5785" y="16326"/>
                  <a:pt x="5815" y="16381"/>
                </a:cubicBezTo>
                <a:cubicBezTo>
                  <a:pt x="5846" y="16439"/>
                  <a:pt x="5863" y="16510"/>
                  <a:pt x="5856" y="16545"/>
                </a:cubicBezTo>
                <a:cubicBezTo>
                  <a:pt x="5849" y="16579"/>
                  <a:pt x="5852" y="16595"/>
                  <a:pt x="5862" y="16583"/>
                </a:cubicBezTo>
                <a:cubicBezTo>
                  <a:pt x="5889" y="16552"/>
                  <a:pt x="5959" y="16754"/>
                  <a:pt x="5940" y="16810"/>
                </a:cubicBezTo>
                <a:cubicBezTo>
                  <a:pt x="5932" y="16836"/>
                  <a:pt x="5934" y="16843"/>
                  <a:pt x="5947" y="16828"/>
                </a:cubicBezTo>
                <a:cubicBezTo>
                  <a:pt x="5960" y="16814"/>
                  <a:pt x="5996" y="16879"/>
                  <a:pt x="6029" y="16973"/>
                </a:cubicBezTo>
                <a:cubicBezTo>
                  <a:pt x="6062" y="17068"/>
                  <a:pt x="6110" y="17189"/>
                  <a:pt x="6134" y="17238"/>
                </a:cubicBezTo>
                <a:cubicBezTo>
                  <a:pt x="6158" y="17286"/>
                  <a:pt x="6171" y="17339"/>
                  <a:pt x="6165" y="17358"/>
                </a:cubicBezTo>
                <a:cubicBezTo>
                  <a:pt x="6158" y="17376"/>
                  <a:pt x="6168" y="17428"/>
                  <a:pt x="6185" y="17471"/>
                </a:cubicBezTo>
                <a:cubicBezTo>
                  <a:pt x="6202" y="17514"/>
                  <a:pt x="6216" y="17533"/>
                  <a:pt x="6216" y="17515"/>
                </a:cubicBezTo>
                <a:cubicBezTo>
                  <a:pt x="6216" y="17497"/>
                  <a:pt x="6232" y="17506"/>
                  <a:pt x="6250" y="17534"/>
                </a:cubicBezTo>
                <a:cubicBezTo>
                  <a:pt x="6267" y="17562"/>
                  <a:pt x="6277" y="17602"/>
                  <a:pt x="6270" y="17622"/>
                </a:cubicBezTo>
                <a:cubicBezTo>
                  <a:pt x="6263" y="17642"/>
                  <a:pt x="6266" y="17653"/>
                  <a:pt x="6277" y="17647"/>
                </a:cubicBezTo>
                <a:cubicBezTo>
                  <a:pt x="6309" y="17628"/>
                  <a:pt x="6464" y="17973"/>
                  <a:pt x="6446" y="18025"/>
                </a:cubicBezTo>
                <a:cubicBezTo>
                  <a:pt x="6437" y="18054"/>
                  <a:pt x="6436" y="18066"/>
                  <a:pt x="6450" y="18050"/>
                </a:cubicBezTo>
                <a:cubicBezTo>
                  <a:pt x="6462" y="18036"/>
                  <a:pt x="6486" y="18049"/>
                  <a:pt x="6501" y="18082"/>
                </a:cubicBezTo>
                <a:cubicBezTo>
                  <a:pt x="6516" y="18115"/>
                  <a:pt x="6520" y="18145"/>
                  <a:pt x="6511" y="18145"/>
                </a:cubicBezTo>
                <a:cubicBezTo>
                  <a:pt x="6502" y="18145"/>
                  <a:pt x="6511" y="18180"/>
                  <a:pt x="6531" y="18220"/>
                </a:cubicBezTo>
                <a:cubicBezTo>
                  <a:pt x="6551" y="18261"/>
                  <a:pt x="6561" y="18308"/>
                  <a:pt x="6552" y="18328"/>
                </a:cubicBezTo>
                <a:cubicBezTo>
                  <a:pt x="6543" y="18347"/>
                  <a:pt x="6549" y="18342"/>
                  <a:pt x="6569" y="18315"/>
                </a:cubicBezTo>
                <a:cubicBezTo>
                  <a:pt x="6597" y="18275"/>
                  <a:pt x="6612" y="18277"/>
                  <a:pt x="6640" y="18334"/>
                </a:cubicBezTo>
                <a:cubicBezTo>
                  <a:pt x="6659" y="18373"/>
                  <a:pt x="6674" y="18424"/>
                  <a:pt x="6674" y="18441"/>
                </a:cubicBezTo>
                <a:cubicBezTo>
                  <a:pt x="6676" y="18510"/>
                  <a:pt x="6720" y="18608"/>
                  <a:pt x="6735" y="18580"/>
                </a:cubicBezTo>
                <a:cubicBezTo>
                  <a:pt x="6762" y="18530"/>
                  <a:pt x="6872" y="18753"/>
                  <a:pt x="6857" y="18825"/>
                </a:cubicBezTo>
                <a:cubicBezTo>
                  <a:pt x="6848" y="18872"/>
                  <a:pt x="6853" y="18883"/>
                  <a:pt x="6881" y="18863"/>
                </a:cubicBezTo>
                <a:cubicBezTo>
                  <a:pt x="6924" y="18832"/>
                  <a:pt x="7240" y="19296"/>
                  <a:pt x="7228" y="19373"/>
                </a:cubicBezTo>
                <a:cubicBezTo>
                  <a:pt x="7224" y="19399"/>
                  <a:pt x="7229" y="19408"/>
                  <a:pt x="7238" y="19392"/>
                </a:cubicBezTo>
                <a:cubicBezTo>
                  <a:pt x="7258" y="19354"/>
                  <a:pt x="7337" y="19436"/>
                  <a:pt x="7323" y="19480"/>
                </a:cubicBezTo>
                <a:cubicBezTo>
                  <a:pt x="7316" y="19499"/>
                  <a:pt x="7325" y="19515"/>
                  <a:pt x="7340" y="19512"/>
                </a:cubicBezTo>
                <a:cubicBezTo>
                  <a:pt x="7355" y="19509"/>
                  <a:pt x="7452" y="19613"/>
                  <a:pt x="7557" y="19745"/>
                </a:cubicBezTo>
                <a:cubicBezTo>
                  <a:pt x="7720" y="19949"/>
                  <a:pt x="7747" y="19995"/>
                  <a:pt x="7723" y="20047"/>
                </a:cubicBezTo>
                <a:cubicBezTo>
                  <a:pt x="7700" y="20100"/>
                  <a:pt x="7705" y="20105"/>
                  <a:pt x="7761" y="20085"/>
                </a:cubicBezTo>
                <a:cubicBezTo>
                  <a:pt x="7810" y="20067"/>
                  <a:pt x="7860" y="20098"/>
                  <a:pt x="7978" y="20223"/>
                </a:cubicBezTo>
                <a:cubicBezTo>
                  <a:pt x="8063" y="20313"/>
                  <a:pt x="8235" y="20475"/>
                  <a:pt x="8362" y="20583"/>
                </a:cubicBezTo>
                <a:cubicBezTo>
                  <a:pt x="8488" y="20690"/>
                  <a:pt x="8589" y="20796"/>
                  <a:pt x="8586" y="20822"/>
                </a:cubicBezTo>
                <a:cubicBezTo>
                  <a:pt x="8582" y="20850"/>
                  <a:pt x="8596" y="20861"/>
                  <a:pt x="8620" y="20847"/>
                </a:cubicBezTo>
                <a:cubicBezTo>
                  <a:pt x="8642" y="20834"/>
                  <a:pt x="8742" y="20875"/>
                  <a:pt x="8841" y="20942"/>
                </a:cubicBezTo>
                <a:cubicBezTo>
                  <a:pt x="9200" y="21184"/>
                  <a:pt x="9664" y="21393"/>
                  <a:pt x="10070" y="21490"/>
                </a:cubicBezTo>
                <a:cubicBezTo>
                  <a:pt x="10351" y="21556"/>
                  <a:pt x="11173" y="21567"/>
                  <a:pt x="11442" y="21508"/>
                </a:cubicBezTo>
                <a:cubicBezTo>
                  <a:pt x="11858" y="21418"/>
                  <a:pt x="12282" y="21244"/>
                  <a:pt x="12661" y="21005"/>
                </a:cubicBezTo>
                <a:cubicBezTo>
                  <a:pt x="12785" y="20927"/>
                  <a:pt x="12904" y="20872"/>
                  <a:pt x="12926" y="20885"/>
                </a:cubicBezTo>
                <a:cubicBezTo>
                  <a:pt x="12948" y="20898"/>
                  <a:pt x="12960" y="20890"/>
                  <a:pt x="12956" y="20866"/>
                </a:cubicBezTo>
                <a:cubicBezTo>
                  <a:pt x="12949" y="20812"/>
                  <a:pt x="13372" y="20448"/>
                  <a:pt x="13439" y="20450"/>
                </a:cubicBezTo>
                <a:cubicBezTo>
                  <a:pt x="13466" y="20451"/>
                  <a:pt x="13482" y="20436"/>
                  <a:pt x="13476" y="20419"/>
                </a:cubicBezTo>
                <a:cubicBezTo>
                  <a:pt x="13470" y="20401"/>
                  <a:pt x="13558" y="20290"/>
                  <a:pt x="13670" y="20173"/>
                </a:cubicBezTo>
                <a:cubicBezTo>
                  <a:pt x="13781" y="20056"/>
                  <a:pt x="13954" y="19853"/>
                  <a:pt x="14057" y="19726"/>
                </a:cubicBezTo>
                <a:cubicBezTo>
                  <a:pt x="14159" y="19599"/>
                  <a:pt x="14257" y="19507"/>
                  <a:pt x="14274" y="19518"/>
                </a:cubicBezTo>
                <a:cubicBezTo>
                  <a:pt x="14291" y="19529"/>
                  <a:pt x="14299" y="19517"/>
                  <a:pt x="14291" y="19493"/>
                </a:cubicBezTo>
                <a:cubicBezTo>
                  <a:pt x="14273" y="19438"/>
                  <a:pt x="14600" y="18956"/>
                  <a:pt x="14637" y="18983"/>
                </a:cubicBezTo>
                <a:cubicBezTo>
                  <a:pt x="14664" y="19001"/>
                  <a:pt x="14687" y="18947"/>
                  <a:pt x="14688" y="18863"/>
                </a:cubicBezTo>
                <a:cubicBezTo>
                  <a:pt x="14690" y="18788"/>
                  <a:pt x="14813" y="18588"/>
                  <a:pt x="14845" y="18611"/>
                </a:cubicBezTo>
                <a:cubicBezTo>
                  <a:pt x="14863" y="18624"/>
                  <a:pt x="14870" y="18621"/>
                  <a:pt x="14862" y="18605"/>
                </a:cubicBezTo>
                <a:cubicBezTo>
                  <a:pt x="14839" y="18562"/>
                  <a:pt x="14914" y="18423"/>
                  <a:pt x="14943" y="18454"/>
                </a:cubicBezTo>
                <a:cubicBezTo>
                  <a:pt x="14957" y="18468"/>
                  <a:pt x="14959" y="18465"/>
                  <a:pt x="14950" y="18447"/>
                </a:cubicBezTo>
                <a:cubicBezTo>
                  <a:pt x="14927" y="18400"/>
                  <a:pt x="15110" y="18018"/>
                  <a:pt x="15140" y="18050"/>
                </a:cubicBezTo>
                <a:cubicBezTo>
                  <a:pt x="15154" y="18065"/>
                  <a:pt x="15156" y="18062"/>
                  <a:pt x="15147" y="18044"/>
                </a:cubicBezTo>
                <a:cubicBezTo>
                  <a:pt x="15125" y="17999"/>
                  <a:pt x="15173" y="17892"/>
                  <a:pt x="15201" y="17924"/>
                </a:cubicBezTo>
                <a:cubicBezTo>
                  <a:pt x="15214" y="17939"/>
                  <a:pt x="15219" y="17934"/>
                  <a:pt x="15211" y="17912"/>
                </a:cubicBezTo>
                <a:cubicBezTo>
                  <a:pt x="15193" y="17858"/>
                  <a:pt x="15259" y="17686"/>
                  <a:pt x="15286" y="17717"/>
                </a:cubicBezTo>
                <a:cubicBezTo>
                  <a:pt x="15298" y="17730"/>
                  <a:pt x="15306" y="17729"/>
                  <a:pt x="15303" y="17710"/>
                </a:cubicBezTo>
                <a:cubicBezTo>
                  <a:pt x="15293" y="17643"/>
                  <a:pt x="15352" y="17494"/>
                  <a:pt x="15378" y="17521"/>
                </a:cubicBezTo>
                <a:cubicBezTo>
                  <a:pt x="15392" y="17537"/>
                  <a:pt x="15397" y="17533"/>
                  <a:pt x="15388" y="17515"/>
                </a:cubicBezTo>
                <a:cubicBezTo>
                  <a:pt x="15379" y="17497"/>
                  <a:pt x="15402" y="17405"/>
                  <a:pt x="15439" y="17313"/>
                </a:cubicBezTo>
                <a:cubicBezTo>
                  <a:pt x="15476" y="17222"/>
                  <a:pt x="15568" y="16986"/>
                  <a:pt x="15639" y="16791"/>
                </a:cubicBezTo>
                <a:cubicBezTo>
                  <a:pt x="15711" y="16595"/>
                  <a:pt x="15776" y="16438"/>
                  <a:pt x="15789" y="16438"/>
                </a:cubicBezTo>
                <a:cubicBezTo>
                  <a:pt x="15801" y="16438"/>
                  <a:pt x="15806" y="16422"/>
                  <a:pt x="15799" y="16400"/>
                </a:cubicBezTo>
                <a:cubicBezTo>
                  <a:pt x="15780" y="16344"/>
                  <a:pt x="15959" y="15789"/>
                  <a:pt x="15996" y="15789"/>
                </a:cubicBezTo>
                <a:cubicBezTo>
                  <a:pt x="16015" y="15789"/>
                  <a:pt x="16022" y="15756"/>
                  <a:pt x="16016" y="15701"/>
                </a:cubicBezTo>
                <a:cubicBezTo>
                  <a:pt x="16011" y="15653"/>
                  <a:pt x="16021" y="15580"/>
                  <a:pt x="16033" y="15537"/>
                </a:cubicBezTo>
                <a:cubicBezTo>
                  <a:pt x="16051" y="15474"/>
                  <a:pt x="16059" y="15467"/>
                  <a:pt x="16084" y="15506"/>
                </a:cubicBezTo>
                <a:cubicBezTo>
                  <a:pt x="16122" y="15564"/>
                  <a:pt x="16126" y="15528"/>
                  <a:pt x="16091" y="15424"/>
                </a:cubicBezTo>
                <a:cubicBezTo>
                  <a:pt x="16070" y="15363"/>
                  <a:pt x="16072" y="15335"/>
                  <a:pt x="16094" y="15285"/>
                </a:cubicBezTo>
                <a:cubicBezTo>
                  <a:pt x="16120" y="15228"/>
                  <a:pt x="16383" y="15219"/>
                  <a:pt x="18600" y="15210"/>
                </a:cubicBezTo>
                <a:lnTo>
                  <a:pt x="21079" y="15197"/>
                </a:lnTo>
                <a:lnTo>
                  <a:pt x="21225" y="15065"/>
                </a:lnTo>
                <a:cubicBezTo>
                  <a:pt x="21330" y="14969"/>
                  <a:pt x="21397" y="14872"/>
                  <a:pt x="21453" y="14737"/>
                </a:cubicBezTo>
                <a:cubicBezTo>
                  <a:pt x="21496" y="14633"/>
                  <a:pt x="21541" y="14556"/>
                  <a:pt x="21552" y="14561"/>
                </a:cubicBezTo>
                <a:cubicBezTo>
                  <a:pt x="21578" y="14574"/>
                  <a:pt x="21575" y="14821"/>
                  <a:pt x="21585" y="9717"/>
                </a:cubicBezTo>
                <a:cubicBezTo>
                  <a:pt x="21592" y="6401"/>
                  <a:pt x="21589" y="5041"/>
                  <a:pt x="21572" y="4930"/>
                </a:cubicBezTo>
                <a:cubicBezTo>
                  <a:pt x="21553" y="4811"/>
                  <a:pt x="21554" y="4763"/>
                  <a:pt x="21575" y="4716"/>
                </a:cubicBezTo>
                <a:cubicBezTo>
                  <a:pt x="21598" y="4665"/>
                  <a:pt x="21597" y="4654"/>
                  <a:pt x="21568" y="4666"/>
                </a:cubicBezTo>
                <a:cubicBezTo>
                  <a:pt x="21548" y="4674"/>
                  <a:pt x="21501" y="4603"/>
                  <a:pt x="21456" y="4495"/>
                </a:cubicBezTo>
                <a:cubicBezTo>
                  <a:pt x="21405" y="4370"/>
                  <a:pt x="21335" y="4272"/>
                  <a:pt x="21232" y="4174"/>
                </a:cubicBezTo>
                <a:lnTo>
                  <a:pt x="21083" y="4029"/>
                </a:lnTo>
                <a:lnTo>
                  <a:pt x="18207" y="4023"/>
                </a:lnTo>
                <a:lnTo>
                  <a:pt x="15334" y="4010"/>
                </a:lnTo>
                <a:lnTo>
                  <a:pt x="15211" y="3733"/>
                </a:lnTo>
                <a:cubicBezTo>
                  <a:pt x="15144" y="3583"/>
                  <a:pt x="15087" y="3447"/>
                  <a:pt x="15086" y="3425"/>
                </a:cubicBezTo>
                <a:cubicBezTo>
                  <a:pt x="15085" y="3402"/>
                  <a:pt x="15065" y="3345"/>
                  <a:pt x="15042" y="3299"/>
                </a:cubicBezTo>
                <a:cubicBezTo>
                  <a:pt x="15018" y="3252"/>
                  <a:pt x="15005" y="3200"/>
                  <a:pt x="15011" y="3185"/>
                </a:cubicBezTo>
                <a:cubicBezTo>
                  <a:pt x="15017" y="3170"/>
                  <a:pt x="15016" y="3168"/>
                  <a:pt x="15008" y="3179"/>
                </a:cubicBezTo>
                <a:cubicBezTo>
                  <a:pt x="15000" y="3190"/>
                  <a:pt x="14980" y="3179"/>
                  <a:pt x="14963" y="3154"/>
                </a:cubicBezTo>
                <a:cubicBezTo>
                  <a:pt x="14947" y="3129"/>
                  <a:pt x="14933" y="3124"/>
                  <a:pt x="14933" y="3141"/>
                </a:cubicBezTo>
                <a:cubicBezTo>
                  <a:pt x="14933" y="3159"/>
                  <a:pt x="14916" y="3137"/>
                  <a:pt x="14892" y="3097"/>
                </a:cubicBezTo>
                <a:cubicBezTo>
                  <a:pt x="14868" y="3057"/>
                  <a:pt x="14854" y="3002"/>
                  <a:pt x="14862" y="2977"/>
                </a:cubicBezTo>
                <a:cubicBezTo>
                  <a:pt x="14869" y="2953"/>
                  <a:pt x="14868" y="2949"/>
                  <a:pt x="14858" y="2965"/>
                </a:cubicBezTo>
                <a:cubicBezTo>
                  <a:pt x="14834" y="3006"/>
                  <a:pt x="14579" y="2589"/>
                  <a:pt x="14597" y="2537"/>
                </a:cubicBezTo>
                <a:cubicBezTo>
                  <a:pt x="14605" y="2513"/>
                  <a:pt x="14603" y="2509"/>
                  <a:pt x="14590" y="2524"/>
                </a:cubicBezTo>
                <a:cubicBezTo>
                  <a:pt x="14559" y="2560"/>
                  <a:pt x="14425" y="2353"/>
                  <a:pt x="14444" y="2297"/>
                </a:cubicBezTo>
                <a:cubicBezTo>
                  <a:pt x="14452" y="2273"/>
                  <a:pt x="14447" y="2263"/>
                  <a:pt x="14434" y="2278"/>
                </a:cubicBezTo>
                <a:cubicBezTo>
                  <a:pt x="14402" y="2315"/>
                  <a:pt x="14100" y="1905"/>
                  <a:pt x="14118" y="1850"/>
                </a:cubicBezTo>
                <a:cubicBezTo>
                  <a:pt x="14126" y="1826"/>
                  <a:pt x="14122" y="1815"/>
                  <a:pt x="14108" y="1831"/>
                </a:cubicBezTo>
                <a:cubicBezTo>
                  <a:pt x="14077" y="1866"/>
                  <a:pt x="13897" y="1667"/>
                  <a:pt x="13914" y="1617"/>
                </a:cubicBezTo>
                <a:cubicBezTo>
                  <a:pt x="13921" y="1597"/>
                  <a:pt x="13912" y="1583"/>
                  <a:pt x="13890" y="1585"/>
                </a:cubicBezTo>
                <a:cubicBezTo>
                  <a:pt x="13832" y="1594"/>
                  <a:pt x="13529" y="1255"/>
                  <a:pt x="13547" y="1201"/>
                </a:cubicBezTo>
                <a:cubicBezTo>
                  <a:pt x="13557" y="1172"/>
                  <a:pt x="13549" y="1165"/>
                  <a:pt x="13524" y="1182"/>
                </a:cubicBezTo>
                <a:cubicBezTo>
                  <a:pt x="13467" y="1222"/>
                  <a:pt x="13401" y="1142"/>
                  <a:pt x="13418" y="1056"/>
                </a:cubicBezTo>
                <a:cubicBezTo>
                  <a:pt x="13431" y="996"/>
                  <a:pt x="13425" y="991"/>
                  <a:pt x="13395" y="1037"/>
                </a:cubicBezTo>
                <a:cubicBezTo>
                  <a:pt x="13352" y="1101"/>
                  <a:pt x="13257" y="1032"/>
                  <a:pt x="13282" y="956"/>
                </a:cubicBezTo>
                <a:cubicBezTo>
                  <a:pt x="13292" y="926"/>
                  <a:pt x="13286" y="920"/>
                  <a:pt x="13262" y="937"/>
                </a:cubicBezTo>
                <a:cubicBezTo>
                  <a:pt x="13242" y="951"/>
                  <a:pt x="13120" y="884"/>
                  <a:pt x="12980" y="779"/>
                </a:cubicBezTo>
                <a:cubicBezTo>
                  <a:pt x="12339" y="300"/>
                  <a:pt x="11653" y="42"/>
                  <a:pt x="1096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7" name="Freeform 9"/>
          <p:cNvSpPr/>
          <p:nvPr/>
        </p:nvSpPr>
        <p:spPr>
          <a:xfrm>
            <a:off x="-3176" y="581025"/>
            <a:ext cx="5561015" cy="820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" y="21600"/>
                </a:moveTo>
                <a:lnTo>
                  <a:pt x="21600" y="21600"/>
                </a:lnTo>
                <a:lnTo>
                  <a:pt x="19332" y="0"/>
                </a:lnTo>
                <a:lnTo>
                  <a:pt x="0" y="0"/>
                </a:lnTo>
                <a:lnTo>
                  <a:pt x="29" y="21600"/>
                </a:lnTo>
                <a:close/>
              </a:path>
            </a:pathLst>
          </a:custGeom>
          <a:solidFill>
            <a:srgbClr val="9CC756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95447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58500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00273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780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12247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4423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25735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64442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hevron 5">
            <a:extLst>
              <a:ext uri="{FF2B5EF4-FFF2-40B4-BE49-F238E27FC236}">
                <a16:creationId xmlns:a16="http://schemas.microsoft.com/office/drawing/2014/main" id="{64DBF0B0-66D3-6C47-8835-BF70E3C254BB}"/>
              </a:ext>
            </a:extLst>
          </p:cNvPr>
          <p:cNvSpPr/>
          <p:nvPr userDrawn="1"/>
        </p:nvSpPr>
        <p:spPr>
          <a:xfrm rot="16200000">
            <a:off x="23103018" y="428094"/>
            <a:ext cx="1131124" cy="908288"/>
          </a:xfrm>
          <a:custGeom>
            <a:avLst/>
            <a:gdLst/>
            <a:ahLst/>
            <a:cxnLst/>
            <a:rect l="l" t="t" r="r" b="b"/>
            <a:pathLst>
              <a:path w="2638656" h="924040">
                <a:moveTo>
                  <a:pt x="2638656" y="0"/>
                </a:moveTo>
                <a:lnTo>
                  <a:pt x="2638656" y="924039"/>
                </a:lnTo>
                <a:lnTo>
                  <a:pt x="569093" y="924039"/>
                </a:lnTo>
                <a:lnTo>
                  <a:pt x="569091" y="924040"/>
                </a:lnTo>
                <a:lnTo>
                  <a:pt x="0" y="924040"/>
                </a:lnTo>
                <a:lnTo>
                  <a:pt x="459610" y="464431"/>
                </a:lnTo>
                <a:lnTo>
                  <a:pt x="0" y="4821"/>
                </a:lnTo>
                <a:lnTo>
                  <a:pt x="541390" y="4821"/>
                </a:lnTo>
                <a:lnTo>
                  <a:pt x="5413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>
              <a:solidFill>
                <a:schemeClr val="tx1"/>
              </a:solidFill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64F627DC-09E6-F54B-8490-6FE9929E42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362721" y="651191"/>
            <a:ext cx="707587" cy="41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91" tIns="91445" rIns="182891" bIns="91445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ctr" eaLnBrk="1" hangingPunct="1">
              <a:defRPr/>
            </a:pPr>
            <a:fld id="{DD096DC7-FB0E-4F7E-A8C7-21945139F342}" type="slidenum">
              <a:rPr lang="id-ID" sz="1500" b="1" smtClean="0">
                <a:solidFill>
                  <a:schemeClr val="bg1"/>
                </a:solidFill>
                <a:latin typeface="+mj-lt"/>
                <a:ea typeface="Montserrat Hairline"/>
                <a:cs typeface="Montserrat Hairline"/>
              </a:rPr>
              <a:pPr algn="ctr" eaLnBrk="1" hangingPunct="1">
                <a:defRPr/>
              </a:pPr>
              <a:t>‹#›</a:t>
            </a:fld>
            <a:r>
              <a:rPr lang="id-ID" sz="1500" b="1" dirty="0">
                <a:solidFill>
                  <a:schemeClr val="bg1"/>
                </a:solidFill>
                <a:latin typeface="+mn-lt"/>
                <a:ea typeface="Montserrat Hairline"/>
                <a:cs typeface="Montserrat Hairline"/>
              </a:rPr>
              <a:t>  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E8579356-7ACA-C44A-8CA9-D9A41BB08A1B}"/>
              </a:ext>
            </a:extLst>
          </p:cNvPr>
          <p:cNvSpPr txBox="1"/>
          <p:nvPr userDrawn="1"/>
        </p:nvSpPr>
        <p:spPr>
          <a:xfrm>
            <a:off x="22060156" y="12908398"/>
            <a:ext cx="2062569" cy="634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00000"/>
              </a:lnSpc>
              <a:spcBef>
                <a:spcPct val="20000"/>
              </a:spcBef>
              <a:defRPr/>
            </a:pPr>
            <a:r>
              <a:rPr lang="id-ID" sz="1600" dirty="0">
                <a:solidFill>
                  <a:schemeClr val="tx2"/>
                </a:solidFill>
                <a:latin typeface="+mj-lt"/>
                <a:ea typeface="Poppins Light"/>
                <a:cs typeface="Poppins Light"/>
              </a:rPr>
              <a:t>Takayo .Ltd</a:t>
            </a:r>
          </a:p>
          <a:p>
            <a:pPr algn="r">
              <a:lnSpc>
                <a:spcPct val="100000"/>
              </a:lnSpc>
              <a:spcBef>
                <a:spcPct val="20000"/>
              </a:spcBef>
              <a:defRPr/>
            </a:pPr>
            <a:r>
              <a:rPr lang="id-ID" sz="1600" dirty="0">
                <a:solidFill>
                  <a:schemeClr val="tx2"/>
                </a:solidFill>
                <a:latin typeface="+mn-lt"/>
                <a:ea typeface="Poppins Light"/>
                <a:cs typeface="Poppins Light"/>
              </a:rPr>
              <a:t>www.company.com</a:t>
            </a: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BEA48124-5EEF-4C41-8846-1FFDD4E9ADCD}"/>
              </a:ext>
            </a:extLst>
          </p:cNvPr>
          <p:cNvGrpSpPr/>
          <p:nvPr userDrawn="1"/>
        </p:nvGrpSpPr>
        <p:grpSpPr>
          <a:xfrm>
            <a:off x="0" y="13592176"/>
            <a:ext cx="24384000" cy="123825"/>
            <a:chOff x="2087038" y="1543050"/>
            <a:chExt cx="2842535" cy="304800"/>
          </a:xfrm>
        </p:grpSpPr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E9FDB112-997C-0D4A-A391-269EDBC1CBB1}"/>
                </a:ext>
              </a:extLst>
            </p:cNvPr>
            <p:cNvSpPr/>
            <p:nvPr/>
          </p:nvSpPr>
          <p:spPr>
            <a:xfrm>
              <a:off x="2087038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80E2554B-2700-134D-A512-320528995AE1}"/>
                </a:ext>
              </a:extLst>
            </p:cNvPr>
            <p:cNvSpPr/>
            <p:nvPr/>
          </p:nvSpPr>
          <p:spPr>
            <a:xfrm>
              <a:off x="2655545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267C2888-D168-CB42-8C3D-0CE7B2DAC5FA}"/>
                </a:ext>
              </a:extLst>
            </p:cNvPr>
            <p:cNvSpPr/>
            <p:nvPr/>
          </p:nvSpPr>
          <p:spPr>
            <a:xfrm>
              <a:off x="3224052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E6E43029-B1DF-C543-9BED-0EF08BCF5D59}"/>
                </a:ext>
              </a:extLst>
            </p:cNvPr>
            <p:cNvSpPr/>
            <p:nvPr/>
          </p:nvSpPr>
          <p:spPr>
            <a:xfrm>
              <a:off x="3792559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0E46364A-38E0-A246-AE54-AFFCA6723B77}"/>
                </a:ext>
              </a:extLst>
            </p:cNvPr>
            <p:cNvSpPr/>
            <p:nvPr/>
          </p:nvSpPr>
          <p:spPr>
            <a:xfrm>
              <a:off x="4361066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</p:grpSp>
    </p:spTree>
    <p:extLst>
      <p:ext uri="{BB962C8B-B14F-4D97-AF65-F5344CB8AC3E}">
        <p14:creationId xmlns:p14="http://schemas.microsoft.com/office/powerpoint/2010/main" val="380724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1" r:id="rId1"/>
    <p:sldLayoutId id="2147484532" r:id="rId2"/>
    <p:sldLayoutId id="2147484533" r:id="rId3"/>
    <p:sldLayoutId id="2147484534" r:id="rId4"/>
    <p:sldLayoutId id="2147484535" r:id="rId5"/>
    <p:sldLayoutId id="2147484536" r:id="rId6"/>
    <p:sldLayoutId id="2147484537" r:id="rId7"/>
    <p:sldLayoutId id="2147484538" r:id="rId8"/>
    <p:sldLayoutId id="2147484539" r:id="rId9"/>
    <p:sldLayoutId id="2147484540" r:id="rId10"/>
    <p:sldLayoutId id="2147484541" r:id="rId11"/>
    <p:sldLayoutId id="2147484542" r:id="rId12"/>
    <p:sldLayoutId id="2147484543" r:id="rId13"/>
    <p:sldLayoutId id="2147484544" r:id="rId14"/>
    <p:sldLayoutId id="2147484545" r:id="rId15"/>
    <p:sldLayoutId id="2147484552" r:id="rId16"/>
    <p:sldLayoutId id="2147484555" r:id="rId17"/>
    <p:sldLayoutId id="2147484559" r:id="rId18"/>
    <p:sldLayoutId id="2147483676" r:id="rId19"/>
    <p:sldLayoutId id="2147484560" r:id="rId20"/>
    <p:sldLayoutId id="2147484561" r:id="rId21"/>
    <p:sldLayoutId id="2147484562" r:id="rId22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.pn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immagine 10">
            <a:extLst>
              <a:ext uri="{FF2B5EF4-FFF2-40B4-BE49-F238E27FC236}">
                <a16:creationId xmlns:a16="http://schemas.microsoft.com/office/drawing/2014/main" id="{EC3A588F-2F2B-57CB-08F7-ADA97CB5D1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7" b="6247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B5E787-84B3-4263-AB6A-32E4862B81F9}"/>
              </a:ext>
            </a:extLst>
          </p:cNvPr>
          <p:cNvSpPr/>
          <p:nvPr/>
        </p:nvSpPr>
        <p:spPr>
          <a:xfrm>
            <a:off x="0" y="-350209"/>
            <a:ext cx="24384000" cy="13716000"/>
          </a:xfrm>
          <a:prstGeom prst="rect">
            <a:avLst/>
          </a:prstGeom>
          <a:gradFill>
            <a:gsLst>
              <a:gs pos="1000">
                <a:schemeClr val="accent5">
                  <a:alpha val="70358"/>
                  <a:lumMod val="91000"/>
                </a:schemeClr>
              </a:gs>
              <a:gs pos="99000">
                <a:schemeClr val="accent1">
                  <a:alpha val="9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 panose="020B03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A172A8-A73B-43B4-9FCE-5C4F02E3BF1A}"/>
              </a:ext>
            </a:extLst>
          </p:cNvPr>
          <p:cNvSpPr txBox="1"/>
          <p:nvPr/>
        </p:nvSpPr>
        <p:spPr>
          <a:xfrm>
            <a:off x="4590391" y="7363158"/>
            <a:ext cx="15203714" cy="523220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sz="2800" spc="1200" dirty="0">
                <a:solidFill>
                  <a:schemeClr val="bg1"/>
                </a:solidFill>
                <a:latin typeface="Open Sans Light" panose="020B0306030504020204" pitchFamily="34" charset="0"/>
              </a:rPr>
              <a:t>Dohánytermesztésben használatos berendezések</a:t>
            </a:r>
            <a:r>
              <a:rPr lang="en-US" sz="2800" spc="1200" dirty="0">
                <a:solidFill>
                  <a:schemeClr val="bg1"/>
                </a:solidFill>
                <a:latin typeface="Open Sans Light" panose="020B0306030504020204" pitchFamily="34" charset="0"/>
              </a:rPr>
              <a:t>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04088D8-6272-41D3-A9C8-09E239D137E0}"/>
              </a:ext>
            </a:extLst>
          </p:cNvPr>
          <p:cNvGrpSpPr/>
          <p:nvPr/>
        </p:nvGrpSpPr>
        <p:grpSpPr>
          <a:xfrm rot="5400000">
            <a:off x="639106" y="-4522616"/>
            <a:ext cx="7895548" cy="11377084"/>
            <a:chOff x="-1374408" y="1709133"/>
            <a:chExt cx="3947774" cy="5688542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3DEB3F-A2C6-4440-92DC-6C772C98EE4D}"/>
                </a:ext>
              </a:extLst>
            </p:cNvPr>
            <p:cNvSpPr/>
            <p:nvPr/>
          </p:nvSpPr>
          <p:spPr>
            <a:xfrm rot="18900000">
              <a:off x="-1374408" y="1934287"/>
              <a:ext cx="3947774" cy="5463388"/>
            </a:xfrm>
            <a:custGeom>
              <a:avLst/>
              <a:gdLst>
                <a:gd name="connsiteX0" fmla="*/ 3857790 w 3947774"/>
                <a:gd name="connsiteY0" fmla="*/ 0 h 5463388"/>
                <a:gd name="connsiteX1" fmla="*/ 3889234 w 3947774"/>
                <a:gd name="connsiteY1" fmla="*/ 122292 h 5463388"/>
                <a:gd name="connsiteX2" fmla="*/ 3947774 w 3947774"/>
                <a:gd name="connsiteY2" fmla="*/ 702996 h 5463388"/>
                <a:gd name="connsiteX3" fmla="*/ 3947774 w 3947774"/>
                <a:gd name="connsiteY3" fmla="*/ 2634192 h 5463388"/>
                <a:gd name="connsiteX4" fmla="*/ 1647072 w 3947774"/>
                <a:gd name="connsiteY4" fmla="*/ 5457058 h 5463388"/>
                <a:gd name="connsiteX5" fmla="*/ 1605598 w 3947774"/>
                <a:gd name="connsiteY5" fmla="*/ 5463388 h 5463388"/>
                <a:gd name="connsiteX6" fmla="*/ 0 w 3947774"/>
                <a:gd name="connsiteY6" fmla="*/ 3857790 h 546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47774" h="5463388">
                  <a:moveTo>
                    <a:pt x="3857790" y="0"/>
                  </a:moveTo>
                  <a:lnTo>
                    <a:pt x="3889234" y="122292"/>
                  </a:lnTo>
                  <a:cubicBezTo>
                    <a:pt x="3927617" y="309865"/>
                    <a:pt x="3947774" y="504077"/>
                    <a:pt x="3947774" y="702996"/>
                  </a:cubicBezTo>
                  <a:lnTo>
                    <a:pt x="3947774" y="2634192"/>
                  </a:lnTo>
                  <a:cubicBezTo>
                    <a:pt x="3947774" y="4026629"/>
                    <a:pt x="2960080" y="5188378"/>
                    <a:pt x="1647072" y="5457058"/>
                  </a:cubicBezTo>
                  <a:lnTo>
                    <a:pt x="1605598" y="5463388"/>
                  </a:lnTo>
                  <a:lnTo>
                    <a:pt x="0" y="385779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635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 dirty="0">
                <a:latin typeface="Open Sans Light" panose="020B0306030504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385A63A-A1D0-4F2C-AB14-3CBE4473264E}"/>
                </a:ext>
              </a:extLst>
            </p:cNvPr>
            <p:cNvSpPr/>
            <p:nvPr/>
          </p:nvSpPr>
          <p:spPr>
            <a:xfrm rot="19800000">
              <a:off x="-1103252" y="1796808"/>
              <a:ext cx="2907167" cy="5521634"/>
            </a:xfrm>
            <a:custGeom>
              <a:avLst/>
              <a:gdLst>
                <a:gd name="connsiteX0" fmla="*/ 2643014 w 2907167"/>
                <a:gd name="connsiteY0" fmla="*/ 0 h 5521634"/>
                <a:gd name="connsiteX1" fmla="*/ 2680732 w 2907167"/>
                <a:gd name="connsiteY1" fmla="*/ 78298 h 5521634"/>
                <a:gd name="connsiteX2" fmla="*/ 2907167 w 2907167"/>
                <a:gd name="connsiteY2" fmla="*/ 1199871 h 5521634"/>
                <a:gd name="connsiteX3" fmla="*/ 2907167 w 2907167"/>
                <a:gd name="connsiteY3" fmla="*/ 3131067 h 5521634"/>
                <a:gd name="connsiteX4" fmla="*/ 1636783 w 2907167"/>
                <a:gd name="connsiteY4" fmla="*/ 5520374 h 5521634"/>
                <a:gd name="connsiteX5" fmla="*/ 1634710 w 2907167"/>
                <a:gd name="connsiteY5" fmla="*/ 5521634 h 5521634"/>
                <a:gd name="connsiteX6" fmla="*/ 0 w 2907167"/>
                <a:gd name="connsiteY6" fmla="*/ 4577834 h 5521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7167" h="5521634">
                  <a:moveTo>
                    <a:pt x="2643014" y="0"/>
                  </a:moveTo>
                  <a:lnTo>
                    <a:pt x="2680732" y="78298"/>
                  </a:lnTo>
                  <a:cubicBezTo>
                    <a:pt x="2826539" y="423024"/>
                    <a:pt x="2907167" y="802032"/>
                    <a:pt x="2907167" y="1199871"/>
                  </a:cubicBezTo>
                  <a:lnTo>
                    <a:pt x="2907167" y="3131067"/>
                  </a:lnTo>
                  <a:cubicBezTo>
                    <a:pt x="2907167" y="4125665"/>
                    <a:pt x="2403242" y="5002565"/>
                    <a:pt x="1636783" y="5520374"/>
                  </a:cubicBezTo>
                  <a:lnTo>
                    <a:pt x="1634710" y="5521634"/>
                  </a:lnTo>
                  <a:lnTo>
                    <a:pt x="0" y="4577834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 dirty="0">
                <a:latin typeface="Open Sans Light" panose="020B0306030504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0A42405-CFFF-45C3-A9C8-2502E1FCCD46}"/>
                </a:ext>
              </a:extLst>
            </p:cNvPr>
            <p:cNvSpPr/>
            <p:nvPr/>
          </p:nvSpPr>
          <p:spPr>
            <a:xfrm rot="20700000">
              <a:off x="-637092" y="1709133"/>
              <a:ext cx="1800342" cy="5305385"/>
            </a:xfrm>
            <a:custGeom>
              <a:avLst/>
              <a:gdLst>
                <a:gd name="connsiteX0" fmla="*/ 1338600 w 1800342"/>
                <a:gd name="connsiteY0" fmla="*/ 0 h 5305385"/>
                <a:gd name="connsiteX1" fmla="*/ 1452572 w 1800342"/>
                <a:gd name="connsiteY1" fmla="*/ 187603 h 5305385"/>
                <a:gd name="connsiteX2" fmla="*/ 1800342 w 1800342"/>
                <a:gd name="connsiteY2" fmla="*/ 1561052 h 5305385"/>
                <a:gd name="connsiteX3" fmla="*/ 1800342 w 1800342"/>
                <a:gd name="connsiteY3" fmla="*/ 3492248 h 5305385"/>
                <a:gd name="connsiteX4" fmla="*/ 1227909 w 1800342"/>
                <a:gd name="connsiteY4" fmla="*/ 5216239 h 5305385"/>
                <a:gd name="connsiteX5" fmla="*/ 1155675 w 1800342"/>
                <a:gd name="connsiteY5" fmla="*/ 5305385 h 5305385"/>
                <a:gd name="connsiteX6" fmla="*/ 0 w 1800342"/>
                <a:gd name="connsiteY6" fmla="*/ 4995723 h 53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0342" h="5305385">
                  <a:moveTo>
                    <a:pt x="1338600" y="0"/>
                  </a:moveTo>
                  <a:lnTo>
                    <a:pt x="1452572" y="187603"/>
                  </a:lnTo>
                  <a:cubicBezTo>
                    <a:pt x="1674361" y="595879"/>
                    <a:pt x="1800342" y="1063753"/>
                    <a:pt x="1800342" y="1561052"/>
                  </a:cubicBezTo>
                  <a:lnTo>
                    <a:pt x="1800342" y="3492248"/>
                  </a:lnTo>
                  <a:cubicBezTo>
                    <a:pt x="1800342" y="4138737"/>
                    <a:pt x="1587434" y="4735498"/>
                    <a:pt x="1227909" y="5216239"/>
                  </a:cubicBezTo>
                  <a:lnTo>
                    <a:pt x="1155675" y="5305385"/>
                  </a:lnTo>
                  <a:lnTo>
                    <a:pt x="0" y="4995723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635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 dirty="0">
                <a:latin typeface="Open Sans Light" panose="020B0306030504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ADBC7D0-7B9F-4B96-9C70-4BE484F141CB}"/>
              </a:ext>
            </a:extLst>
          </p:cNvPr>
          <p:cNvGrpSpPr/>
          <p:nvPr/>
        </p:nvGrpSpPr>
        <p:grpSpPr>
          <a:xfrm rot="5400000">
            <a:off x="15849822" y="6923540"/>
            <a:ext cx="7895548" cy="11377084"/>
            <a:chOff x="9617234" y="-542952"/>
            <a:chExt cx="3947774" cy="5688542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5AA2CB2-96CA-47AD-8946-0624ADA5938E}"/>
                </a:ext>
              </a:extLst>
            </p:cNvPr>
            <p:cNvSpPr/>
            <p:nvPr/>
          </p:nvSpPr>
          <p:spPr>
            <a:xfrm rot="18900000" flipH="1" flipV="1">
              <a:off x="9617234" y="-542952"/>
              <a:ext cx="3947774" cy="5463388"/>
            </a:xfrm>
            <a:custGeom>
              <a:avLst/>
              <a:gdLst>
                <a:gd name="connsiteX0" fmla="*/ 3857790 w 3947774"/>
                <a:gd name="connsiteY0" fmla="*/ 0 h 5463388"/>
                <a:gd name="connsiteX1" fmla="*/ 3889234 w 3947774"/>
                <a:gd name="connsiteY1" fmla="*/ 122292 h 5463388"/>
                <a:gd name="connsiteX2" fmla="*/ 3947774 w 3947774"/>
                <a:gd name="connsiteY2" fmla="*/ 702996 h 5463388"/>
                <a:gd name="connsiteX3" fmla="*/ 3947774 w 3947774"/>
                <a:gd name="connsiteY3" fmla="*/ 2634192 h 5463388"/>
                <a:gd name="connsiteX4" fmla="*/ 1647072 w 3947774"/>
                <a:gd name="connsiteY4" fmla="*/ 5457058 h 5463388"/>
                <a:gd name="connsiteX5" fmla="*/ 1605598 w 3947774"/>
                <a:gd name="connsiteY5" fmla="*/ 5463388 h 5463388"/>
                <a:gd name="connsiteX6" fmla="*/ 0 w 3947774"/>
                <a:gd name="connsiteY6" fmla="*/ 3857790 h 546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47774" h="5463388">
                  <a:moveTo>
                    <a:pt x="3857790" y="0"/>
                  </a:moveTo>
                  <a:lnTo>
                    <a:pt x="3889234" y="122292"/>
                  </a:lnTo>
                  <a:cubicBezTo>
                    <a:pt x="3927617" y="309865"/>
                    <a:pt x="3947774" y="504077"/>
                    <a:pt x="3947774" y="702996"/>
                  </a:cubicBezTo>
                  <a:lnTo>
                    <a:pt x="3947774" y="2634192"/>
                  </a:lnTo>
                  <a:cubicBezTo>
                    <a:pt x="3947774" y="4026629"/>
                    <a:pt x="2960080" y="5188378"/>
                    <a:pt x="1647072" y="5457058"/>
                  </a:cubicBezTo>
                  <a:lnTo>
                    <a:pt x="1605598" y="5463388"/>
                  </a:lnTo>
                  <a:lnTo>
                    <a:pt x="0" y="385779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635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 dirty="0">
                <a:latin typeface="Open Sans Light" panose="020B0306030504020204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AFE0EBE-695A-41DD-8041-2158CE04C5F7}"/>
                </a:ext>
              </a:extLst>
            </p:cNvPr>
            <p:cNvSpPr/>
            <p:nvPr/>
          </p:nvSpPr>
          <p:spPr>
            <a:xfrm rot="19800000" flipH="1" flipV="1">
              <a:off x="10386685" y="-463719"/>
              <a:ext cx="2907167" cy="5521634"/>
            </a:xfrm>
            <a:custGeom>
              <a:avLst/>
              <a:gdLst>
                <a:gd name="connsiteX0" fmla="*/ 2643014 w 2907167"/>
                <a:gd name="connsiteY0" fmla="*/ 0 h 5521634"/>
                <a:gd name="connsiteX1" fmla="*/ 2680732 w 2907167"/>
                <a:gd name="connsiteY1" fmla="*/ 78298 h 5521634"/>
                <a:gd name="connsiteX2" fmla="*/ 2907167 w 2907167"/>
                <a:gd name="connsiteY2" fmla="*/ 1199871 h 5521634"/>
                <a:gd name="connsiteX3" fmla="*/ 2907167 w 2907167"/>
                <a:gd name="connsiteY3" fmla="*/ 3131067 h 5521634"/>
                <a:gd name="connsiteX4" fmla="*/ 1636783 w 2907167"/>
                <a:gd name="connsiteY4" fmla="*/ 5520374 h 5521634"/>
                <a:gd name="connsiteX5" fmla="*/ 1634710 w 2907167"/>
                <a:gd name="connsiteY5" fmla="*/ 5521634 h 5521634"/>
                <a:gd name="connsiteX6" fmla="*/ 0 w 2907167"/>
                <a:gd name="connsiteY6" fmla="*/ 4577834 h 5521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7167" h="5521634">
                  <a:moveTo>
                    <a:pt x="2643014" y="0"/>
                  </a:moveTo>
                  <a:lnTo>
                    <a:pt x="2680732" y="78298"/>
                  </a:lnTo>
                  <a:cubicBezTo>
                    <a:pt x="2826539" y="423024"/>
                    <a:pt x="2907167" y="802032"/>
                    <a:pt x="2907167" y="1199871"/>
                  </a:cubicBezTo>
                  <a:lnTo>
                    <a:pt x="2907167" y="3131067"/>
                  </a:lnTo>
                  <a:cubicBezTo>
                    <a:pt x="2907167" y="4125665"/>
                    <a:pt x="2403242" y="5002565"/>
                    <a:pt x="1636783" y="5520374"/>
                  </a:cubicBezTo>
                  <a:lnTo>
                    <a:pt x="1634710" y="5521634"/>
                  </a:lnTo>
                  <a:lnTo>
                    <a:pt x="0" y="4577834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 dirty="0">
                <a:latin typeface="Open Sans Light" panose="020B0306030504020204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EE2F771-8F85-4B3F-BD2F-4EC37C1578CE}"/>
                </a:ext>
              </a:extLst>
            </p:cNvPr>
            <p:cNvSpPr/>
            <p:nvPr/>
          </p:nvSpPr>
          <p:spPr>
            <a:xfrm rot="20700000" flipH="1" flipV="1">
              <a:off x="11027350" y="-159795"/>
              <a:ext cx="1800342" cy="5305385"/>
            </a:xfrm>
            <a:custGeom>
              <a:avLst/>
              <a:gdLst>
                <a:gd name="connsiteX0" fmla="*/ 1338600 w 1800342"/>
                <a:gd name="connsiteY0" fmla="*/ 0 h 5305385"/>
                <a:gd name="connsiteX1" fmla="*/ 1452572 w 1800342"/>
                <a:gd name="connsiteY1" fmla="*/ 187603 h 5305385"/>
                <a:gd name="connsiteX2" fmla="*/ 1800342 w 1800342"/>
                <a:gd name="connsiteY2" fmla="*/ 1561052 h 5305385"/>
                <a:gd name="connsiteX3" fmla="*/ 1800342 w 1800342"/>
                <a:gd name="connsiteY3" fmla="*/ 3492248 h 5305385"/>
                <a:gd name="connsiteX4" fmla="*/ 1227909 w 1800342"/>
                <a:gd name="connsiteY4" fmla="*/ 5216239 h 5305385"/>
                <a:gd name="connsiteX5" fmla="*/ 1155675 w 1800342"/>
                <a:gd name="connsiteY5" fmla="*/ 5305385 h 5305385"/>
                <a:gd name="connsiteX6" fmla="*/ 0 w 1800342"/>
                <a:gd name="connsiteY6" fmla="*/ 4995723 h 53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0342" h="5305385">
                  <a:moveTo>
                    <a:pt x="1338600" y="0"/>
                  </a:moveTo>
                  <a:lnTo>
                    <a:pt x="1452572" y="187603"/>
                  </a:lnTo>
                  <a:cubicBezTo>
                    <a:pt x="1674361" y="595879"/>
                    <a:pt x="1800342" y="1063753"/>
                    <a:pt x="1800342" y="1561052"/>
                  </a:cubicBezTo>
                  <a:lnTo>
                    <a:pt x="1800342" y="3492248"/>
                  </a:lnTo>
                  <a:cubicBezTo>
                    <a:pt x="1800342" y="4138737"/>
                    <a:pt x="1587434" y="4735498"/>
                    <a:pt x="1227909" y="5216239"/>
                  </a:cubicBezTo>
                  <a:lnTo>
                    <a:pt x="1155675" y="5305385"/>
                  </a:lnTo>
                  <a:lnTo>
                    <a:pt x="0" y="4995723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635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 dirty="0">
                <a:latin typeface="Open Sans Light" panose="020B0306030504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F0A2E77-94F6-C76C-07EA-23C7D726F223}"/>
              </a:ext>
            </a:extLst>
          </p:cNvPr>
          <p:cNvSpPr txBox="1"/>
          <p:nvPr/>
        </p:nvSpPr>
        <p:spPr>
          <a:xfrm>
            <a:off x="6150659" y="4395688"/>
            <a:ext cx="121339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200" dirty="0">
                <a:ln w="12700">
                  <a:noFill/>
                </a:ln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 </a:t>
            </a:r>
            <a:r>
              <a:rPr lang="en-GB" sz="19200" dirty="0" err="1">
                <a:ln w="12700">
                  <a:noFill/>
                </a:ln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Cloet</a:t>
            </a:r>
            <a:r>
              <a:rPr lang="en-GB" sz="19200" dirty="0">
                <a:ln w="12700">
                  <a:noFill/>
                </a:ln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id-ID" sz="19200" dirty="0">
              <a:ln w="12700">
                <a:noFill/>
              </a:ln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FB38BE7-CCB9-E514-D5E2-39F6B34A0B3B}"/>
              </a:ext>
            </a:extLst>
          </p:cNvPr>
          <p:cNvCxnSpPr>
            <a:cxnSpLocks/>
          </p:cNvCxnSpPr>
          <p:nvPr/>
        </p:nvCxnSpPr>
        <p:spPr>
          <a:xfrm>
            <a:off x="5390663" y="7069452"/>
            <a:ext cx="131253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2">
            <a:extLst>
              <a:ext uri="{FF2B5EF4-FFF2-40B4-BE49-F238E27FC236}">
                <a16:creationId xmlns:a16="http://schemas.microsoft.com/office/drawing/2014/main" id="{62141A6D-ACDD-512F-854B-E88E9D31E40D}"/>
              </a:ext>
            </a:extLst>
          </p:cNvPr>
          <p:cNvSpPr txBox="1"/>
          <p:nvPr/>
        </p:nvSpPr>
        <p:spPr>
          <a:xfrm>
            <a:off x="635965" y="8099605"/>
            <a:ext cx="230048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 fenntartható dohánytermesztés energetikai kérdései</a:t>
            </a:r>
            <a:r>
              <a:rPr lang="en-GB" sz="8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id-ID" sz="80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25A4DF88-3560-3F92-A09A-7F6F458123BB}"/>
              </a:ext>
            </a:extLst>
          </p:cNvPr>
          <p:cNvSpPr txBox="1"/>
          <p:nvPr/>
        </p:nvSpPr>
        <p:spPr>
          <a:xfrm>
            <a:off x="755359" y="11044161"/>
            <a:ext cx="9270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7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2022</a:t>
            </a:r>
            <a:r>
              <a:rPr lang="hu-HU" sz="7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 december 7.</a:t>
            </a:r>
            <a:endParaRPr lang="id-ID" sz="72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BCB1E15-1729-671A-05A1-D27F08394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9267" y="11319016"/>
            <a:ext cx="4204786" cy="224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40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1867670" y="9961106"/>
            <a:ext cx="6234930" cy="317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2" dirty="0">
                <a:latin typeface="+mj-lt"/>
                <a:ea typeface="Lato Black" pitchFamily="34" charset="0"/>
                <a:cs typeface="Lato Black" pitchFamily="34" charset="0"/>
              </a:rPr>
              <a:t>TÁV-VEZÉRLÉS</a:t>
            </a:r>
            <a:endParaRPr lang="id-ID" sz="10002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17459" y="10152729"/>
            <a:ext cx="952748" cy="31709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61" name="Subtitle 2"/>
          <p:cNvSpPr txBox="1">
            <a:spLocks/>
          </p:cNvSpPr>
          <p:nvPr/>
        </p:nvSpPr>
        <p:spPr bwMode="auto">
          <a:xfrm>
            <a:off x="8561895" y="9657438"/>
            <a:ext cx="12481001" cy="281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547" tIns="108773" rIns="217547" bIns="108773">
            <a:spAutoFit/>
          </a:bodyPr>
          <a:lstStyle>
            <a:lvl1pPr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just">
              <a:lnSpc>
                <a:spcPts val="4039"/>
              </a:lnSpc>
              <a:spcBef>
                <a:spcPct val="20000"/>
              </a:spcBef>
              <a:defRPr/>
            </a:pPr>
            <a:r>
              <a:rPr lang="hu-HU" sz="2800" dirty="0">
                <a:solidFill>
                  <a:schemeClr val="tx2"/>
                </a:solidFill>
                <a:latin typeface="+mn-lt"/>
                <a:ea typeface="Poppins Light"/>
                <a:cs typeface="Poppins Light"/>
              </a:rPr>
              <a:t>A SZÁRÍTÓK HÁLÓZATI KAPCSOLATÁN KERESZTÜL ÉS AZ INTERNETEN TÖRTÉNŐ JELTOVÁBBÍTÁSSAL LEHETŐSÉG VAN AZ EGYES SZÁRÍTÓEGYSÉGEK ÖSSZES SZÁRÍTÁSI ADATÁNAK ELLENŐRZÉSÉRE, KEZELÉSÉRE, MÓDOSÍTÁSÁRA.</a:t>
            </a:r>
            <a:endParaRPr lang="it-IT" sz="2800" dirty="0">
              <a:solidFill>
                <a:schemeClr val="tx2"/>
              </a:solidFill>
              <a:latin typeface="+mn-lt"/>
              <a:ea typeface="Poppins Light"/>
              <a:cs typeface="Poppins Light"/>
            </a:endParaRPr>
          </a:p>
          <a:p>
            <a:pPr algn="just">
              <a:lnSpc>
                <a:spcPts val="4039"/>
              </a:lnSpc>
              <a:spcBef>
                <a:spcPct val="20000"/>
              </a:spcBef>
              <a:defRPr/>
            </a:pPr>
            <a:r>
              <a:rPr lang="hu-HU" sz="2800" dirty="0">
                <a:solidFill>
                  <a:schemeClr val="tx2"/>
                </a:solidFill>
                <a:latin typeface="+mn-lt"/>
                <a:ea typeface="Poppins Light"/>
                <a:cs typeface="Poppins Light"/>
              </a:rPr>
              <a:t>EZÁLTAL JAVÍTJUK A TERMELŐ ÉLETMINŐSÉGÉT ÉS LEHETŐVÉ VÁLIK A TERMÉK ÉS A VONATKOZÓ SZÁRÍTÁSI CIKLUS TELJES NYOMONKÖVETHETŐSÉGE. </a:t>
            </a:r>
            <a:endParaRPr lang="en-US" sz="2800" dirty="0">
              <a:solidFill>
                <a:schemeClr val="tx2"/>
              </a:solidFill>
              <a:latin typeface="+mn-lt"/>
              <a:ea typeface="Poppins Light"/>
              <a:cs typeface="Poppins Light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4CAEA444-A1B3-BFE0-5DFD-0AA2F5E24E7D}"/>
              </a:ext>
            </a:extLst>
          </p:cNvPr>
          <p:cNvGrpSpPr/>
          <p:nvPr/>
        </p:nvGrpSpPr>
        <p:grpSpPr>
          <a:xfrm>
            <a:off x="8342366" y="229786"/>
            <a:ext cx="14503399" cy="8778671"/>
            <a:chOff x="0" y="197849"/>
            <a:chExt cx="10113836" cy="5933169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1524D291-A2DB-6D4B-B662-50AA70412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7849"/>
              <a:ext cx="10113836" cy="5933169"/>
            </a:xfrm>
            <a:prstGeom prst="rect">
              <a:avLst/>
            </a:prstGeom>
          </p:spPr>
        </p:pic>
        <p:pic>
          <p:nvPicPr>
            <p:cNvPr id="11" name="Immagine 10" descr="Immagine che contiene screenshot, mappa&#10;&#10;Descrizione generata automaticamente">
              <a:extLst>
                <a:ext uri="{FF2B5EF4-FFF2-40B4-BE49-F238E27FC236}">
                  <a16:creationId xmlns:a16="http://schemas.microsoft.com/office/drawing/2014/main" id="{F945CD21-0DE4-F04C-994E-7588E4165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718"/>
            <a:stretch/>
          </p:blipFill>
          <p:spPr>
            <a:xfrm>
              <a:off x="1140347" y="723212"/>
              <a:ext cx="7689576" cy="4818026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E94676A1-F48C-1CA1-6C5B-DD3AA9C9C64A}"/>
              </a:ext>
            </a:extLst>
          </p:cNvPr>
          <p:cNvGrpSpPr/>
          <p:nvPr/>
        </p:nvGrpSpPr>
        <p:grpSpPr>
          <a:xfrm>
            <a:off x="617460" y="1247222"/>
            <a:ext cx="9360182" cy="6144178"/>
            <a:chOff x="42166" y="1440840"/>
            <a:chExt cx="8797035" cy="5427832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FDF837B3-A004-244F-B62B-7D8C6A0EA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1726768" y="-243762"/>
              <a:ext cx="5427832" cy="8797035"/>
            </a:xfrm>
            <a:prstGeom prst="rect">
              <a:avLst/>
            </a:prstGeom>
          </p:spPr>
        </p:pic>
        <p:pic>
          <p:nvPicPr>
            <p:cNvPr id="16" name="Immagine 15" descr="Immagine che contiene screenshot, monitor, tenendo, schermo&#10;&#10;Descrizione generata automaticamente">
              <a:extLst>
                <a:ext uri="{FF2B5EF4-FFF2-40B4-BE49-F238E27FC236}">
                  <a16:creationId xmlns:a16="http://schemas.microsoft.com/office/drawing/2014/main" id="{58AA1268-F7A5-3C4E-8DEE-B02C1012C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2032000"/>
              <a:ext cx="5625330" cy="4234532"/>
            </a:xfrm>
            <a:prstGeom prst="rect">
              <a:avLst/>
            </a:prstGeom>
          </p:spPr>
        </p:pic>
      </p:grpSp>
      <p:sp>
        <p:nvSpPr>
          <p:cNvPr id="22" name="Rettangolo 21">
            <a:extLst>
              <a:ext uri="{FF2B5EF4-FFF2-40B4-BE49-F238E27FC236}">
                <a16:creationId xmlns:a16="http://schemas.microsoft.com/office/drawing/2014/main" id="{8E99CF6E-C566-CC44-BEC5-C9A4D3AB9E57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AA85839F-AE31-644C-AE15-6AC8141C54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02191" y="11843674"/>
            <a:ext cx="2687149" cy="144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20">
            <a:extLst>
              <a:ext uri="{FF2B5EF4-FFF2-40B4-BE49-F238E27FC236}">
                <a16:creationId xmlns:a16="http://schemas.microsoft.com/office/drawing/2014/main" id="{CE560E81-0FFA-51FC-D904-59DCD6CC92F3}"/>
              </a:ext>
            </a:extLst>
          </p:cNvPr>
          <p:cNvSpPr/>
          <p:nvPr/>
        </p:nvSpPr>
        <p:spPr>
          <a:xfrm>
            <a:off x="3741" y="192260"/>
            <a:ext cx="10876176" cy="1321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00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CC75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3" name="Rectangle 42"/>
          <p:cNvSpPr>
            <a:spLocks/>
          </p:cNvSpPr>
          <p:nvPr/>
        </p:nvSpPr>
        <p:spPr bwMode="auto">
          <a:xfrm>
            <a:off x="194660" y="328319"/>
            <a:ext cx="16442112" cy="98745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defTabSz="4573104">
              <a:lnSpc>
                <a:spcPts val="7702"/>
              </a:lnSpc>
              <a:defRPr/>
            </a:pPr>
            <a:r>
              <a:rPr lang="hu-HU" sz="6600" b="1" spc="500" dirty="0">
                <a:latin typeface="+mj-lt"/>
                <a:ea typeface="Lato Black" pitchFamily="34" charset="0"/>
                <a:cs typeface="Lato Black" pitchFamily="34" charset="0"/>
                <a:sym typeface="Bebas Neue" charset="0"/>
              </a:rPr>
              <a:t>ÚJ HŐCSERÉLŐ</a:t>
            </a:r>
            <a:r>
              <a:rPr lang="id-ID" sz="6600" b="1" spc="500" dirty="0">
                <a:latin typeface="+mj-lt"/>
                <a:ea typeface="Lato Black" pitchFamily="34" charset="0"/>
                <a:cs typeface="Lato Black" pitchFamily="34" charset="0"/>
                <a:sym typeface="Bebas Neue" charset="0"/>
              </a:rPr>
              <a:t> </a:t>
            </a:r>
            <a:endParaRPr lang="en-US" sz="6600" b="1" spc="500" dirty="0">
              <a:latin typeface="+mj-lt"/>
              <a:ea typeface="Lato Black" pitchFamily="34" charset="0"/>
              <a:cs typeface="Lato Black" pitchFamily="34" charset="0"/>
              <a:sym typeface="Bebas Neue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913845" y="2121712"/>
            <a:ext cx="2843276" cy="152440"/>
            <a:chOff x="-3642315" y="1543050"/>
            <a:chExt cx="2842535" cy="304800"/>
          </a:xfrm>
        </p:grpSpPr>
        <p:sp>
          <p:nvSpPr>
            <p:cNvPr id="45" name="Rectangle 44"/>
            <p:cNvSpPr/>
            <p:nvPr/>
          </p:nvSpPr>
          <p:spPr>
            <a:xfrm>
              <a:off x="-3642315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3073808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-2505301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-1936794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-1368287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>
                <a:solidFill>
                  <a:schemeClr val="tx1"/>
                </a:solidFill>
              </a:endParaRPr>
            </a:p>
          </p:txBody>
        </p:sp>
      </p:grpSp>
      <p:sp>
        <p:nvSpPr>
          <p:cNvPr id="67" name="Rectangle 66"/>
          <p:cNvSpPr>
            <a:spLocks/>
          </p:cNvSpPr>
          <p:nvPr/>
        </p:nvSpPr>
        <p:spPr bwMode="auto">
          <a:xfrm>
            <a:off x="3728588" y="6930903"/>
            <a:ext cx="3525168" cy="124854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 defTabSz="4573104">
              <a:lnSpc>
                <a:spcPts val="7702"/>
              </a:lnSpc>
              <a:defRPr/>
            </a:pPr>
            <a:r>
              <a:rPr lang="id-ID" sz="15004" spc="500" dirty="0">
                <a:solidFill>
                  <a:schemeClr val="bg1"/>
                </a:solidFill>
                <a:latin typeface="+mj-lt"/>
                <a:ea typeface="Lato Black" pitchFamily="34" charset="0"/>
                <a:cs typeface="Lato Black" pitchFamily="34" charset="0"/>
                <a:sym typeface="Bebas Neue" charset="0"/>
              </a:rPr>
              <a:t>%</a:t>
            </a:r>
            <a:endParaRPr lang="en-US" sz="15004" spc="500" dirty="0">
              <a:solidFill>
                <a:schemeClr val="bg1"/>
              </a:solidFill>
              <a:latin typeface="+mj-lt"/>
              <a:ea typeface="Lato Black" pitchFamily="34" charset="0"/>
              <a:cs typeface="Lato Black" pitchFamily="34" charset="0"/>
              <a:sym typeface="Bebas Neue" charset="0"/>
            </a:endParaRPr>
          </a:p>
        </p:txBody>
      </p:sp>
      <p:sp>
        <p:nvSpPr>
          <p:cNvPr id="118" name="Rettangolo 117">
            <a:extLst>
              <a:ext uri="{FF2B5EF4-FFF2-40B4-BE49-F238E27FC236}">
                <a16:creationId xmlns:a16="http://schemas.microsoft.com/office/drawing/2014/main" id="{C9E4A255-7EA4-624E-8622-74B3D67384B1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9" name="Immagine 118">
            <a:extLst>
              <a:ext uri="{FF2B5EF4-FFF2-40B4-BE49-F238E27FC236}">
                <a16:creationId xmlns:a16="http://schemas.microsoft.com/office/drawing/2014/main" id="{8FBD8FE4-DBEC-5A4D-BBD3-078DA964A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2191" y="11843674"/>
            <a:ext cx="2687149" cy="144692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073EA67-D3BB-7940-AF95-2C0E9E787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388" y="1881372"/>
            <a:ext cx="8028614" cy="5271312"/>
          </a:xfrm>
          <a:prstGeom prst="rect">
            <a:avLst/>
          </a:prstGeom>
        </p:spPr>
      </p:pic>
      <p:sp>
        <p:nvSpPr>
          <p:cNvPr id="53" name="Rectangle 1">
            <a:extLst>
              <a:ext uri="{FF2B5EF4-FFF2-40B4-BE49-F238E27FC236}">
                <a16:creationId xmlns:a16="http://schemas.microsoft.com/office/drawing/2014/main" id="{643A2BF2-17BE-BE48-840E-6DD76D1080A7}"/>
              </a:ext>
            </a:extLst>
          </p:cNvPr>
          <p:cNvSpPr/>
          <p:nvPr/>
        </p:nvSpPr>
        <p:spPr>
          <a:xfrm>
            <a:off x="11460709" y="8016124"/>
            <a:ext cx="6776491" cy="2667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54" name="Rectangle 2">
            <a:extLst>
              <a:ext uri="{FF2B5EF4-FFF2-40B4-BE49-F238E27FC236}">
                <a16:creationId xmlns:a16="http://schemas.microsoft.com/office/drawing/2014/main" id="{65403E26-5450-D743-9494-98EE4C96FC8D}"/>
              </a:ext>
            </a:extLst>
          </p:cNvPr>
          <p:cNvSpPr/>
          <p:nvPr/>
        </p:nvSpPr>
        <p:spPr>
          <a:xfrm>
            <a:off x="3788965" y="8016124"/>
            <a:ext cx="7546519" cy="2667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cxnSp>
        <p:nvCxnSpPr>
          <p:cNvPr id="55" name="Straight Connector 3">
            <a:extLst>
              <a:ext uri="{FF2B5EF4-FFF2-40B4-BE49-F238E27FC236}">
                <a16:creationId xmlns:a16="http://schemas.microsoft.com/office/drawing/2014/main" id="{0E63FE79-4C54-064D-9BC2-9F7E7980CA91}"/>
              </a:ext>
            </a:extLst>
          </p:cNvPr>
          <p:cNvCxnSpPr/>
          <p:nvPr/>
        </p:nvCxnSpPr>
        <p:spPr>
          <a:xfrm flipV="1">
            <a:off x="3820860" y="9066913"/>
            <a:ext cx="0" cy="1086133"/>
          </a:xfrm>
          <a:prstGeom prst="line">
            <a:avLst/>
          </a:prstGeom>
          <a:ln w="3175">
            <a:solidFill>
              <a:schemeClr val="tx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Inhaltsplatzhalter 4">
            <a:extLst>
              <a:ext uri="{FF2B5EF4-FFF2-40B4-BE49-F238E27FC236}">
                <a16:creationId xmlns:a16="http://schemas.microsoft.com/office/drawing/2014/main" id="{ADE44215-8914-DC47-B3EE-C70C93541A6A}"/>
              </a:ext>
            </a:extLst>
          </p:cNvPr>
          <p:cNvSpPr txBox="1">
            <a:spLocks/>
          </p:cNvSpPr>
          <p:nvPr/>
        </p:nvSpPr>
        <p:spPr>
          <a:xfrm>
            <a:off x="1991338" y="10568511"/>
            <a:ext cx="3659043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HATÉKONYSÁG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7" name="Rectangle 5">
            <a:extLst>
              <a:ext uri="{FF2B5EF4-FFF2-40B4-BE49-F238E27FC236}">
                <a16:creationId xmlns:a16="http://schemas.microsoft.com/office/drawing/2014/main" id="{B6E2202F-A398-BF49-8DC0-668AC75260D0}"/>
              </a:ext>
            </a:extLst>
          </p:cNvPr>
          <p:cNvSpPr/>
          <p:nvPr/>
        </p:nvSpPr>
        <p:spPr>
          <a:xfrm>
            <a:off x="808073" y="11387623"/>
            <a:ext cx="57203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it-IT" sz="3200" dirty="0">
                <a:ea typeface="Kozuka Gothic Pro L" pitchFamily="34" charset="-128"/>
                <a:cs typeface="Poppins Light"/>
              </a:rPr>
              <a:t>10-15%</a:t>
            </a:r>
            <a:r>
              <a:rPr lang="hu-HU" sz="3200" dirty="0">
                <a:ea typeface="Kozuka Gothic Pro L" pitchFamily="34" charset="-128"/>
                <a:cs typeface="Poppins Light"/>
              </a:rPr>
              <a:t>-AL HATÉKONYABB, MINT A RÉGI HŐCSERÉLŐK</a:t>
            </a:r>
            <a:endParaRPr lang="en-US" sz="3200" dirty="0">
              <a:ea typeface="Kozuka Gothic Pro L" pitchFamily="34" charset="-128"/>
              <a:cs typeface="Poppins Light"/>
            </a:endParaRPr>
          </a:p>
        </p:txBody>
      </p:sp>
      <p:sp>
        <p:nvSpPr>
          <p:cNvPr id="58" name="Rectangle 6">
            <a:extLst>
              <a:ext uri="{FF2B5EF4-FFF2-40B4-BE49-F238E27FC236}">
                <a16:creationId xmlns:a16="http://schemas.microsoft.com/office/drawing/2014/main" id="{2CF94103-9012-1D40-AADD-4F7D81CCB1FA}"/>
              </a:ext>
            </a:extLst>
          </p:cNvPr>
          <p:cNvSpPr/>
          <p:nvPr/>
        </p:nvSpPr>
        <p:spPr>
          <a:xfrm>
            <a:off x="194660" y="8016124"/>
            <a:ext cx="3773259" cy="2667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59" name="Oval 7">
            <a:extLst>
              <a:ext uri="{FF2B5EF4-FFF2-40B4-BE49-F238E27FC236}">
                <a16:creationId xmlns:a16="http://schemas.microsoft.com/office/drawing/2014/main" id="{F40A69C4-E896-B848-8C93-D4FA29131AEA}"/>
              </a:ext>
            </a:extLst>
          </p:cNvPr>
          <p:cNvSpPr/>
          <p:nvPr/>
        </p:nvSpPr>
        <p:spPr>
          <a:xfrm>
            <a:off x="3317221" y="7645869"/>
            <a:ext cx="1007279" cy="10072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cxnSp>
        <p:nvCxnSpPr>
          <p:cNvPr id="60" name="Straight Connector 8">
            <a:extLst>
              <a:ext uri="{FF2B5EF4-FFF2-40B4-BE49-F238E27FC236}">
                <a16:creationId xmlns:a16="http://schemas.microsoft.com/office/drawing/2014/main" id="{AD776628-A8EA-D741-8262-F453E71CE60E}"/>
              </a:ext>
            </a:extLst>
          </p:cNvPr>
          <p:cNvCxnSpPr/>
          <p:nvPr/>
        </p:nvCxnSpPr>
        <p:spPr>
          <a:xfrm flipV="1">
            <a:off x="11335482" y="9066914"/>
            <a:ext cx="0" cy="1086133"/>
          </a:xfrm>
          <a:prstGeom prst="line">
            <a:avLst/>
          </a:prstGeom>
          <a:ln w="3175">
            <a:solidFill>
              <a:schemeClr val="tx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11">
            <a:extLst>
              <a:ext uri="{FF2B5EF4-FFF2-40B4-BE49-F238E27FC236}">
                <a16:creationId xmlns:a16="http://schemas.microsoft.com/office/drawing/2014/main" id="{A2337FA8-30FA-9344-9993-9B85CBC11C64}"/>
              </a:ext>
            </a:extLst>
          </p:cNvPr>
          <p:cNvCxnSpPr/>
          <p:nvPr/>
        </p:nvCxnSpPr>
        <p:spPr>
          <a:xfrm flipV="1">
            <a:off x="17928419" y="9066913"/>
            <a:ext cx="0" cy="1086133"/>
          </a:xfrm>
          <a:prstGeom prst="line">
            <a:avLst/>
          </a:prstGeom>
          <a:ln w="3175">
            <a:solidFill>
              <a:schemeClr val="tx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14">
            <a:extLst>
              <a:ext uri="{FF2B5EF4-FFF2-40B4-BE49-F238E27FC236}">
                <a16:creationId xmlns:a16="http://schemas.microsoft.com/office/drawing/2014/main" id="{7736EF6D-7EE4-B64D-B703-332121C2A2F7}"/>
              </a:ext>
            </a:extLst>
          </p:cNvPr>
          <p:cNvSpPr/>
          <p:nvPr/>
        </p:nvSpPr>
        <p:spPr>
          <a:xfrm>
            <a:off x="10879916" y="7645869"/>
            <a:ext cx="1007279" cy="100727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72" name="Oval 15">
            <a:extLst>
              <a:ext uri="{FF2B5EF4-FFF2-40B4-BE49-F238E27FC236}">
                <a16:creationId xmlns:a16="http://schemas.microsoft.com/office/drawing/2014/main" id="{4CFDD23C-7B4D-3242-BAA4-63E316D60FD2}"/>
              </a:ext>
            </a:extLst>
          </p:cNvPr>
          <p:cNvSpPr/>
          <p:nvPr/>
        </p:nvSpPr>
        <p:spPr>
          <a:xfrm>
            <a:off x="17435332" y="7645869"/>
            <a:ext cx="1007279" cy="10072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A718C7D-F0B7-1840-B6E4-C6B34B109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1132" y="1576024"/>
            <a:ext cx="8212868" cy="5704746"/>
          </a:xfrm>
          <a:prstGeom prst="rect">
            <a:avLst/>
          </a:prstGeom>
        </p:spPr>
      </p:pic>
      <p:sp>
        <p:nvSpPr>
          <p:cNvPr id="79" name="Inhaltsplatzhalter 4">
            <a:extLst>
              <a:ext uri="{FF2B5EF4-FFF2-40B4-BE49-F238E27FC236}">
                <a16:creationId xmlns:a16="http://schemas.microsoft.com/office/drawing/2014/main" id="{6F71B2E8-D47A-C842-A76B-DAD689604C73}"/>
              </a:ext>
            </a:extLst>
          </p:cNvPr>
          <p:cNvSpPr txBox="1">
            <a:spLocks/>
          </p:cNvSpPr>
          <p:nvPr/>
        </p:nvSpPr>
        <p:spPr>
          <a:xfrm>
            <a:off x="251767" y="1967022"/>
            <a:ext cx="3659043" cy="3323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>
                <a:solidFill>
                  <a:schemeClr val="tx1"/>
                </a:solidFill>
                <a:latin typeface="+mj-lt"/>
              </a:rPr>
              <a:t>ÚJ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MODEL </a:t>
            </a:r>
          </a:p>
        </p:txBody>
      </p:sp>
      <p:sp>
        <p:nvSpPr>
          <p:cNvPr id="81" name="Inhaltsplatzhalter 4">
            <a:extLst>
              <a:ext uri="{FF2B5EF4-FFF2-40B4-BE49-F238E27FC236}">
                <a16:creationId xmlns:a16="http://schemas.microsoft.com/office/drawing/2014/main" id="{B7D6641C-F65C-EA40-A880-AF190D553A5B}"/>
              </a:ext>
            </a:extLst>
          </p:cNvPr>
          <p:cNvSpPr txBox="1">
            <a:spLocks/>
          </p:cNvSpPr>
          <p:nvPr/>
        </p:nvSpPr>
        <p:spPr>
          <a:xfrm>
            <a:off x="13232783" y="3499617"/>
            <a:ext cx="3659043" cy="79303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>
                <a:solidFill>
                  <a:schemeClr val="tx1"/>
                </a:solidFill>
                <a:latin typeface="+mj-lt"/>
              </a:rPr>
              <a:t>RÉGI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MODEL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644CF705-C9C9-8849-9FB1-C3FED4457558}"/>
              </a:ext>
            </a:extLst>
          </p:cNvPr>
          <p:cNvSpPr/>
          <p:nvPr/>
        </p:nvSpPr>
        <p:spPr>
          <a:xfrm>
            <a:off x="17135400" y="1308931"/>
            <a:ext cx="2171385" cy="2109220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Inhaltsplatzhalter 4">
            <a:extLst>
              <a:ext uri="{FF2B5EF4-FFF2-40B4-BE49-F238E27FC236}">
                <a16:creationId xmlns:a16="http://schemas.microsoft.com/office/drawing/2014/main" id="{830FE735-4780-E74A-AFEB-D23E2E3A5865}"/>
              </a:ext>
            </a:extLst>
          </p:cNvPr>
          <p:cNvSpPr txBox="1">
            <a:spLocks/>
          </p:cNvSpPr>
          <p:nvPr/>
        </p:nvSpPr>
        <p:spPr>
          <a:xfrm>
            <a:off x="9505960" y="10566813"/>
            <a:ext cx="3659043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TARTÓSSÁG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5" name="Rectangle 5">
            <a:extLst>
              <a:ext uri="{FF2B5EF4-FFF2-40B4-BE49-F238E27FC236}">
                <a16:creationId xmlns:a16="http://schemas.microsoft.com/office/drawing/2014/main" id="{A48248D7-6616-8247-9EF2-7298B615D2D7}"/>
              </a:ext>
            </a:extLst>
          </p:cNvPr>
          <p:cNvSpPr/>
          <p:nvPr/>
        </p:nvSpPr>
        <p:spPr>
          <a:xfrm>
            <a:off x="7680960" y="11281882"/>
            <a:ext cx="65165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it-IT" sz="3200" dirty="0">
                <a:ea typeface="Kozuka Gothic Pro L" pitchFamily="34" charset="-128"/>
                <a:cs typeface="Poppins Light"/>
              </a:rPr>
              <a:t>ROZSDAMENTES ACÉLBÓL KÉSZÜLT, KOMPAKTABB ÉS AERODINAMIKUSABB KIALAKÍTÁSSAL</a:t>
            </a:r>
            <a:endParaRPr lang="en-US" sz="3200" dirty="0">
              <a:ea typeface="Kozuka Gothic Pro L" pitchFamily="34" charset="-128"/>
              <a:cs typeface="Poppins Light"/>
            </a:endParaRPr>
          </a:p>
        </p:txBody>
      </p:sp>
      <p:sp>
        <p:nvSpPr>
          <p:cNvPr id="86" name="Inhaltsplatzhalter 4">
            <a:extLst>
              <a:ext uri="{FF2B5EF4-FFF2-40B4-BE49-F238E27FC236}">
                <a16:creationId xmlns:a16="http://schemas.microsoft.com/office/drawing/2014/main" id="{28E2AC3C-1942-3245-B681-E18B3B59D46C}"/>
              </a:ext>
            </a:extLst>
          </p:cNvPr>
          <p:cNvSpPr txBox="1">
            <a:spLocks/>
          </p:cNvSpPr>
          <p:nvPr/>
        </p:nvSpPr>
        <p:spPr>
          <a:xfrm>
            <a:off x="16042543" y="10572850"/>
            <a:ext cx="4190660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ZÉRÓ SZENNYEZÉS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9" name="Rectangle 5">
            <a:extLst>
              <a:ext uri="{FF2B5EF4-FFF2-40B4-BE49-F238E27FC236}">
                <a16:creationId xmlns:a16="http://schemas.microsoft.com/office/drawing/2014/main" id="{B7855829-B224-D641-A991-CFCCF31FA5A1}"/>
              </a:ext>
            </a:extLst>
          </p:cNvPr>
          <p:cNvSpPr/>
          <p:nvPr/>
        </p:nvSpPr>
        <p:spPr>
          <a:xfrm>
            <a:off x="14819104" y="11228498"/>
            <a:ext cx="66830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hu-HU" sz="3200" dirty="0">
                <a:ea typeface="Kozuka Gothic Pro L" pitchFamily="34" charset="-128"/>
                <a:cs typeface="Poppins Light"/>
              </a:rPr>
              <a:t>AZ ÚJ TERVEZÉSNEK KÖSZÖNHETŐEN A MEGHIBÁSODÁSOKSZÁMA ÉS ÍGY A SZENNYEZÉS IS MINIMALIZÁLÓDOTT </a:t>
            </a:r>
            <a:endParaRPr lang="en-US" sz="3200" dirty="0">
              <a:ea typeface="Kozuka Gothic Pro L" pitchFamily="34" charset="-128"/>
              <a:cs typeface="Poppins Light"/>
            </a:endParaRPr>
          </a:p>
        </p:txBody>
      </p:sp>
      <p:sp>
        <p:nvSpPr>
          <p:cNvPr id="90" name="Dodecagon 3">
            <a:extLst>
              <a:ext uri="{FF2B5EF4-FFF2-40B4-BE49-F238E27FC236}">
                <a16:creationId xmlns:a16="http://schemas.microsoft.com/office/drawing/2014/main" id="{D13D7441-9973-4642-99FD-CFCC43B2C6CD}"/>
              </a:ext>
            </a:extLst>
          </p:cNvPr>
          <p:cNvSpPr/>
          <p:nvPr/>
        </p:nvSpPr>
        <p:spPr>
          <a:xfrm>
            <a:off x="6182114" y="5577374"/>
            <a:ext cx="2356667" cy="1906241"/>
          </a:xfrm>
          <a:prstGeom prst="dodecagon">
            <a:avLst/>
          </a:prstGeom>
          <a:solidFill>
            <a:schemeClr val="accent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dirty="0"/>
          </a:p>
        </p:txBody>
      </p:sp>
      <p:sp>
        <p:nvSpPr>
          <p:cNvPr id="91" name="Inhaltsplatzhalter 4">
            <a:extLst>
              <a:ext uri="{FF2B5EF4-FFF2-40B4-BE49-F238E27FC236}">
                <a16:creationId xmlns:a16="http://schemas.microsoft.com/office/drawing/2014/main" id="{63A33DD0-286A-CF4A-B00E-EFDD9E2E748E}"/>
              </a:ext>
            </a:extLst>
          </p:cNvPr>
          <p:cNvSpPr txBox="1">
            <a:spLocks/>
          </p:cNvSpPr>
          <p:nvPr/>
        </p:nvSpPr>
        <p:spPr>
          <a:xfrm>
            <a:off x="5530925" y="5960838"/>
            <a:ext cx="3659043" cy="112543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HATÁSFOK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94%</a:t>
            </a:r>
          </a:p>
        </p:txBody>
      </p:sp>
      <p:sp>
        <p:nvSpPr>
          <p:cNvPr id="92" name="Dodecagon 3">
            <a:extLst>
              <a:ext uri="{FF2B5EF4-FFF2-40B4-BE49-F238E27FC236}">
                <a16:creationId xmlns:a16="http://schemas.microsoft.com/office/drawing/2014/main" id="{45FEB707-72FB-5744-B3F9-AFBA9BF7CE55}"/>
              </a:ext>
            </a:extLst>
          </p:cNvPr>
          <p:cNvSpPr/>
          <p:nvPr/>
        </p:nvSpPr>
        <p:spPr>
          <a:xfrm>
            <a:off x="16202838" y="5581846"/>
            <a:ext cx="2356667" cy="1906241"/>
          </a:xfrm>
          <a:prstGeom prst="dodecagon">
            <a:avLst/>
          </a:prstGeom>
          <a:solidFill>
            <a:schemeClr val="accent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dirty="0"/>
          </a:p>
        </p:txBody>
      </p:sp>
      <p:sp>
        <p:nvSpPr>
          <p:cNvPr id="93" name="Inhaltsplatzhalter 4">
            <a:extLst>
              <a:ext uri="{FF2B5EF4-FFF2-40B4-BE49-F238E27FC236}">
                <a16:creationId xmlns:a16="http://schemas.microsoft.com/office/drawing/2014/main" id="{E86C48E5-0A45-974A-A49A-E0CAD07DD22E}"/>
              </a:ext>
            </a:extLst>
          </p:cNvPr>
          <p:cNvSpPr txBox="1">
            <a:spLocks/>
          </p:cNvSpPr>
          <p:nvPr/>
        </p:nvSpPr>
        <p:spPr>
          <a:xfrm>
            <a:off x="15540523" y="5918090"/>
            <a:ext cx="3659043" cy="112543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HATÁSFOK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80-85%</a:t>
            </a:r>
          </a:p>
        </p:txBody>
      </p:sp>
    </p:spTree>
    <p:extLst>
      <p:ext uri="{BB962C8B-B14F-4D97-AF65-F5344CB8AC3E}">
        <p14:creationId xmlns:p14="http://schemas.microsoft.com/office/powerpoint/2010/main" val="376088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7066" y="3796983"/>
            <a:ext cx="2362815" cy="22103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2" name="Subtitle 2"/>
          <p:cNvSpPr txBox="1">
            <a:spLocks/>
          </p:cNvSpPr>
          <p:nvPr/>
        </p:nvSpPr>
        <p:spPr bwMode="auto">
          <a:xfrm>
            <a:off x="4302826" y="3987493"/>
            <a:ext cx="5753377" cy="171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547" tIns="108773" rIns="217547" bIns="108773">
            <a:spAutoFit/>
          </a:bodyPr>
          <a:lstStyle>
            <a:lvl1pPr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just">
              <a:lnSpc>
                <a:spcPts val="4039"/>
              </a:lnSpc>
              <a:spcBef>
                <a:spcPct val="20000"/>
              </a:spcBef>
              <a:defRPr/>
            </a:pPr>
            <a:r>
              <a:rPr lang="hu-HU" sz="2800" dirty="0">
                <a:solidFill>
                  <a:schemeClr val="tx2"/>
                </a:solidFill>
                <a:latin typeface="+mn-lt"/>
                <a:ea typeface="Poppins Light"/>
                <a:cs typeface="Poppins Light"/>
              </a:rPr>
              <a:t>AZ ÚJ ELEKTRONIKUS ÉRZÉKELŐK A RÉGI ÉRZÉKELŐKNÉL 15%-KAL NAGYOBB PONTOSSÁGÚAK. </a:t>
            </a:r>
            <a:endParaRPr lang="en-US" sz="2800" dirty="0">
              <a:solidFill>
                <a:schemeClr val="tx2"/>
              </a:solidFill>
              <a:latin typeface="+mn-lt"/>
              <a:ea typeface="Poppins Light"/>
              <a:cs typeface="Poppins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3644543"/>
            <a:ext cx="3807440" cy="22103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6" name="Inhaltsplatzhalter 4"/>
          <p:cNvSpPr txBox="1">
            <a:spLocks/>
          </p:cNvSpPr>
          <p:nvPr/>
        </p:nvSpPr>
        <p:spPr>
          <a:xfrm>
            <a:off x="4493376" y="3644545"/>
            <a:ext cx="5410392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tx1"/>
                </a:solidFill>
                <a:latin typeface="+mj-lt"/>
              </a:rPr>
              <a:t>OLVASÁSI PONTOSSÁG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770359" y="1673947"/>
            <a:ext cx="2843276" cy="152440"/>
            <a:chOff x="2087038" y="1543050"/>
            <a:chExt cx="2842535" cy="304800"/>
          </a:xfrm>
        </p:grpSpPr>
        <p:sp>
          <p:nvSpPr>
            <p:cNvPr id="9" name="Rectangle 8"/>
            <p:cNvSpPr/>
            <p:nvPr/>
          </p:nvSpPr>
          <p:spPr>
            <a:xfrm>
              <a:off x="2087038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55545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24052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92559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61066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3326153" y="7076941"/>
            <a:ext cx="2362815" cy="22103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15" name="Subtitle 2"/>
          <p:cNvSpPr txBox="1">
            <a:spLocks/>
          </p:cNvSpPr>
          <p:nvPr/>
        </p:nvSpPr>
        <p:spPr bwMode="auto">
          <a:xfrm>
            <a:off x="5979361" y="7276372"/>
            <a:ext cx="8491843" cy="273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547" tIns="108773" rIns="217547" bIns="108773">
            <a:spAutoFit/>
          </a:bodyPr>
          <a:lstStyle>
            <a:lvl1pPr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just">
              <a:lnSpc>
                <a:spcPts val="4039"/>
              </a:lnSpc>
              <a:spcBef>
                <a:spcPct val="20000"/>
              </a:spcBef>
              <a:defRPr/>
            </a:pPr>
            <a:r>
              <a:rPr lang="hu-HU" sz="2400" dirty="0">
                <a:solidFill>
                  <a:schemeClr val="tx2"/>
                </a:solidFill>
                <a:latin typeface="+mn-lt"/>
                <a:ea typeface="Poppins Light"/>
                <a:cs typeface="Poppins Light"/>
              </a:rPr>
              <a:t>A NEDVES ÉRZÉKELŐKKEL ELLENTÉTBEN, AHOL HA A GÉZANYAGOT NEM CSERÉLTÉK 3-4 NAPONTA, OLVASÁSI HIBÁK FORDULHATTAK ELŐ, AZ ÚJ TECHNOLÓGIA LEHETŐVÉ TESZI, HOGY KIKÜSZÖBÖLJÜK A HIBÁK KOCKÁZATÁT ÉS FŐLEG A KARBANTARTÁSI IGÉNYT. </a:t>
            </a:r>
            <a:endParaRPr lang="en-US" sz="2400" dirty="0">
              <a:solidFill>
                <a:schemeClr val="tx2"/>
              </a:solidFill>
              <a:latin typeface="+mn-lt"/>
              <a:ea typeface="Poppins Light"/>
              <a:cs typeface="Poppins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979161"/>
            <a:ext cx="5486397" cy="22103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18" name="Inhaltsplatzhalter 4"/>
          <p:cNvSpPr txBox="1">
            <a:spLocks/>
          </p:cNvSpPr>
          <p:nvPr/>
        </p:nvSpPr>
        <p:spPr>
          <a:xfrm>
            <a:off x="6175561" y="6900618"/>
            <a:ext cx="8616943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tx1"/>
                </a:solidFill>
                <a:latin typeface="+mj-lt"/>
              </a:rPr>
              <a:t>HIBÁK ÉS KARBANTARTÁSI IGÉNY CSÖKKENTÉS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E</a:t>
            </a:r>
            <a:r>
              <a:rPr lang="hu-HU" sz="3200" b="1" dirty="0">
                <a:solidFill>
                  <a:schemeClr val="tx1"/>
                </a:solidFill>
                <a:latin typeface="+mj-lt"/>
              </a:rPr>
              <a:t> 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79091" y="10519529"/>
            <a:ext cx="2362815" cy="22103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20" name="Subtitle 2"/>
          <p:cNvSpPr txBox="1">
            <a:spLocks/>
          </p:cNvSpPr>
          <p:nvPr/>
        </p:nvSpPr>
        <p:spPr bwMode="auto">
          <a:xfrm>
            <a:off x="7807119" y="10674466"/>
            <a:ext cx="6664081" cy="171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547" tIns="108773" rIns="217547" bIns="108773">
            <a:spAutoFit/>
          </a:bodyPr>
          <a:lstStyle>
            <a:lvl1pPr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just">
              <a:lnSpc>
                <a:spcPts val="4039"/>
              </a:lnSpc>
              <a:spcBef>
                <a:spcPct val="20000"/>
              </a:spcBef>
              <a:defRPr/>
            </a:pPr>
            <a:r>
              <a:rPr lang="hu-HU" sz="2400" dirty="0">
                <a:solidFill>
                  <a:schemeClr val="tx2"/>
                </a:solidFill>
                <a:latin typeface="+mn-lt"/>
                <a:ea typeface="Poppins Light"/>
                <a:cs typeface="Poppins Light"/>
              </a:rPr>
              <a:t>EZ A FAJTA ÉRZÉKELŐ TÖKÉLETESEN MŰKÖDIK A PID-DEL, AMIT AZ ÚJ VEZÉRLŐNÉL EMLÍTETTÜNK 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Poppins Light"/>
                <a:cs typeface="Poppins Light"/>
              </a:rPr>
              <a:t> </a:t>
            </a:r>
            <a:r>
              <a:rPr lang="hu-HU" sz="2400" dirty="0">
                <a:solidFill>
                  <a:schemeClr val="tx2"/>
                </a:solidFill>
                <a:latin typeface="+mn-lt"/>
                <a:ea typeface="Poppins Light"/>
                <a:cs typeface="Poppins Light"/>
              </a:rPr>
              <a:t>ÉS LEHETŐVÉ TESZI, HOGY PONTOSABB LEGYEN.</a:t>
            </a:r>
            <a:endParaRPr lang="en-US" sz="2400" dirty="0">
              <a:solidFill>
                <a:schemeClr val="tx2"/>
              </a:solidFill>
              <a:latin typeface="+mn-lt"/>
              <a:ea typeface="Poppins Light"/>
              <a:cs typeface="Poppins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" y="10351889"/>
            <a:ext cx="7238998" cy="22103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23" name="Inhaltsplatzhalter 4"/>
          <p:cNvSpPr txBox="1">
            <a:spLocks/>
          </p:cNvSpPr>
          <p:nvPr/>
        </p:nvSpPr>
        <p:spPr>
          <a:xfrm>
            <a:off x="7418650" y="10260597"/>
            <a:ext cx="7771346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tx1"/>
                </a:solidFill>
                <a:latin typeface="+mj-lt"/>
              </a:rPr>
              <a:t>LAMELLÁK MINDIG PONTOSABBAN MŰKÖDNEK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15166739" y="3172015"/>
            <a:ext cx="0" cy="8728456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magine 32">
            <a:extLst>
              <a:ext uri="{FF2B5EF4-FFF2-40B4-BE49-F238E27FC236}">
                <a16:creationId xmlns:a16="http://schemas.microsoft.com/office/drawing/2014/main" id="{8F9C8D7B-0FC1-1C4E-8751-7DA5A2A95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4893" y="6875048"/>
            <a:ext cx="7181953" cy="4885592"/>
          </a:xfrm>
          <a:prstGeom prst="rect">
            <a:avLst/>
          </a:prstGeom>
        </p:spPr>
      </p:pic>
      <p:sp>
        <p:nvSpPr>
          <p:cNvPr id="37" name="Rettangolo 36">
            <a:extLst>
              <a:ext uri="{FF2B5EF4-FFF2-40B4-BE49-F238E27FC236}">
                <a16:creationId xmlns:a16="http://schemas.microsoft.com/office/drawing/2014/main" id="{245118E9-20E5-A84C-9F25-5D7131975F0D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CD86675C-AC8B-6D45-8518-A75297F41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2191" y="11843674"/>
            <a:ext cx="2687149" cy="1446927"/>
          </a:xfrm>
          <a:prstGeom prst="rect">
            <a:avLst/>
          </a:prstGeom>
        </p:spPr>
      </p:pic>
      <p:pic>
        <p:nvPicPr>
          <p:cNvPr id="17" name="Immagine 16" descr="Immagine che contiene verde, articoli, tavolo, specchio&#10;&#10;Descrizione generata automaticamente">
            <a:extLst>
              <a:ext uri="{FF2B5EF4-FFF2-40B4-BE49-F238E27FC236}">
                <a16:creationId xmlns:a16="http://schemas.microsoft.com/office/drawing/2014/main" id="{EDEBD9F6-BCF8-0043-9B8B-E755F0355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222" y="1518490"/>
            <a:ext cx="5771745" cy="4809788"/>
          </a:xfrm>
          <a:prstGeom prst="rect">
            <a:avLst/>
          </a:prstGeom>
        </p:spPr>
      </p:pic>
      <p:sp>
        <p:nvSpPr>
          <p:cNvPr id="5" name="Полилиния 20">
            <a:extLst>
              <a:ext uri="{FF2B5EF4-FFF2-40B4-BE49-F238E27FC236}">
                <a16:creationId xmlns:a16="http://schemas.microsoft.com/office/drawing/2014/main" id="{F1A83AD4-ED5C-020F-C30C-E7C02E5AA80A}"/>
              </a:ext>
            </a:extLst>
          </p:cNvPr>
          <p:cNvSpPr/>
          <p:nvPr/>
        </p:nvSpPr>
        <p:spPr>
          <a:xfrm>
            <a:off x="3740" y="192260"/>
            <a:ext cx="11903929" cy="1321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00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CC75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-2635461" y="379113"/>
            <a:ext cx="22996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>
                <a:latin typeface="+mj-lt"/>
              </a:rPr>
              <a:t>HŐMÉRSÉKLET ÉS NEDVESSÉG ELEKTRONIKUS ÉRZÉKELŐK</a:t>
            </a:r>
            <a:endParaRPr lang="id-ID" sz="6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203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20">
            <a:extLst>
              <a:ext uri="{FF2B5EF4-FFF2-40B4-BE49-F238E27FC236}">
                <a16:creationId xmlns:a16="http://schemas.microsoft.com/office/drawing/2014/main" id="{618E05CA-7D7F-E5CB-6E3F-ACAE8F1C0430}"/>
              </a:ext>
            </a:extLst>
          </p:cNvPr>
          <p:cNvSpPr/>
          <p:nvPr/>
        </p:nvSpPr>
        <p:spPr>
          <a:xfrm>
            <a:off x="3741" y="192260"/>
            <a:ext cx="10876176" cy="1321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00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CC75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9868376" y="1649891"/>
            <a:ext cx="690083" cy="690292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52" tIns="60976" rIns="121952" bIns="60976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0" name="Inhaltsplatzhalter 4"/>
          <p:cNvSpPr txBox="1">
            <a:spLocks/>
          </p:cNvSpPr>
          <p:nvPr/>
        </p:nvSpPr>
        <p:spPr>
          <a:xfrm>
            <a:off x="11048886" y="1603274"/>
            <a:ext cx="11436617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4000" b="1" dirty="0">
                <a:solidFill>
                  <a:schemeClr val="tx1"/>
                </a:solidFill>
                <a:latin typeface="+mj-lt"/>
              </a:rPr>
              <a:t>A MEGLÉVŐ MOTOR NAGY HATÉKONYSÁGÚ MOTORRA CSERÉLÉSÉVEL ELÉRHETŐ ELŐNY</a:t>
            </a:r>
            <a:endParaRPr lang="en-US" sz="4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Pentagon 20"/>
          <p:cNvSpPr/>
          <p:nvPr/>
        </p:nvSpPr>
        <p:spPr>
          <a:xfrm>
            <a:off x="2" y="3575021"/>
            <a:ext cx="9565591" cy="6565961"/>
          </a:xfrm>
          <a:prstGeom prst="homePlate">
            <a:avLst>
              <a:gd name="adj" fmla="val 12563"/>
            </a:avLst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2" name="TextBox 1"/>
          <p:cNvSpPr txBox="1"/>
          <p:nvPr/>
        </p:nvSpPr>
        <p:spPr>
          <a:xfrm>
            <a:off x="1589476" y="4296559"/>
            <a:ext cx="5847776" cy="255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8002" dirty="0">
                <a:solidFill>
                  <a:schemeClr val="bg1"/>
                </a:solidFill>
                <a:latin typeface="+mj-lt"/>
              </a:rPr>
              <a:t>FOCUS</a:t>
            </a:r>
          </a:p>
          <a:p>
            <a:pPr algn="r"/>
            <a:r>
              <a:rPr lang="id-ID" sz="8002" dirty="0">
                <a:solidFill>
                  <a:schemeClr val="bg1"/>
                </a:solidFill>
                <a:latin typeface="+mj-lt"/>
              </a:rPr>
              <a:t>STRATEGY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17097" y="7296628"/>
            <a:ext cx="2843276" cy="152440"/>
            <a:chOff x="2087038" y="1543050"/>
            <a:chExt cx="2842535" cy="304800"/>
          </a:xfrm>
        </p:grpSpPr>
        <p:sp>
          <p:nvSpPr>
            <p:cNvPr id="4" name="Rectangle 3"/>
            <p:cNvSpPr/>
            <p:nvPr/>
          </p:nvSpPr>
          <p:spPr>
            <a:xfrm>
              <a:off x="2087038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655545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224052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792559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61066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</p:grpSp>
      <p:sp>
        <p:nvSpPr>
          <p:cNvPr id="45" name="Subtitle 2"/>
          <p:cNvSpPr txBox="1">
            <a:spLocks/>
          </p:cNvSpPr>
          <p:nvPr/>
        </p:nvSpPr>
        <p:spPr bwMode="auto">
          <a:xfrm>
            <a:off x="1589476" y="7772604"/>
            <a:ext cx="5847776" cy="171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547" tIns="108773" rIns="217547" bIns="108773">
            <a:spAutoFit/>
          </a:bodyPr>
          <a:lstStyle>
            <a:lvl1pPr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r">
              <a:lnSpc>
                <a:spcPts val="4039"/>
              </a:lnSpc>
              <a:spcBef>
                <a:spcPct val="20000"/>
              </a:spcBef>
              <a:defRPr/>
            </a:pPr>
            <a:r>
              <a:rPr lang="id-ID" sz="2400" dirty="0">
                <a:solidFill>
                  <a:schemeClr val="bg1"/>
                </a:solidFill>
                <a:latin typeface="+mn-lt"/>
                <a:ea typeface="Poppins Light"/>
                <a:cs typeface="Poppins Light"/>
              </a:rPr>
              <a:t>W</a:t>
            </a:r>
            <a:r>
              <a:rPr lang="en-US" sz="2400" dirty="0">
                <a:solidFill>
                  <a:schemeClr val="bg1"/>
                </a:solidFill>
                <a:latin typeface="+mn-lt"/>
                <a:ea typeface="Poppins Light"/>
                <a:cs typeface="Poppins Light"/>
              </a:rPr>
              <a:t>hen an unknown printer took a galley of type and scrambled it to make a type specimen book</a:t>
            </a:r>
            <a:endParaRPr lang="id-ID" sz="2400" dirty="0">
              <a:solidFill>
                <a:schemeClr val="bg1"/>
              </a:solidFill>
              <a:latin typeface="+mn-lt"/>
              <a:ea typeface="Poppins Light"/>
              <a:cs typeface="Poppins Light"/>
            </a:endParaRPr>
          </a:p>
        </p:txBody>
      </p:sp>
      <p:pic>
        <p:nvPicPr>
          <p:cNvPr id="28" name="Segnaposto immagine 27" descr="Immagine che contiene fotografia, bianco, motocicletta, sedendo&#10;&#10;Descrizione generata automaticamente">
            <a:extLst>
              <a:ext uri="{FF2B5EF4-FFF2-40B4-BE49-F238E27FC236}">
                <a16:creationId xmlns:a16="http://schemas.microsoft.com/office/drawing/2014/main" id="{8C850A14-ADA2-5948-9C74-C691367156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11105" r="12813"/>
          <a:stretch/>
        </p:blipFill>
        <p:spPr>
          <a:xfrm>
            <a:off x="0" y="1513694"/>
            <a:ext cx="10480229" cy="11992783"/>
          </a:xfrm>
        </p:spPr>
      </p:pic>
      <p:pic>
        <p:nvPicPr>
          <p:cNvPr id="39" name="Immagine 38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2D031614-E1E7-544F-A1F1-956395EBEDEB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6"/>
          <a:stretch/>
        </p:blipFill>
        <p:spPr>
          <a:xfrm>
            <a:off x="11048886" y="2834612"/>
            <a:ext cx="10989170" cy="5007813"/>
          </a:xfrm>
          <a:prstGeom prst="rect">
            <a:avLst/>
          </a:prstGeom>
        </p:spPr>
      </p:pic>
      <p:pic>
        <p:nvPicPr>
          <p:cNvPr id="40" name="Immagine 39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750A723A-3D5D-0F4B-87D4-C731FE16E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886" y="8256297"/>
            <a:ext cx="10882989" cy="5250181"/>
          </a:xfrm>
          <a:prstGeom prst="rect">
            <a:avLst/>
          </a:prstGeom>
        </p:spPr>
      </p:pic>
      <p:sp>
        <p:nvSpPr>
          <p:cNvPr id="41" name="TextBox 6">
            <a:extLst>
              <a:ext uri="{FF2B5EF4-FFF2-40B4-BE49-F238E27FC236}">
                <a16:creationId xmlns:a16="http://schemas.microsoft.com/office/drawing/2014/main" id="{DE8A7E43-DD9D-DD49-B870-C21EE4CB6432}"/>
              </a:ext>
            </a:extLst>
          </p:cNvPr>
          <p:cNvSpPr txBox="1"/>
          <p:nvPr/>
        </p:nvSpPr>
        <p:spPr>
          <a:xfrm>
            <a:off x="-3573370" y="304420"/>
            <a:ext cx="18255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>
                <a:latin typeface="+mj-lt"/>
              </a:rPr>
              <a:t>MAGAS HATÉKONYSÁGÚ MOTOROK</a:t>
            </a:r>
            <a:endParaRPr lang="id-ID" sz="6000" b="1" dirty="0">
              <a:latin typeface="+mj-lt"/>
            </a:endParaRPr>
          </a:p>
        </p:txBody>
      </p:sp>
      <p:cxnSp>
        <p:nvCxnSpPr>
          <p:cNvPr id="46" name="Straight Connector 6">
            <a:extLst>
              <a:ext uri="{FF2B5EF4-FFF2-40B4-BE49-F238E27FC236}">
                <a16:creationId xmlns:a16="http://schemas.microsoft.com/office/drawing/2014/main" id="{34C27B1E-8E99-6E42-A195-F31421DFDA9D}"/>
              </a:ext>
            </a:extLst>
          </p:cNvPr>
          <p:cNvCxnSpPr>
            <a:cxnSpLocks/>
          </p:cNvCxnSpPr>
          <p:nvPr/>
        </p:nvCxnSpPr>
        <p:spPr>
          <a:xfrm flipH="1">
            <a:off x="20950428" y="9286365"/>
            <a:ext cx="2650744" cy="1"/>
          </a:xfrm>
          <a:prstGeom prst="line">
            <a:avLst/>
          </a:prstGeom>
          <a:ln w="127000"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6">
            <a:extLst>
              <a:ext uri="{FF2B5EF4-FFF2-40B4-BE49-F238E27FC236}">
                <a16:creationId xmlns:a16="http://schemas.microsoft.com/office/drawing/2014/main" id="{5C55F7B6-9A71-354B-963E-EA48D5FF0FE0}"/>
              </a:ext>
            </a:extLst>
          </p:cNvPr>
          <p:cNvCxnSpPr>
            <a:cxnSpLocks/>
          </p:cNvCxnSpPr>
          <p:nvPr/>
        </p:nvCxnSpPr>
        <p:spPr>
          <a:xfrm flipH="1">
            <a:off x="20950428" y="9286365"/>
            <a:ext cx="2650744" cy="395585"/>
          </a:xfrm>
          <a:prstGeom prst="line">
            <a:avLst/>
          </a:prstGeom>
          <a:ln w="127000"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CC75F072-B105-0547-93C1-604C70541933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920469D5-44AC-C74E-9769-EB2379565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2191" y="11843674"/>
            <a:ext cx="2687149" cy="144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9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14947049" y="6181126"/>
            <a:ext cx="2843276" cy="152440"/>
            <a:chOff x="-3642315" y="1543050"/>
            <a:chExt cx="2842535" cy="304800"/>
          </a:xfrm>
        </p:grpSpPr>
        <p:sp>
          <p:nvSpPr>
            <p:cNvPr id="47" name="Rectangle 46"/>
            <p:cNvSpPr/>
            <p:nvPr/>
          </p:nvSpPr>
          <p:spPr>
            <a:xfrm>
              <a:off x="-3642315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-3073808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-2505301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-1936794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-1368287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</p:grpSp>
      <p:sp>
        <p:nvSpPr>
          <p:cNvPr id="52" name="Subtitle 2"/>
          <p:cNvSpPr txBox="1">
            <a:spLocks/>
          </p:cNvSpPr>
          <p:nvPr/>
        </p:nvSpPr>
        <p:spPr bwMode="auto">
          <a:xfrm>
            <a:off x="12840413" y="4356921"/>
            <a:ext cx="9840355" cy="68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547" tIns="108773" rIns="217547" bIns="108773">
            <a:spAutoFit/>
          </a:bodyPr>
          <a:lstStyle>
            <a:lvl1pPr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just">
              <a:lnSpc>
                <a:spcPts val="4039"/>
              </a:lnSpc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ea typeface="Poppins Light"/>
                <a:cs typeface="Poppins Light"/>
              </a:rPr>
              <a:t>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56932C5-C80F-E747-BDC0-B2C89F4833AE}"/>
              </a:ext>
            </a:extLst>
          </p:cNvPr>
          <p:cNvSpPr txBox="1"/>
          <p:nvPr/>
        </p:nvSpPr>
        <p:spPr>
          <a:xfrm>
            <a:off x="10292862" y="67290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3" name="TextBox 21">
            <a:extLst>
              <a:ext uri="{FF2B5EF4-FFF2-40B4-BE49-F238E27FC236}">
                <a16:creationId xmlns:a16="http://schemas.microsoft.com/office/drawing/2014/main" id="{166C2D1F-2FEA-B04D-A67A-BC693BA8E59F}"/>
              </a:ext>
            </a:extLst>
          </p:cNvPr>
          <p:cNvSpPr txBox="1"/>
          <p:nvPr/>
        </p:nvSpPr>
        <p:spPr>
          <a:xfrm>
            <a:off x="11543588" y="1543842"/>
            <a:ext cx="9840355" cy="163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2" dirty="0">
                <a:latin typeface="+mj-lt"/>
                <a:ea typeface="Lato Black" pitchFamily="34" charset="0"/>
                <a:cs typeface="Lato Black" pitchFamily="34" charset="0"/>
              </a:rPr>
              <a:t>ÉPÍTÉSI MINŐSÉG</a:t>
            </a:r>
            <a:endParaRPr lang="id-ID" sz="10002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17BD49B8-EC64-D441-A267-A51E254C3D04}"/>
              </a:ext>
            </a:extLst>
          </p:cNvPr>
          <p:cNvSpPr txBox="1">
            <a:spLocks/>
          </p:cNvSpPr>
          <p:nvPr/>
        </p:nvSpPr>
        <p:spPr bwMode="auto">
          <a:xfrm>
            <a:off x="10930959" y="8023369"/>
            <a:ext cx="12481001" cy="243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547" tIns="108773" rIns="217547" bIns="108773">
            <a:spAutoFit/>
          </a:bodyPr>
          <a:lstStyle>
            <a:lvl1pPr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hu-HU" sz="4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Az építési minőségnek amellett hogy befolyásolja a szárítási költséget, fontos kihatása van a végtermékre. </a:t>
            </a:r>
            <a:endParaRPr lang="en-US" sz="4800" dirty="0">
              <a:solidFill>
                <a:schemeClr val="tx2"/>
              </a:solidFill>
              <a:ea typeface="Kozuka Gothic Pro L" pitchFamily="34" charset="-128"/>
              <a:cs typeface="Poppins Light"/>
            </a:endParaRPr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1A0137A0-F2BE-4E42-A225-F3326660749B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9" name="Immagine 68">
            <a:extLst>
              <a:ext uri="{FF2B5EF4-FFF2-40B4-BE49-F238E27FC236}">
                <a16:creationId xmlns:a16="http://schemas.microsoft.com/office/drawing/2014/main" id="{712309BF-E57D-C24F-9FD5-7CAC669D6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2191" y="11843674"/>
            <a:ext cx="2687149" cy="1446927"/>
          </a:xfrm>
          <a:prstGeom prst="rect">
            <a:avLst/>
          </a:prstGeom>
        </p:spPr>
      </p:pic>
      <p:pic>
        <p:nvPicPr>
          <p:cNvPr id="79" name="Segnaposto immagine 78" descr="Immagine che contiene esterni, erba, edificio, rimorchio&#10;&#10;Descrizione generata automaticamente">
            <a:extLst>
              <a:ext uri="{FF2B5EF4-FFF2-40B4-BE49-F238E27FC236}">
                <a16:creationId xmlns:a16="http://schemas.microsoft.com/office/drawing/2014/main" id="{57A20074-5FEA-4A47-9FCF-A4D247845B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" r="48410" b="-940"/>
          <a:stretch/>
        </p:blipFill>
        <p:spPr>
          <a:xfrm>
            <a:off x="0" y="0"/>
            <a:ext cx="10613613" cy="13716000"/>
          </a:xfrm>
        </p:spPr>
      </p:pic>
    </p:spTree>
    <p:extLst>
      <p:ext uri="{BB962C8B-B14F-4D97-AF65-F5344CB8AC3E}">
        <p14:creationId xmlns:p14="http://schemas.microsoft.com/office/powerpoint/2010/main" val="407433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B558F58E-93BA-44A3-BCDA-585AFF2E4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323259" y="6034"/>
            <a:ext cx="11617037" cy="28658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6000" b="1" dirty="0">
                <a:latin typeface="+mj-lt"/>
                <a:ea typeface="+mj-ea"/>
                <a:cs typeface="+mj-cs"/>
              </a:rPr>
              <a:t>AZ ANYAGVÁLASZTÁS ALAPVETŐ FONTOSSÁGÚ A MINŐSÉG ÉS A KÖLTSÉGEK TEKINTETÉBEN</a:t>
            </a:r>
            <a:endParaRPr lang="en-US" sz="6000" b="1" dirty="0">
              <a:latin typeface="+mj-lt"/>
              <a:ea typeface="+mj-ea"/>
              <a:cs typeface="+mj-cs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CD0BBC1-A7D4-445D-98AC-95A6A45D8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10640" y="463296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Immagine che contiene interni, soffitto, edificio, pavimento&#10;&#10;Descrizione generata automaticamente">
            <a:extLst>
              <a:ext uri="{FF2B5EF4-FFF2-40B4-BE49-F238E27FC236}">
                <a16:creationId xmlns:a16="http://schemas.microsoft.com/office/drawing/2014/main" id="{6D4EA2BF-EC33-E241-94EB-8561C3EB06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9" r="16244"/>
          <a:stretch/>
        </p:blipFill>
        <p:spPr>
          <a:xfrm>
            <a:off x="12443705" y="0"/>
            <a:ext cx="12168273" cy="13715985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AA85839F-AE31-644C-AE15-6AC8141C5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2191" y="11843674"/>
            <a:ext cx="2687149" cy="1446927"/>
          </a:xfrm>
          <a:prstGeom prst="rect">
            <a:avLst/>
          </a:prstGeom>
        </p:spPr>
      </p:pic>
      <p:cxnSp>
        <p:nvCxnSpPr>
          <p:cNvPr id="25" name="Straight Connector 3">
            <a:extLst>
              <a:ext uri="{FF2B5EF4-FFF2-40B4-BE49-F238E27FC236}">
                <a16:creationId xmlns:a16="http://schemas.microsoft.com/office/drawing/2014/main" id="{5FFCB242-EF6D-B04F-9E43-26C47314ABB9}"/>
              </a:ext>
            </a:extLst>
          </p:cNvPr>
          <p:cNvCxnSpPr>
            <a:cxnSpLocks/>
          </p:cNvCxnSpPr>
          <p:nvPr/>
        </p:nvCxnSpPr>
        <p:spPr>
          <a:xfrm flipV="1">
            <a:off x="12192000" y="4961974"/>
            <a:ext cx="1127921" cy="4457642"/>
          </a:xfrm>
          <a:prstGeom prst="line">
            <a:avLst/>
          </a:prstGeom>
          <a:ln w="76200">
            <a:solidFill>
              <a:srgbClr val="00B05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Inhaltsplatzhalter 4">
            <a:extLst>
              <a:ext uri="{FF2B5EF4-FFF2-40B4-BE49-F238E27FC236}">
                <a16:creationId xmlns:a16="http://schemas.microsoft.com/office/drawing/2014/main" id="{F0F43392-5D5F-AA40-98F7-97308FD72F8C}"/>
              </a:ext>
            </a:extLst>
          </p:cNvPr>
          <p:cNvSpPr txBox="1">
            <a:spLocks/>
          </p:cNvSpPr>
          <p:nvPr/>
        </p:nvSpPr>
        <p:spPr>
          <a:xfrm>
            <a:off x="5200566" y="7718372"/>
            <a:ext cx="7540682" cy="46299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tx1"/>
                </a:solidFill>
                <a:latin typeface="+mj-lt"/>
              </a:rPr>
              <a:t>ÉLELMISZER STANDARD ANYAGOK ALKALMAZÁSA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hu-HU" sz="3200" dirty="0">
                <a:solidFill>
                  <a:schemeClr val="tx1"/>
                </a:solidFill>
                <a:latin typeface="+mj-lt"/>
              </a:rPr>
              <a:t>GUMI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hu-HU" sz="3200" dirty="0">
                <a:solidFill>
                  <a:schemeClr val="tx1"/>
                </a:solidFill>
                <a:latin typeface="+mj-lt"/>
              </a:rPr>
              <a:t>SZIVACS, PANEL, SZILIKON 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hu-HU" sz="3200" b="1" dirty="0">
                <a:solidFill>
                  <a:schemeClr val="tx1"/>
                </a:solidFill>
                <a:latin typeface="+mj-lt"/>
              </a:rPr>
              <a:t>A TERMÉK SZENNYEZŐDÉSÉNEK ELKERÜLÉSÉRE 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(N.T.R.M.</a:t>
            </a:r>
            <a:r>
              <a:rPr lang="hu-HU" sz="3200" b="1" dirty="0">
                <a:solidFill>
                  <a:schemeClr val="tx1"/>
                </a:solidFill>
                <a:latin typeface="+mj-lt"/>
              </a:rPr>
              <a:t> – IDEGEN ANYAG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)</a:t>
            </a:r>
          </a:p>
          <a:p>
            <a:pPr marL="0" indent="0">
              <a:buNone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hu-HU" sz="3200" b="1" dirty="0">
                <a:solidFill>
                  <a:schemeClr val="tx1"/>
                </a:solidFill>
                <a:latin typeface="+mj-lt"/>
              </a:rPr>
              <a:t>EZEKKEL A BEAVATKOZÁSOKKAL MAGASABB SZINTŰ VÉGTERMÉKET KAP.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marL="0" indent="0" algn="ctr">
              <a:buNone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F1E2329-7F83-D249-91C9-F8888D831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7291" y="7512192"/>
            <a:ext cx="1104900" cy="1168400"/>
          </a:xfrm>
          <a:prstGeom prst="rect">
            <a:avLst/>
          </a:prstGeom>
        </p:spPr>
      </p:pic>
      <p:cxnSp>
        <p:nvCxnSpPr>
          <p:cNvPr id="31" name="Straight Connector 3">
            <a:extLst>
              <a:ext uri="{FF2B5EF4-FFF2-40B4-BE49-F238E27FC236}">
                <a16:creationId xmlns:a16="http://schemas.microsoft.com/office/drawing/2014/main" id="{9300FEE4-01B9-B04B-8182-9D29AC6DFC3D}"/>
              </a:ext>
            </a:extLst>
          </p:cNvPr>
          <p:cNvCxnSpPr>
            <a:cxnSpLocks/>
          </p:cNvCxnSpPr>
          <p:nvPr/>
        </p:nvCxnSpPr>
        <p:spPr>
          <a:xfrm flipV="1">
            <a:off x="12192000" y="8096392"/>
            <a:ext cx="8205291" cy="1323223"/>
          </a:xfrm>
          <a:prstGeom prst="line">
            <a:avLst/>
          </a:prstGeom>
          <a:ln w="76200">
            <a:solidFill>
              <a:srgbClr val="00B05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AEE1FB38-543E-9341-B4A4-E2BA0E429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44418" y="9231314"/>
            <a:ext cx="842373" cy="3349749"/>
          </a:xfrm>
          <a:prstGeom prst="rect">
            <a:avLst/>
          </a:prstGeom>
        </p:spPr>
      </p:pic>
      <p:cxnSp>
        <p:nvCxnSpPr>
          <p:cNvPr id="40" name="Straight Connector 3">
            <a:extLst>
              <a:ext uri="{FF2B5EF4-FFF2-40B4-BE49-F238E27FC236}">
                <a16:creationId xmlns:a16="http://schemas.microsoft.com/office/drawing/2014/main" id="{9DF4C2ED-1E88-634C-97D3-99F94AA0E9C0}"/>
              </a:ext>
            </a:extLst>
          </p:cNvPr>
          <p:cNvCxnSpPr>
            <a:cxnSpLocks/>
          </p:cNvCxnSpPr>
          <p:nvPr/>
        </p:nvCxnSpPr>
        <p:spPr>
          <a:xfrm>
            <a:off x="12192000" y="9442664"/>
            <a:ext cx="7210632" cy="561137"/>
          </a:xfrm>
          <a:prstGeom prst="line">
            <a:avLst/>
          </a:prstGeom>
          <a:ln w="76200">
            <a:solidFill>
              <a:srgbClr val="00B05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Immagine 42">
            <a:extLst>
              <a:ext uri="{FF2B5EF4-FFF2-40B4-BE49-F238E27FC236}">
                <a16:creationId xmlns:a16="http://schemas.microsoft.com/office/drawing/2014/main" id="{0CB4E6CC-2D51-3D4B-AAD6-DCC5768AAE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19"/>
            <a:ext cx="3509290" cy="453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39EB36C-7E59-0628-E373-AE9BD7B80845}"/>
              </a:ext>
            </a:extLst>
          </p:cNvPr>
          <p:cNvSpPr/>
          <p:nvPr/>
        </p:nvSpPr>
        <p:spPr>
          <a:xfrm>
            <a:off x="3509290" y="4445000"/>
            <a:ext cx="6030950" cy="187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E5A1BE22-80F3-8243-A8B0-522DE14C10AA}"/>
              </a:ext>
            </a:extLst>
          </p:cNvPr>
          <p:cNvSpPr txBox="1">
            <a:spLocks/>
          </p:cNvSpPr>
          <p:nvPr/>
        </p:nvSpPr>
        <p:spPr bwMode="auto">
          <a:xfrm>
            <a:off x="3760994" y="3670678"/>
            <a:ext cx="7821405" cy="243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547" tIns="108773" rIns="217547" bIns="108773">
            <a:spAutoFit/>
          </a:bodyPr>
          <a:lstStyle>
            <a:lvl1pPr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hu-HU" dirty="0">
                <a:ea typeface="Kozuka Gothic Pro L" pitchFamily="34" charset="-128"/>
                <a:cs typeface="Poppins Light"/>
              </a:rPr>
              <a:t>A HATÉKONY HŐSZIGETELÉS 6-9%-OS ENERGIAMEGTAKARÍTÁST EREDEMÉNYEZ A ROSSZUL SZIGETELT SZÁRÍTÓHOZ KÉPEST </a:t>
            </a:r>
            <a:endParaRPr lang="en-US" dirty="0">
              <a:ea typeface="Kozuka Gothic Pro L" pitchFamily="34" charset="-128"/>
              <a:cs typeface="Poppi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3041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20">
            <a:extLst>
              <a:ext uri="{FF2B5EF4-FFF2-40B4-BE49-F238E27FC236}">
                <a16:creationId xmlns:a16="http://schemas.microsoft.com/office/drawing/2014/main" id="{4D347C04-8E22-B7F8-4C81-210D53D62F12}"/>
              </a:ext>
            </a:extLst>
          </p:cNvPr>
          <p:cNvSpPr/>
          <p:nvPr/>
        </p:nvSpPr>
        <p:spPr>
          <a:xfrm>
            <a:off x="3741" y="192260"/>
            <a:ext cx="10876176" cy="1321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00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CC75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2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1747324" y="12434479"/>
            <a:ext cx="1107107" cy="11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1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it-IT" smtClean="0"/>
              <a:pPr/>
              <a:t>16</a:t>
            </a:fld>
            <a:endParaRPr/>
          </a:p>
        </p:txBody>
      </p:sp>
      <p:sp>
        <p:nvSpPr>
          <p:cNvPr id="829" name="ALL OUR C BARNS MODEL ARE TESTED AND PROVED WITH :"/>
          <p:cNvSpPr/>
          <p:nvPr/>
        </p:nvSpPr>
        <p:spPr>
          <a:xfrm>
            <a:off x="172083" y="9612492"/>
            <a:ext cx="10639412" cy="847162"/>
          </a:xfrm>
          <a:prstGeom prst="rect">
            <a:avLst/>
          </a:prstGeom>
          <a:solidFill>
            <a:srgbClr val="5CD3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/>
          <a:lstStyle>
            <a:lvl1pPr defTabSz="457200">
              <a:defRPr sz="2700" b="1">
                <a:solidFill>
                  <a:srgbClr val="FFFFFF"/>
                </a:solidFill>
              </a:defRPr>
            </a:lvl1pPr>
          </a:lstStyle>
          <a:p>
            <a:r>
              <a:rPr lang="hu-HU" dirty="0"/>
              <a:t>MINDEGYIK SZÁRÍTÓ MODELLÜNKET TESZTELTE ÉS JÓVÁHAGYTA:</a:t>
            </a:r>
            <a:endParaRPr dirty="0"/>
          </a:p>
        </p:txBody>
      </p:sp>
      <p:sp>
        <p:nvSpPr>
          <p:cNvPr id="830" name="Structure composed with sandwich panel 5 CM high     density for avoid waste of heat"/>
          <p:cNvSpPr txBox="1"/>
          <p:nvPr/>
        </p:nvSpPr>
        <p:spPr>
          <a:xfrm>
            <a:off x="180081" y="1504615"/>
            <a:ext cx="9796576" cy="1239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220578" indent="-220578" defTabSz="584200">
              <a:buSzPct val="100000"/>
              <a:buChar char="-"/>
              <a:defRPr sz="2500" b="1" cap="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hu-HU" dirty="0"/>
              <a:t>A SZERKEZET 5 CM VASTAGSÁGÚ SZENDVICSPANELBŐL ÁLL A HŐVESZTESÉG ELKERÜLÉSE ÉRDEKÉBEN </a:t>
            </a:r>
            <a:r>
              <a:rPr dirty="0"/>
              <a:t> </a:t>
            </a:r>
          </a:p>
        </p:txBody>
      </p:sp>
      <p:sp>
        <p:nvSpPr>
          <p:cNvPr id="831" name="High performance heat exchanger , for maximize the  fuel     efficiency until  98%"/>
          <p:cNvSpPr txBox="1"/>
          <p:nvPr/>
        </p:nvSpPr>
        <p:spPr>
          <a:xfrm>
            <a:off x="204277" y="2552750"/>
            <a:ext cx="7315033" cy="1239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220578" indent="-220578" defTabSz="584200">
              <a:buSzPct val="100000"/>
              <a:buChar char="-"/>
              <a:defRPr sz="2500" b="1" cap="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hu-HU" dirty="0"/>
              <a:t>NAGY TELJESÍTMÉNYŰ HŐCSERÉLŐ A FŰTŐANYAG HATÉKONYSÁG AKÁR 95%-OS MAXIMALIZÁLÁSA ÉRDEKÉBEN </a:t>
            </a:r>
            <a:endParaRPr dirty="0"/>
          </a:p>
        </p:txBody>
      </p:sp>
      <p:sp>
        <p:nvSpPr>
          <p:cNvPr id="832" name="centrifugal  or axial FAN , with a range of  air  flow from 27.000 to  32.000 m3"/>
          <p:cNvSpPr txBox="1"/>
          <p:nvPr/>
        </p:nvSpPr>
        <p:spPr>
          <a:xfrm>
            <a:off x="146539" y="3717853"/>
            <a:ext cx="8347756" cy="1239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220578" indent="-220578" defTabSz="584200">
              <a:buSzPct val="100000"/>
              <a:buChar char="-"/>
              <a:defRPr sz="2500" b="1" cap="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hu-HU" dirty="0" err="1"/>
              <a:t>centrifugÁLIS</a:t>
            </a:r>
            <a:r>
              <a:rPr lang="hu-HU" dirty="0"/>
              <a:t> VAGY AXIÁL VENTILÁTOR </a:t>
            </a:r>
            <a:r>
              <a:rPr dirty="0"/>
              <a:t>27.000</a:t>
            </a:r>
            <a:r>
              <a:rPr lang="hu-HU" dirty="0"/>
              <a:t>-</a:t>
            </a:r>
            <a:r>
              <a:rPr dirty="0"/>
              <a:t>32.000 m3 </a:t>
            </a:r>
            <a:r>
              <a:rPr lang="hu-HU" dirty="0"/>
              <a:t>LÉGÁRAMOLTATÁSHOZ</a:t>
            </a:r>
            <a:endParaRPr dirty="0"/>
          </a:p>
        </p:txBody>
      </p:sp>
      <p:sp>
        <p:nvSpPr>
          <p:cNvPr id="833" name="- Motor at efficiency class A+"/>
          <p:cNvSpPr txBox="1"/>
          <p:nvPr/>
        </p:nvSpPr>
        <p:spPr>
          <a:xfrm>
            <a:off x="231171" y="5613493"/>
            <a:ext cx="6758412" cy="4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>
              <a:defRPr sz="2500" b="1" cap="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- Motor </a:t>
            </a:r>
            <a:r>
              <a:rPr lang="hu-HU" dirty="0"/>
              <a:t>HATÉKONYSÁGI OSZTÁLY</a:t>
            </a:r>
            <a:r>
              <a:rPr dirty="0"/>
              <a:t> A+</a:t>
            </a:r>
            <a:r>
              <a:rPr lang="it-IT" dirty="0"/>
              <a:t>+</a:t>
            </a:r>
            <a:r>
              <a:rPr dirty="0"/>
              <a:t> </a:t>
            </a:r>
          </a:p>
        </p:txBody>
      </p:sp>
      <p:sp>
        <p:nvSpPr>
          <p:cNvPr id="834" name="Variable frequency drive for fan motor"/>
          <p:cNvSpPr txBox="1"/>
          <p:nvPr/>
        </p:nvSpPr>
        <p:spPr>
          <a:xfrm>
            <a:off x="179247" y="4953164"/>
            <a:ext cx="9349764" cy="515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228456" indent="-228456" defTabSz="584200">
              <a:buSzPct val="100000"/>
              <a:buChar char="-"/>
              <a:defRPr sz="2500" b="1" cap="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hu-HU" dirty="0"/>
              <a:t>VÁLTOZÓ FREKVENCIÁJÚ VENTILÁTOR MOTOR BIZTOSÍTHATÓ </a:t>
            </a:r>
            <a:endParaRPr dirty="0"/>
          </a:p>
        </p:txBody>
      </p:sp>
      <p:sp>
        <p:nvSpPr>
          <p:cNvPr id="835" name="Automatic curing management  computer with possibility  of remote  control"/>
          <p:cNvSpPr txBox="1"/>
          <p:nvPr/>
        </p:nvSpPr>
        <p:spPr>
          <a:xfrm>
            <a:off x="146538" y="6273821"/>
            <a:ext cx="8047181" cy="857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220578" indent="-220578" defTabSz="584200">
              <a:buSzPct val="100000"/>
              <a:buChar char="-"/>
              <a:defRPr sz="2500" b="1" cap="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err="1"/>
              <a:t>Automati</a:t>
            </a:r>
            <a:r>
              <a:rPr lang="hu-HU" dirty="0"/>
              <a:t>ZÁLT SZÁRÍTÁSI VEZÉRLŐEGYSÉG, TÁVVEZÉRLÉSI LEHETŐSÉGGEL </a:t>
            </a:r>
            <a:endParaRPr dirty="0"/>
          </a:p>
        </p:txBody>
      </p:sp>
      <p:sp>
        <p:nvSpPr>
          <p:cNvPr id="836" name="Program management for track all the data of tobacco from the trasplanting  to the storage"/>
          <p:cNvSpPr txBox="1"/>
          <p:nvPr/>
        </p:nvSpPr>
        <p:spPr>
          <a:xfrm>
            <a:off x="146538" y="7276448"/>
            <a:ext cx="8733302" cy="1239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220578" indent="-220578" defTabSz="584200">
              <a:buSzPct val="100000"/>
              <a:buChar char="-"/>
              <a:defRPr sz="2500" b="1" cap="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hu-HU" dirty="0"/>
              <a:t>ADATRÖGZÍTÉSI FUNKCIÓ A DOHÁNY ADATAINAK NYOMON KÖVETÉSÉRE A KIÜLTETÉSTŐL KEZDVE A RAKTÁROZÁSIG </a:t>
            </a:r>
            <a:endParaRPr dirty="0"/>
          </a:p>
        </p:txBody>
      </p:sp>
      <p:sp>
        <p:nvSpPr>
          <p:cNvPr id="837" name="- All the material are food grade for NRTM"/>
          <p:cNvSpPr txBox="1"/>
          <p:nvPr/>
        </p:nvSpPr>
        <p:spPr>
          <a:xfrm>
            <a:off x="146540" y="8640983"/>
            <a:ext cx="8047179" cy="641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>
              <a:defRPr sz="2500" b="1" cap="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- </a:t>
            </a:r>
            <a:r>
              <a:rPr lang="hu-HU" dirty="0"/>
              <a:t>MINDEN FELHASZNÁLT ANYAG ÉLELMISZER MINŐSÉGŰ AZ </a:t>
            </a:r>
            <a:r>
              <a:rPr lang="hu-HU" dirty="0" err="1"/>
              <a:t>ntrm</a:t>
            </a:r>
            <a:r>
              <a:rPr lang="hu-HU" dirty="0"/>
              <a:t> (IDEGEN ANYAG) SZEMPONTJÁBÓL </a:t>
            </a:r>
            <a:r>
              <a:rPr dirty="0"/>
              <a:t> </a:t>
            </a:r>
          </a:p>
        </p:txBody>
      </p:sp>
      <p:pic>
        <p:nvPicPr>
          <p:cNvPr id="838" name="ncstate-brick.png" descr="ncstate-bri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38" y="11068737"/>
            <a:ext cx="3943148" cy="1898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39" name="vt-logo.png" descr="vt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425" y="11382133"/>
            <a:ext cx="5868577" cy="1271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Schermata 2021-10-28 alle 09.08.43.png" descr="Schermata 2021-10-28 alle 09.08.43.png"/>
          <p:cNvPicPr>
            <a:picLocks noChangeAspect="1"/>
          </p:cNvPicPr>
          <p:nvPr/>
        </p:nvPicPr>
        <p:blipFill>
          <a:blip r:embed="rId4"/>
          <a:srcRect l="5974"/>
          <a:stretch>
            <a:fillRect/>
          </a:stretch>
        </p:blipFill>
        <p:spPr>
          <a:xfrm>
            <a:off x="10997742" y="6834209"/>
            <a:ext cx="13229915" cy="5396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20160913_164031.jpg" descr="20160913_164031.jpg"/>
          <p:cNvPicPr>
            <a:picLocks noChangeAspect="1"/>
          </p:cNvPicPr>
          <p:nvPr/>
        </p:nvPicPr>
        <p:blipFill>
          <a:blip r:embed="rId5"/>
          <a:srcRect l="2492"/>
          <a:stretch>
            <a:fillRect/>
          </a:stretch>
        </p:blipFill>
        <p:spPr>
          <a:xfrm>
            <a:off x="11004963" y="369303"/>
            <a:ext cx="8168260" cy="6282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FF.jpg" descr="FF.jpg"/>
          <p:cNvPicPr>
            <a:picLocks noChangeAspect="1"/>
          </p:cNvPicPr>
          <p:nvPr/>
        </p:nvPicPr>
        <p:blipFill>
          <a:blip r:embed="rId6"/>
          <a:srcRect l="19333" t="6294" b="4227"/>
          <a:stretch>
            <a:fillRect/>
          </a:stretch>
        </p:blipFill>
        <p:spPr>
          <a:xfrm>
            <a:off x="19585463" y="122836"/>
            <a:ext cx="4452144" cy="65846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9" extrusionOk="0">
                <a:moveTo>
                  <a:pt x="18003" y="2"/>
                </a:moveTo>
                <a:cubicBezTo>
                  <a:pt x="17919" y="15"/>
                  <a:pt x="15216" y="275"/>
                  <a:pt x="11996" y="579"/>
                </a:cubicBezTo>
                <a:cubicBezTo>
                  <a:pt x="8775" y="884"/>
                  <a:pt x="5804" y="1165"/>
                  <a:pt x="5391" y="1206"/>
                </a:cubicBezTo>
                <a:cubicBezTo>
                  <a:pt x="4979" y="1247"/>
                  <a:pt x="4080" y="1337"/>
                  <a:pt x="3393" y="1405"/>
                </a:cubicBezTo>
                <a:cubicBezTo>
                  <a:pt x="2705" y="1473"/>
                  <a:pt x="1660" y="1575"/>
                  <a:pt x="1071" y="1633"/>
                </a:cubicBezTo>
                <a:lnTo>
                  <a:pt x="0" y="1738"/>
                </a:lnTo>
                <a:lnTo>
                  <a:pt x="21" y="2317"/>
                </a:lnTo>
                <a:cubicBezTo>
                  <a:pt x="33" y="2635"/>
                  <a:pt x="169" y="5392"/>
                  <a:pt x="323" y="8443"/>
                </a:cubicBezTo>
                <a:cubicBezTo>
                  <a:pt x="478" y="11494"/>
                  <a:pt x="672" y="15389"/>
                  <a:pt x="757" y="17100"/>
                </a:cubicBezTo>
                <a:cubicBezTo>
                  <a:pt x="842" y="18811"/>
                  <a:pt x="916" y="20213"/>
                  <a:pt x="920" y="20215"/>
                </a:cubicBezTo>
                <a:cubicBezTo>
                  <a:pt x="925" y="20217"/>
                  <a:pt x="4945" y="20522"/>
                  <a:pt x="9855" y="20895"/>
                </a:cubicBezTo>
                <a:cubicBezTo>
                  <a:pt x="14764" y="21268"/>
                  <a:pt x="18854" y="21576"/>
                  <a:pt x="18945" y="21579"/>
                </a:cubicBezTo>
                <a:cubicBezTo>
                  <a:pt x="19099" y="21585"/>
                  <a:pt x="20214" y="20964"/>
                  <a:pt x="21261" y="20289"/>
                </a:cubicBezTo>
                <a:lnTo>
                  <a:pt x="21600" y="20070"/>
                </a:lnTo>
                <a:lnTo>
                  <a:pt x="21600" y="19360"/>
                </a:lnTo>
                <a:cubicBezTo>
                  <a:pt x="21600" y="18939"/>
                  <a:pt x="21571" y="18637"/>
                  <a:pt x="21529" y="18619"/>
                </a:cubicBezTo>
                <a:cubicBezTo>
                  <a:pt x="21482" y="18599"/>
                  <a:pt x="21458" y="15678"/>
                  <a:pt x="21458" y="10011"/>
                </a:cubicBezTo>
                <a:lnTo>
                  <a:pt x="21458" y="1434"/>
                </a:lnTo>
                <a:lnTo>
                  <a:pt x="20760" y="1131"/>
                </a:lnTo>
                <a:cubicBezTo>
                  <a:pt x="20378" y="964"/>
                  <a:pt x="19635" y="636"/>
                  <a:pt x="19110" y="402"/>
                </a:cubicBezTo>
                <a:cubicBezTo>
                  <a:pt x="18434" y="102"/>
                  <a:pt x="18111" y="-15"/>
                  <a:pt x="18003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43" name="Rectangle 1"/>
          <p:cNvSpPr txBox="1"/>
          <p:nvPr/>
        </p:nvSpPr>
        <p:spPr>
          <a:xfrm>
            <a:off x="137557" y="313355"/>
            <a:ext cx="835673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r">
              <a:defRPr sz="4800" b="1">
                <a:solidFill>
                  <a:srgbClr val="2E36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it-IT" sz="6000" dirty="0">
                <a:latin typeface="+mj-lt"/>
              </a:rPr>
              <a:t>DE CLOET </a:t>
            </a:r>
            <a:r>
              <a:rPr lang="hu-HU" sz="6000" dirty="0">
                <a:latin typeface="+mj-lt"/>
              </a:rPr>
              <a:t>SZÁRÍTÓKAMRA</a:t>
            </a:r>
            <a:endParaRPr sz="6000" dirty="0">
              <a:latin typeface="+mj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339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interni, giallo, metallo, montato&#10;&#10;Descrizione generata automaticamente">
            <a:extLst>
              <a:ext uri="{FF2B5EF4-FFF2-40B4-BE49-F238E27FC236}">
                <a16:creationId xmlns:a16="http://schemas.microsoft.com/office/drawing/2014/main" id="{5B77FA86-DCDD-134D-B9F1-A0E59FD56E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5" r="24063"/>
          <a:stretch/>
        </p:blipFill>
        <p:spPr>
          <a:xfrm>
            <a:off x="-610" y="-2"/>
            <a:ext cx="12846106" cy="1371600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8E99CF6E-C566-CC44-BEC5-C9A4D3AB9E57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AA85839F-AE31-644C-AE15-6AC8141C5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9869" y="11497808"/>
            <a:ext cx="3329471" cy="1792793"/>
          </a:xfrm>
          <a:prstGeom prst="rect">
            <a:avLst/>
          </a:prstGeom>
        </p:spPr>
      </p:pic>
      <p:sp>
        <p:nvSpPr>
          <p:cNvPr id="17" name="TextBox 21">
            <a:extLst>
              <a:ext uri="{FF2B5EF4-FFF2-40B4-BE49-F238E27FC236}">
                <a16:creationId xmlns:a16="http://schemas.microsoft.com/office/drawing/2014/main" id="{19569D57-FD26-F84F-BAB6-02AE88126277}"/>
              </a:ext>
            </a:extLst>
          </p:cNvPr>
          <p:cNvSpPr txBox="1"/>
          <p:nvPr/>
        </p:nvSpPr>
        <p:spPr>
          <a:xfrm>
            <a:off x="9855200" y="1395431"/>
            <a:ext cx="14528800" cy="317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2" dirty="0">
                <a:latin typeface="+mj-lt"/>
                <a:ea typeface="Lato Black" pitchFamily="34" charset="0"/>
                <a:cs typeface="Lato Black" pitchFamily="34" charset="0"/>
              </a:rPr>
              <a:t>FŰTŐANYAG MEGVÁLASZTÁSA</a:t>
            </a:r>
            <a:endParaRPr lang="id-ID" sz="10002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BA515B6C-BCEB-614E-BB14-213DD5355E61}"/>
              </a:ext>
            </a:extLst>
          </p:cNvPr>
          <p:cNvSpPr txBox="1">
            <a:spLocks/>
          </p:cNvSpPr>
          <p:nvPr/>
        </p:nvSpPr>
        <p:spPr bwMode="auto">
          <a:xfrm>
            <a:off x="11902999" y="5961602"/>
            <a:ext cx="12481001" cy="245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547" tIns="108773" rIns="217547" bIns="108773">
            <a:spAutoFit/>
          </a:bodyPr>
          <a:lstStyle>
            <a:lvl1pPr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ctr">
              <a:lnSpc>
                <a:spcPts val="4039"/>
              </a:lnSpc>
              <a:spcBef>
                <a:spcPct val="20000"/>
              </a:spcBef>
              <a:defRPr/>
            </a:pPr>
            <a:r>
              <a:rPr lang="hu-HU" sz="4800" i="1" dirty="0">
                <a:latin typeface="+mn-lt"/>
                <a:ea typeface="Poppins Light"/>
                <a:cs typeface="Poppins Light"/>
              </a:rPr>
              <a:t>A fűtőanyag megválasztása döntően befolyásolja a dohány szárításának költségeit és a vállalat jövedelmezőségét.</a:t>
            </a:r>
          </a:p>
          <a:p>
            <a:pPr algn="ctr">
              <a:lnSpc>
                <a:spcPts val="4039"/>
              </a:lnSpc>
              <a:spcBef>
                <a:spcPct val="20000"/>
              </a:spcBef>
              <a:defRPr/>
            </a:pPr>
            <a:endParaRPr lang="en-US" sz="4800" i="1" dirty="0">
              <a:latin typeface="+mn-lt"/>
              <a:ea typeface="Poppins Light"/>
              <a:cs typeface="Poppi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3098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1567012" y="-116613"/>
            <a:ext cx="21249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latin typeface="+mj-lt"/>
              </a:rPr>
              <a:t>LEGGYAKORIBB FŰTŐANYAGOK ÖSSZEHASONLÍTÁSA </a:t>
            </a:r>
            <a:endParaRPr lang="id-ID" sz="6600" b="1" dirty="0">
              <a:latin typeface="+mj-lt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0982177" y="1139599"/>
            <a:ext cx="2843276" cy="152440"/>
            <a:chOff x="2087038" y="1543050"/>
            <a:chExt cx="2842535" cy="304800"/>
          </a:xfrm>
        </p:grpSpPr>
        <p:sp>
          <p:nvSpPr>
            <p:cNvPr id="53" name="Rectangle 52"/>
            <p:cNvSpPr/>
            <p:nvPr/>
          </p:nvSpPr>
          <p:spPr>
            <a:xfrm>
              <a:off x="2087038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655545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224052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792559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61066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</p:grpSp>
      <p:sp>
        <p:nvSpPr>
          <p:cNvPr id="79" name="Rectangle 1">
            <a:extLst>
              <a:ext uri="{FF2B5EF4-FFF2-40B4-BE49-F238E27FC236}">
                <a16:creationId xmlns:a16="http://schemas.microsoft.com/office/drawing/2014/main" id="{4BB09907-5EE2-E84C-930C-622D1D9BB7F4}"/>
              </a:ext>
            </a:extLst>
          </p:cNvPr>
          <p:cNvSpPr/>
          <p:nvPr/>
        </p:nvSpPr>
        <p:spPr>
          <a:xfrm>
            <a:off x="12529040" y="3851374"/>
            <a:ext cx="7846077" cy="2667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80" name="Rectangle 2">
            <a:extLst>
              <a:ext uri="{FF2B5EF4-FFF2-40B4-BE49-F238E27FC236}">
                <a16:creationId xmlns:a16="http://schemas.microsoft.com/office/drawing/2014/main" id="{8B073D90-F970-AF46-BB28-1CF53B34DDA8}"/>
              </a:ext>
            </a:extLst>
          </p:cNvPr>
          <p:cNvSpPr/>
          <p:nvPr/>
        </p:nvSpPr>
        <p:spPr>
          <a:xfrm>
            <a:off x="4857296" y="3851374"/>
            <a:ext cx="7546519" cy="26676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cxnSp>
        <p:nvCxnSpPr>
          <p:cNvPr id="81" name="Straight Connector 3">
            <a:extLst>
              <a:ext uri="{FF2B5EF4-FFF2-40B4-BE49-F238E27FC236}">
                <a16:creationId xmlns:a16="http://schemas.microsoft.com/office/drawing/2014/main" id="{8621A85A-254E-C64F-A740-B7583CBA6857}"/>
              </a:ext>
            </a:extLst>
          </p:cNvPr>
          <p:cNvCxnSpPr>
            <a:cxnSpLocks/>
          </p:cNvCxnSpPr>
          <p:nvPr/>
        </p:nvCxnSpPr>
        <p:spPr>
          <a:xfrm flipV="1">
            <a:off x="5367149" y="4579460"/>
            <a:ext cx="0" cy="841626"/>
          </a:xfrm>
          <a:prstGeom prst="line">
            <a:avLst/>
          </a:prstGeom>
          <a:ln w="3175">
            <a:solidFill>
              <a:schemeClr val="tx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Inhaltsplatzhalter 4">
            <a:extLst>
              <a:ext uri="{FF2B5EF4-FFF2-40B4-BE49-F238E27FC236}">
                <a16:creationId xmlns:a16="http://schemas.microsoft.com/office/drawing/2014/main" id="{63F20450-503B-B446-B5D2-8D0CE8BC2965}"/>
              </a:ext>
            </a:extLst>
          </p:cNvPr>
          <p:cNvSpPr txBox="1">
            <a:spLocks/>
          </p:cNvSpPr>
          <p:nvPr/>
        </p:nvSpPr>
        <p:spPr>
          <a:xfrm>
            <a:off x="10299755" y="5845574"/>
            <a:ext cx="5764236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TELJESÍTMÉNY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: 8500 KCAL /</a:t>
            </a:r>
            <a:r>
              <a:rPr lang="hu-HU" sz="3600" b="1" dirty="0">
                <a:solidFill>
                  <a:schemeClr val="tx1"/>
                </a:solidFill>
                <a:latin typeface="+mj-lt"/>
              </a:rPr>
              <a:t>m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84" name="Rectangle 6">
            <a:extLst>
              <a:ext uri="{FF2B5EF4-FFF2-40B4-BE49-F238E27FC236}">
                <a16:creationId xmlns:a16="http://schemas.microsoft.com/office/drawing/2014/main" id="{E095102E-E5A0-104C-B569-5E797FFBFA38}"/>
              </a:ext>
            </a:extLst>
          </p:cNvPr>
          <p:cNvSpPr/>
          <p:nvPr/>
        </p:nvSpPr>
        <p:spPr>
          <a:xfrm>
            <a:off x="1141884" y="3881305"/>
            <a:ext cx="3773259" cy="266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85" name="Oval 7">
            <a:extLst>
              <a:ext uri="{FF2B5EF4-FFF2-40B4-BE49-F238E27FC236}">
                <a16:creationId xmlns:a16="http://schemas.microsoft.com/office/drawing/2014/main" id="{CF52B3B2-F20F-4944-93F3-3991FB5B877A}"/>
              </a:ext>
            </a:extLst>
          </p:cNvPr>
          <p:cNvSpPr/>
          <p:nvPr/>
        </p:nvSpPr>
        <p:spPr>
          <a:xfrm>
            <a:off x="4863510" y="3481119"/>
            <a:ext cx="1007279" cy="100727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cxnSp>
        <p:nvCxnSpPr>
          <p:cNvPr id="86" name="Straight Connector 8">
            <a:extLst>
              <a:ext uri="{FF2B5EF4-FFF2-40B4-BE49-F238E27FC236}">
                <a16:creationId xmlns:a16="http://schemas.microsoft.com/office/drawing/2014/main" id="{22AB2CDD-F7AD-D444-BE83-F10493FB55BB}"/>
              </a:ext>
            </a:extLst>
          </p:cNvPr>
          <p:cNvCxnSpPr/>
          <p:nvPr/>
        </p:nvCxnSpPr>
        <p:spPr>
          <a:xfrm flipV="1">
            <a:off x="12451886" y="4579461"/>
            <a:ext cx="0" cy="1086133"/>
          </a:xfrm>
          <a:prstGeom prst="line">
            <a:avLst/>
          </a:prstGeom>
          <a:ln w="3175">
            <a:solidFill>
              <a:schemeClr val="tx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Inhaltsplatzhalter 4">
            <a:extLst>
              <a:ext uri="{FF2B5EF4-FFF2-40B4-BE49-F238E27FC236}">
                <a16:creationId xmlns:a16="http://schemas.microsoft.com/office/drawing/2014/main" id="{C6F83055-4944-A947-86EB-FA99FA37AFDD}"/>
              </a:ext>
            </a:extLst>
          </p:cNvPr>
          <p:cNvSpPr txBox="1">
            <a:spLocks/>
          </p:cNvSpPr>
          <p:nvPr/>
        </p:nvSpPr>
        <p:spPr>
          <a:xfrm>
            <a:off x="1840826" y="5837669"/>
            <a:ext cx="6734213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600" b="1" dirty="0">
                <a:solidFill>
                  <a:schemeClr val="tx1"/>
                </a:solidFill>
              </a:rPr>
              <a:t>TELJESÍTMÉNY</a:t>
            </a:r>
            <a:r>
              <a:rPr lang="en-US" sz="3600" b="1" dirty="0">
                <a:solidFill>
                  <a:schemeClr val="tx1"/>
                </a:solidFill>
              </a:rPr>
              <a:t> : 11.000 KCAL / l</a:t>
            </a:r>
            <a:r>
              <a:rPr lang="hu-HU" sz="3600" b="1" dirty="0" err="1">
                <a:solidFill>
                  <a:schemeClr val="tx1"/>
                </a:solidFill>
              </a:rPr>
              <a:t>iter</a:t>
            </a:r>
            <a:endParaRPr lang="en-US" sz="3600" b="1" dirty="0">
              <a:solidFill>
                <a:schemeClr val="tx1"/>
              </a:solidFill>
            </a:endParaRPr>
          </a:p>
        </p:txBody>
      </p:sp>
      <p:cxnSp>
        <p:nvCxnSpPr>
          <p:cNvPr id="89" name="Straight Connector 11">
            <a:extLst>
              <a:ext uri="{FF2B5EF4-FFF2-40B4-BE49-F238E27FC236}">
                <a16:creationId xmlns:a16="http://schemas.microsoft.com/office/drawing/2014/main" id="{00AD0DB7-94C6-5B46-9AFF-F04C5B822275}"/>
              </a:ext>
            </a:extLst>
          </p:cNvPr>
          <p:cNvCxnSpPr/>
          <p:nvPr/>
        </p:nvCxnSpPr>
        <p:spPr>
          <a:xfrm flipV="1">
            <a:off x="20244230" y="4579461"/>
            <a:ext cx="0" cy="1086133"/>
          </a:xfrm>
          <a:prstGeom prst="line">
            <a:avLst/>
          </a:prstGeom>
          <a:ln w="3175">
            <a:solidFill>
              <a:schemeClr val="tx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14">
            <a:extLst>
              <a:ext uri="{FF2B5EF4-FFF2-40B4-BE49-F238E27FC236}">
                <a16:creationId xmlns:a16="http://schemas.microsoft.com/office/drawing/2014/main" id="{912B6911-A494-9B4B-B50A-12A86ABD09BC}"/>
              </a:ext>
            </a:extLst>
          </p:cNvPr>
          <p:cNvSpPr/>
          <p:nvPr/>
        </p:nvSpPr>
        <p:spPr>
          <a:xfrm>
            <a:off x="11948247" y="3481119"/>
            <a:ext cx="1007279" cy="100727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93" name="Oval 15">
            <a:extLst>
              <a:ext uri="{FF2B5EF4-FFF2-40B4-BE49-F238E27FC236}">
                <a16:creationId xmlns:a16="http://schemas.microsoft.com/office/drawing/2014/main" id="{FDD6D4EB-812D-4747-A145-D6224145E67B}"/>
              </a:ext>
            </a:extLst>
          </p:cNvPr>
          <p:cNvSpPr/>
          <p:nvPr/>
        </p:nvSpPr>
        <p:spPr>
          <a:xfrm>
            <a:off x="19721919" y="3481119"/>
            <a:ext cx="1007279" cy="100727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97" name="Inhaltsplatzhalter 4">
            <a:extLst>
              <a:ext uri="{FF2B5EF4-FFF2-40B4-BE49-F238E27FC236}">
                <a16:creationId xmlns:a16="http://schemas.microsoft.com/office/drawing/2014/main" id="{859B6E5A-52C6-2F49-8AA2-274DA65A1FCF}"/>
              </a:ext>
            </a:extLst>
          </p:cNvPr>
          <p:cNvSpPr txBox="1">
            <a:spLocks/>
          </p:cNvSpPr>
          <p:nvPr/>
        </p:nvSpPr>
        <p:spPr>
          <a:xfrm>
            <a:off x="10574291" y="2131848"/>
            <a:ext cx="3659043" cy="112543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FÖLDGÁZ</a:t>
            </a:r>
            <a:endParaRPr lang="id-ID" sz="3600" b="1" dirty="0">
              <a:solidFill>
                <a:schemeClr val="tx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id-ID" sz="3600" dirty="0">
                <a:solidFill>
                  <a:schemeClr val="tx1"/>
                </a:solidFill>
                <a:latin typeface="+mj-lt"/>
              </a:rPr>
              <a:t>MET</a:t>
            </a:r>
            <a:r>
              <a:rPr lang="hu-HU" sz="3600" dirty="0">
                <a:solidFill>
                  <a:schemeClr val="tx1"/>
                </a:solidFill>
                <a:latin typeface="+mj-lt"/>
              </a:rPr>
              <a:t>Á</a:t>
            </a:r>
            <a:r>
              <a:rPr lang="id-ID" sz="3600" dirty="0">
                <a:solidFill>
                  <a:schemeClr val="tx1"/>
                </a:solidFill>
                <a:latin typeface="+mj-lt"/>
              </a:rPr>
              <a:t>N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1" name="Inhaltsplatzhalter 4">
            <a:extLst>
              <a:ext uri="{FF2B5EF4-FFF2-40B4-BE49-F238E27FC236}">
                <a16:creationId xmlns:a16="http://schemas.microsoft.com/office/drawing/2014/main" id="{184AD1E8-B334-6B4B-B74B-28A876350980}"/>
              </a:ext>
            </a:extLst>
          </p:cNvPr>
          <p:cNvSpPr txBox="1">
            <a:spLocks/>
          </p:cNvSpPr>
          <p:nvPr/>
        </p:nvSpPr>
        <p:spPr>
          <a:xfrm>
            <a:off x="2207248" y="2107429"/>
            <a:ext cx="5728745" cy="162403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d-ID" sz="3600" b="1" dirty="0">
                <a:solidFill>
                  <a:schemeClr val="tx1"/>
                </a:solidFill>
                <a:latin typeface="+mj-lt"/>
              </a:rPr>
              <a:t>L.P.G.</a:t>
            </a:r>
          </a:p>
          <a:p>
            <a:pPr marL="0" indent="0" algn="ctr">
              <a:buNone/>
            </a:pPr>
            <a:r>
              <a:rPr lang="hu-HU" sz="3600" dirty="0">
                <a:solidFill>
                  <a:schemeClr val="tx1"/>
                </a:solidFill>
                <a:latin typeface="+mj-lt"/>
              </a:rPr>
              <a:t>CSEPPFOLYÓSÍTOTT PROPÁN-BUTÁN GÁZ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3" name="Inhaltsplatzhalter 4">
            <a:extLst>
              <a:ext uri="{FF2B5EF4-FFF2-40B4-BE49-F238E27FC236}">
                <a16:creationId xmlns:a16="http://schemas.microsoft.com/office/drawing/2014/main" id="{5AFFB20D-D906-2140-A48E-C4FE4A1BA9A4}"/>
              </a:ext>
            </a:extLst>
          </p:cNvPr>
          <p:cNvSpPr txBox="1">
            <a:spLocks/>
          </p:cNvSpPr>
          <p:nvPr/>
        </p:nvSpPr>
        <p:spPr>
          <a:xfrm>
            <a:off x="17526000" y="2101828"/>
            <a:ext cx="5357547" cy="112543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MELEGVÍZ</a:t>
            </a:r>
            <a:endParaRPr lang="id-ID" sz="3600" b="1" dirty="0">
              <a:solidFill>
                <a:schemeClr val="tx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hu-HU" sz="3600" dirty="0">
                <a:solidFill>
                  <a:schemeClr val="tx1"/>
                </a:solidFill>
                <a:latin typeface="+mj-lt"/>
              </a:rPr>
              <a:t>BIOMASSZÁBÓL ELŐÁLLÍTVA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7" name="Inhaltsplatzhalter 4">
            <a:extLst>
              <a:ext uri="{FF2B5EF4-FFF2-40B4-BE49-F238E27FC236}">
                <a16:creationId xmlns:a16="http://schemas.microsoft.com/office/drawing/2014/main" id="{6CD73440-D205-6E4E-BFDA-B8C9D6C303AB}"/>
              </a:ext>
            </a:extLst>
          </p:cNvPr>
          <p:cNvSpPr txBox="1">
            <a:spLocks/>
          </p:cNvSpPr>
          <p:nvPr/>
        </p:nvSpPr>
        <p:spPr>
          <a:xfrm>
            <a:off x="17434290" y="5909852"/>
            <a:ext cx="6589816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4000" b="1" dirty="0">
                <a:solidFill>
                  <a:schemeClr val="tx1"/>
                </a:solidFill>
              </a:rPr>
              <a:t>TELJESÍTMÉNY</a:t>
            </a:r>
            <a:r>
              <a:rPr lang="en-US" sz="4000" b="1" dirty="0">
                <a:solidFill>
                  <a:schemeClr val="tx1"/>
                </a:solidFill>
              </a:rPr>
              <a:t>: 3200 KCAL / </a:t>
            </a:r>
            <a:r>
              <a:rPr lang="hu-HU" sz="4000" b="1" dirty="0">
                <a:solidFill>
                  <a:schemeClr val="tx1"/>
                </a:solidFill>
              </a:rPr>
              <a:t>kg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28" name="Inhaltsplatzhalter 4">
            <a:extLst>
              <a:ext uri="{FF2B5EF4-FFF2-40B4-BE49-F238E27FC236}">
                <a16:creationId xmlns:a16="http://schemas.microsoft.com/office/drawing/2014/main" id="{3EC7B8FC-2773-134A-A163-D4258D46E7F2}"/>
              </a:ext>
            </a:extLst>
          </p:cNvPr>
          <p:cNvSpPr txBox="1">
            <a:spLocks/>
          </p:cNvSpPr>
          <p:nvPr/>
        </p:nvSpPr>
        <p:spPr>
          <a:xfrm>
            <a:off x="9792828" y="6539833"/>
            <a:ext cx="6589817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0,68 </a:t>
            </a:r>
            <a:r>
              <a:rPr lang="hu-HU" sz="3600" b="1" dirty="0">
                <a:solidFill>
                  <a:schemeClr val="tx1"/>
                </a:solidFill>
                <a:latin typeface="+mj-lt"/>
              </a:rPr>
              <a:t>m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3 /</a:t>
            </a:r>
            <a:r>
              <a:rPr lang="hu-HU" sz="3600" b="1" dirty="0">
                <a:solidFill>
                  <a:schemeClr val="tx1"/>
                </a:solidFill>
                <a:latin typeface="+mj-lt"/>
              </a:rPr>
              <a:t> 1 kg SZÁRAZ DOHÁNY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9" name="Inhaltsplatzhalter 4">
            <a:extLst>
              <a:ext uri="{FF2B5EF4-FFF2-40B4-BE49-F238E27FC236}">
                <a16:creationId xmlns:a16="http://schemas.microsoft.com/office/drawing/2014/main" id="{FE8975C1-1394-1C4B-B42A-598C09D910E2}"/>
              </a:ext>
            </a:extLst>
          </p:cNvPr>
          <p:cNvSpPr txBox="1">
            <a:spLocks/>
          </p:cNvSpPr>
          <p:nvPr/>
        </p:nvSpPr>
        <p:spPr>
          <a:xfrm>
            <a:off x="2466716" y="6539938"/>
            <a:ext cx="5853293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0,6 </a:t>
            </a:r>
            <a:r>
              <a:rPr lang="hu-HU" sz="3600" b="1" dirty="0">
                <a:solidFill>
                  <a:schemeClr val="tx1"/>
                </a:solidFill>
                <a:latin typeface="+mj-lt"/>
              </a:rPr>
              <a:t>liter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/</a:t>
            </a:r>
            <a:r>
              <a:rPr lang="hu-HU" sz="3600" b="1" dirty="0">
                <a:solidFill>
                  <a:schemeClr val="tx1"/>
                </a:solidFill>
                <a:latin typeface="+mj-lt"/>
              </a:rPr>
              <a:t> 1 kg SZÁRAZ DOHÁNY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0" name="Inhaltsplatzhalter 4">
            <a:extLst>
              <a:ext uri="{FF2B5EF4-FFF2-40B4-BE49-F238E27FC236}">
                <a16:creationId xmlns:a16="http://schemas.microsoft.com/office/drawing/2014/main" id="{5F6BF7D9-8022-C346-B93B-B971836CD0E3}"/>
              </a:ext>
            </a:extLst>
          </p:cNvPr>
          <p:cNvSpPr txBox="1">
            <a:spLocks/>
          </p:cNvSpPr>
          <p:nvPr/>
        </p:nvSpPr>
        <p:spPr>
          <a:xfrm>
            <a:off x="17813929" y="6512238"/>
            <a:ext cx="6040994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tx1"/>
                </a:solidFill>
                <a:latin typeface="+mj-lt"/>
              </a:rPr>
              <a:t>1,8 </a:t>
            </a:r>
            <a:r>
              <a:rPr lang="hu-HU" sz="4000" b="1" dirty="0">
                <a:solidFill>
                  <a:schemeClr val="tx1"/>
                </a:solidFill>
                <a:latin typeface="+mj-lt"/>
              </a:rPr>
              <a:t>kg</a:t>
            </a:r>
            <a:r>
              <a:rPr lang="en-US" sz="4000" b="1" dirty="0">
                <a:solidFill>
                  <a:schemeClr val="tx1"/>
                </a:solidFill>
                <a:latin typeface="+mj-lt"/>
              </a:rPr>
              <a:t> /</a:t>
            </a:r>
            <a:r>
              <a:rPr lang="hu-HU" sz="4000" b="1" dirty="0">
                <a:solidFill>
                  <a:schemeClr val="tx1"/>
                </a:solidFill>
                <a:latin typeface="+mj-lt"/>
              </a:rPr>
              <a:t>1 kg SZÁRAZ DOHÁNY</a:t>
            </a:r>
            <a:r>
              <a:rPr lang="en-US" sz="4000" b="1" dirty="0">
                <a:solidFill>
                  <a:schemeClr val="tx1"/>
                </a:solidFill>
                <a:latin typeface="+mj-lt"/>
              </a:rPr>
              <a:t>  </a:t>
            </a:r>
          </a:p>
        </p:txBody>
      </p:sp>
      <p:sp>
        <p:nvSpPr>
          <p:cNvPr id="131" name="Inhaltsplatzhalter 4">
            <a:extLst>
              <a:ext uri="{FF2B5EF4-FFF2-40B4-BE49-F238E27FC236}">
                <a16:creationId xmlns:a16="http://schemas.microsoft.com/office/drawing/2014/main" id="{5EBCC7EA-32ED-9845-8AD6-F125C98B5A9B}"/>
              </a:ext>
            </a:extLst>
          </p:cNvPr>
          <p:cNvSpPr txBox="1">
            <a:spLocks/>
          </p:cNvSpPr>
          <p:nvPr/>
        </p:nvSpPr>
        <p:spPr>
          <a:xfrm>
            <a:off x="10012389" y="7184917"/>
            <a:ext cx="6040995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JELENLEGI ÁR 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: 1,35</a:t>
            </a:r>
            <a:r>
              <a:rPr lang="hu-HU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€  / </a:t>
            </a:r>
            <a:r>
              <a:rPr lang="hu-HU" sz="3600" b="1" dirty="0">
                <a:solidFill>
                  <a:schemeClr val="tx1"/>
                </a:solidFill>
                <a:latin typeface="+mj-lt"/>
              </a:rPr>
              <a:t>m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32" name="Inhaltsplatzhalter 4">
            <a:extLst>
              <a:ext uri="{FF2B5EF4-FFF2-40B4-BE49-F238E27FC236}">
                <a16:creationId xmlns:a16="http://schemas.microsoft.com/office/drawing/2014/main" id="{90693D2F-8802-CE45-80D8-B436F8739B57}"/>
              </a:ext>
            </a:extLst>
          </p:cNvPr>
          <p:cNvSpPr txBox="1">
            <a:spLocks/>
          </p:cNvSpPr>
          <p:nvPr/>
        </p:nvSpPr>
        <p:spPr>
          <a:xfrm>
            <a:off x="2466716" y="7177910"/>
            <a:ext cx="5469277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JELENLEGI ÁR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: 0,6</a:t>
            </a:r>
            <a:r>
              <a:rPr lang="hu-HU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€  / l</a:t>
            </a:r>
            <a:r>
              <a:rPr lang="hu-HU" sz="3600" b="1" dirty="0">
                <a:solidFill>
                  <a:schemeClr val="tx1"/>
                </a:solidFill>
                <a:latin typeface="+mj-lt"/>
              </a:rPr>
              <a:t>i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t</a:t>
            </a:r>
            <a:r>
              <a:rPr lang="hu-HU" sz="3600" b="1" dirty="0" err="1">
                <a:solidFill>
                  <a:schemeClr val="tx1"/>
                </a:solidFill>
                <a:latin typeface="+mj-lt"/>
              </a:rPr>
              <a:t>er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5" name="Inhaltsplatzhalter 4">
            <a:extLst>
              <a:ext uri="{FF2B5EF4-FFF2-40B4-BE49-F238E27FC236}">
                <a16:creationId xmlns:a16="http://schemas.microsoft.com/office/drawing/2014/main" id="{A6B2F099-8A61-2845-8A98-61FD6798EE82}"/>
              </a:ext>
            </a:extLst>
          </p:cNvPr>
          <p:cNvSpPr txBox="1">
            <a:spLocks/>
          </p:cNvSpPr>
          <p:nvPr/>
        </p:nvSpPr>
        <p:spPr>
          <a:xfrm>
            <a:off x="17294960" y="7226774"/>
            <a:ext cx="6167206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4000" b="1" dirty="0">
                <a:solidFill>
                  <a:schemeClr val="tx1"/>
                </a:solidFill>
                <a:latin typeface="+mj-lt"/>
              </a:rPr>
              <a:t>JELENLEGI ÁR </a:t>
            </a:r>
            <a:r>
              <a:rPr lang="en-US" sz="4000" b="1" dirty="0">
                <a:solidFill>
                  <a:schemeClr val="tx1"/>
                </a:solidFill>
                <a:latin typeface="+mj-lt"/>
              </a:rPr>
              <a:t>: 8-9</a:t>
            </a:r>
            <a:r>
              <a:rPr lang="hu-HU" sz="4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</a:rPr>
              <a:t>€  / </a:t>
            </a:r>
            <a:r>
              <a:rPr lang="hu-HU" sz="4000" b="1" dirty="0">
                <a:solidFill>
                  <a:schemeClr val="tx1"/>
                </a:solidFill>
                <a:latin typeface="+mj-lt"/>
              </a:rPr>
              <a:t>100 kg</a:t>
            </a:r>
            <a:endParaRPr lang="en-US" sz="4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0" name="Isosceles Triangle 26">
            <a:extLst>
              <a:ext uri="{FF2B5EF4-FFF2-40B4-BE49-F238E27FC236}">
                <a16:creationId xmlns:a16="http://schemas.microsoft.com/office/drawing/2014/main" id="{C76F456E-07D6-FA49-8CE6-76F25B02F7A4}"/>
              </a:ext>
            </a:extLst>
          </p:cNvPr>
          <p:cNvSpPr/>
          <p:nvPr/>
        </p:nvSpPr>
        <p:spPr bwMode="auto">
          <a:xfrm>
            <a:off x="1349342" y="10013030"/>
            <a:ext cx="8535393" cy="2422992"/>
          </a:xfrm>
          <a:custGeom>
            <a:avLst/>
            <a:gdLst>
              <a:gd name="connsiteX0" fmla="*/ 0 w 1523036"/>
              <a:gd name="connsiteY0" fmla="*/ 1312962 h 1312962"/>
              <a:gd name="connsiteX1" fmla="*/ 761518 w 1523036"/>
              <a:gd name="connsiteY1" fmla="*/ 0 h 1312962"/>
              <a:gd name="connsiteX2" fmla="*/ 1523036 w 1523036"/>
              <a:gd name="connsiteY2" fmla="*/ 1312962 h 1312962"/>
              <a:gd name="connsiteX3" fmla="*/ 0 w 1523036"/>
              <a:gd name="connsiteY3" fmla="*/ 1312962 h 1312962"/>
              <a:gd name="connsiteX0" fmla="*/ 0 w 1523036"/>
              <a:gd name="connsiteY0" fmla="*/ 1122131 h 1122131"/>
              <a:gd name="connsiteX1" fmla="*/ 761518 w 1523036"/>
              <a:gd name="connsiteY1" fmla="*/ 0 h 1122131"/>
              <a:gd name="connsiteX2" fmla="*/ 1523036 w 1523036"/>
              <a:gd name="connsiteY2" fmla="*/ 1122131 h 1122131"/>
              <a:gd name="connsiteX3" fmla="*/ 0 w 1523036"/>
              <a:gd name="connsiteY3" fmla="*/ 1122131 h 1122131"/>
              <a:gd name="connsiteX0" fmla="*/ 0 w 1523036"/>
              <a:gd name="connsiteY0" fmla="*/ 1122198 h 1122198"/>
              <a:gd name="connsiteX1" fmla="*/ 761518 w 1523036"/>
              <a:gd name="connsiteY1" fmla="*/ 67 h 1122198"/>
              <a:gd name="connsiteX2" fmla="*/ 1523036 w 1523036"/>
              <a:gd name="connsiteY2" fmla="*/ 1122198 h 1122198"/>
              <a:gd name="connsiteX3" fmla="*/ 0 w 1523036"/>
              <a:gd name="connsiteY3" fmla="*/ 1122198 h 1122198"/>
              <a:gd name="connsiteX0" fmla="*/ 0 w 1523036"/>
              <a:gd name="connsiteY0" fmla="*/ 1678761 h 1678761"/>
              <a:gd name="connsiteX1" fmla="*/ 769469 w 1523036"/>
              <a:gd name="connsiteY1" fmla="*/ 39 h 1678761"/>
              <a:gd name="connsiteX2" fmla="*/ 1523036 w 1523036"/>
              <a:gd name="connsiteY2" fmla="*/ 1678761 h 1678761"/>
              <a:gd name="connsiteX3" fmla="*/ 0 w 1523036"/>
              <a:gd name="connsiteY3" fmla="*/ 1678761 h 1678761"/>
              <a:gd name="connsiteX0" fmla="*/ 0 w 1523036"/>
              <a:gd name="connsiteY0" fmla="*/ 1678756 h 1678756"/>
              <a:gd name="connsiteX1" fmla="*/ 769469 w 1523036"/>
              <a:gd name="connsiteY1" fmla="*/ 34 h 1678756"/>
              <a:gd name="connsiteX2" fmla="*/ 1523036 w 1523036"/>
              <a:gd name="connsiteY2" fmla="*/ 1678756 h 1678756"/>
              <a:gd name="connsiteX3" fmla="*/ 0 w 1523036"/>
              <a:gd name="connsiteY3" fmla="*/ 1678756 h 167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036" h="1678756">
                <a:moveTo>
                  <a:pt x="0" y="1678756"/>
                </a:moveTo>
                <a:cubicBezTo>
                  <a:pt x="253839" y="1304712"/>
                  <a:pt x="634900" y="7652"/>
                  <a:pt x="769469" y="34"/>
                </a:cubicBezTo>
                <a:cubicBezTo>
                  <a:pt x="904038" y="-7584"/>
                  <a:pt x="1269197" y="1304712"/>
                  <a:pt x="1523036" y="1678756"/>
                </a:cubicBezTo>
                <a:lnTo>
                  <a:pt x="0" y="167875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76">
              <a:defRPr/>
            </a:pPr>
            <a:endParaRPr lang="en-US" sz="1352" dirty="0"/>
          </a:p>
        </p:txBody>
      </p:sp>
      <p:sp>
        <p:nvSpPr>
          <p:cNvPr id="141" name="Isosceles Triangle 26">
            <a:extLst>
              <a:ext uri="{FF2B5EF4-FFF2-40B4-BE49-F238E27FC236}">
                <a16:creationId xmlns:a16="http://schemas.microsoft.com/office/drawing/2014/main" id="{724B7787-9E3E-A347-B393-7B62E70822FA}"/>
              </a:ext>
            </a:extLst>
          </p:cNvPr>
          <p:cNvSpPr/>
          <p:nvPr/>
        </p:nvSpPr>
        <p:spPr bwMode="auto">
          <a:xfrm>
            <a:off x="9560074" y="8087284"/>
            <a:ext cx="6229931" cy="4365155"/>
          </a:xfrm>
          <a:custGeom>
            <a:avLst/>
            <a:gdLst>
              <a:gd name="connsiteX0" fmla="*/ 0 w 1523036"/>
              <a:gd name="connsiteY0" fmla="*/ 1312962 h 1312962"/>
              <a:gd name="connsiteX1" fmla="*/ 761518 w 1523036"/>
              <a:gd name="connsiteY1" fmla="*/ 0 h 1312962"/>
              <a:gd name="connsiteX2" fmla="*/ 1523036 w 1523036"/>
              <a:gd name="connsiteY2" fmla="*/ 1312962 h 1312962"/>
              <a:gd name="connsiteX3" fmla="*/ 0 w 1523036"/>
              <a:gd name="connsiteY3" fmla="*/ 1312962 h 1312962"/>
              <a:gd name="connsiteX0" fmla="*/ 0 w 1523036"/>
              <a:gd name="connsiteY0" fmla="*/ 1122131 h 1122131"/>
              <a:gd name="connsiteX1" fmla="*/ 761518 w 1523036"/>
              <a:gd name="connsiteY1" fmla="*/ 0 h 1122131"/>
              <a:gd name="connsiteX2" fmla="*/ 1523036 w 1523036"/>
              <a:gd name="connsiteY2" fmla="*/ 1122131 h 1122131"/>
              <a:gd name="connsiteX3" fmla="*/ 0 w 1523036"/>
              <a:gd name="connsiteY3" fmla="*/ 1122131 h 1122131"/>
              <a:gd name="connsiteX0" fmla="*/ 0 w 1523036"/>
              <a:gd name="connsiteY0" fmla="*/ 1122198 h 1122198"/>
              <a:gd name="connsiteX1" fmla="*/ 761518 w 1523036"/>
              <a:gd name="connsiteY1" fmla="*/ 67 h 1122198"/>
              <a:gd name="connsiteX2" fmla="*/ 1523036 w 1523036"/>
              <a:gd name="connsiteY2" fmla="*/ 1122198 h 1122198"/>
              <a:gd name="connsiteX3" fmla="*/ 0 w 1523036"/>
              <a:gd name="connsiteY3" fmla="*/ 1122198 h 1122198"/>
              <a:gd name="connsiteX0" fmla="*/ 0 w 1523036"/>
              <a:gd name="connsiteY0" fmla="*/ 1678761 h 1678761"/>
              <a:gd name="connsiteX1" fmla="*/ 769469 w 1523036"/>
              <a:gd name="connsiteY1" fmla="*/ 39 h 1678761"/>
              <a:gd name="connsiteX2" fmla="*/ 1523036 w 1523036"/>
              <a:gd name="connsiteY2" fmla="*/ 1678761 h 1678761"/>
              <a:gd name="connsiteX3" fmla="*/ 0 w 1523036"/>
              <a:gd name="connsiteY3" fmla="*/ 1678761 h 1678761"/>
              <a:gd name="connsiteX0" fmla="*/ 0 w 1523036"/>
              <a:gd name="connsiteY0" fmla="*/ 1678756 h 1678756"/>
              <a:gd name="connsiteX1" fmla="*/ 769469 w 1523036"/>
              <a:gd name="connsiteY1" fmla="*/ 34 h 1678756"/>
              <a:gd name="connsiteX2" fmla="*/ 1523036 w 1523036"/>
              <a:gd name="connsiteY2" fmla="*/ 1678756 h 1678756"/>
              <a:gd name="connsiteX3" fmla="*/ 0 w 1523036"/>
              <a:gd name="connsiteY3" fmla="*/ 1678756 h 167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036" h="1678756">
                <a:moveTo>
                  <a:pt x="0" y="1678756"/>
                </a:moveTo>
                <a:cubicBezTo>
                  <a:pt x="253839" y="1304712"/>
                  <a:pt x="634900" y="7652"/>
                  <a:pt x="769469" y="34"/>
                </a:cubicBezTo>
                <a:cubicBezTo>
                  <a:pt x="904038" y="-7584"/>
                  <a:pt x="1269197" y="1304712"/>
                  <a:pt x="1523036" y="1678756"/>
                </a:cubicBezTo>
                <a:lnTo>
                  <a:pt x="0" y="1678756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76">
              <a:defRPr/>
            </a:pPr>
            <a:endParaRPr lang="en-US" sz="1352" dirty="0"/>
          </a:p>
        </p:txBody>
      </p:sp>
      <p:sp>
        <p:nvSpPr>
          <p:cNvPr id="144" name="Isosceles Triangle 26">
            <a:extLst>
              <a:ext uri="{FF2B5EF4-FFF2-40B4-BE49-F238E27FC236}">
                <a16:creationId xmlns:a16="http://schemas.microsoft.com/office/drawing/2014/main" id="{4B6CD4DE-BFCF-EA45-AB4D-17683697B75C}"/>
              </a:ext>
            </a:extLst>
          </p:cNvPr>
          <p:cNvSpPr/>
          <p:nvPr/>
        </p:nvSpPr>
        <p:spPr bwMode="auto">
          <a:xfrm>
            <a:off x="15293265" y="11517618"/>
            <a:ext cx="6905323" cy="937846"/>
          </a:xfrm>
          <a:custGeom>
            <a:avLst/>
            <a:gdLst>
              <a:gd name="connsiteX0" fmla="*/ 0 w 1523036"/>
              <a:gd name="connsiteY0" fmla="*/ 1312962 h 1312962"/>
              <a:gd name="connsiteX1" fmla="*/ 761518 w 1523036"/>
              <a:gd name="connsiteY1" fmla="*/ 0 h 1312962"/>
              <a:gd name="connsiteX2" fmla="*/ 1523036 w 1523036"/>
              <a:gd name="connsiteY2" fmla="*/ 1312962 h 1312962"/>
              <a:gd name="connsiteX3" fmla="*/ 0 w 1523036"/>
              <a:gd name="connsiteY3" fmla="*/ 1312962 h 1312962"/>
              <a:gd name="connsiteX0" fmla="*/ 0 w 1523036"/>
              <a:gd name="connsiteY0" fmla="*/ 1122131 h 1122131"/>
              <a:gd name="connsiteX1" fmla="*/ 761518 w 1523036"/>
              <a:gd name="connsiteY1" fmla="*/ 0 h 1122131"/>
              <a:gd name="connsiteX2" fmla="*/ 1523036 w 1523036"/>
              <a:gd name="connsiteY2" fmla="*/ 1122131 h 1122131"/>
              <a:gd name="connsiteX3" fmla="*/ 0 w 1523036"/>
              <a:gd name="connsiteY3" fmla="*/ 1122131 h 1122131"/>
              <a:gd name="connsiteX0" fmla="*/ 0 w 1523036"/>
              <a:gd name="connsiteY0" fmla="*/ 1122198 h 1122198"/>
              <a:gd name="connsiteX1" fmla="*/ 761518 w 1523036"/>
              <a:gd name="connsiteY1" fmla="*/ 67 h 1122198"/>
              <a:gd name="connsiteX2" fmla="*/ 1523036 w 1523036"/>
              <a:gd name="connsiteY2" fmla="*/ 1122198 h 1122198"/>
              <a:gd name="connsiteX3" fmla="*/ 0 w 1523036"/>
              <a:gd name="connsiteY3" fmla="*/ 1122198 h 1122198"/>
              <a:gd name="connsiteX0" fmla="*/ 0 w 1523036"/>
              <a:gd name="connsiteY0" fmla="*/ 1678761 h 1678761"/>
              <a:gd name="connsiteX1" fmla="*/ 769469 w 1523036"/>
              <a:gd name="connsiteY1" fmla="*/ 39 h 1678761"/>
              <a:gd name="connsiteX2" fmla="*/ 1523036 w 1523036"/>
              <a:gd name="connsiteY2" fmla="*/ 1678761 h 1678761"/>
              <a:gd name="connsiteX3" fmla="*/ 0 w 1523036"/>
              <a:gd name="connsiteY3" fmla="*/ 1678761 h 1678761"/>
              <a:gd name="connsiteX0" fmla="*/ 0 w 1523036"/>
              <a:gd name="connsiteY0" fmla="*/ 1678756 h 1678756"/>
              <a:gd name="connsiteX1" fmla="*/ 769469 w 1523036"/>
              <a:gd name="connsiteY1" fmla="*/ 34 h 1678756"/>
              <a:gd name="connsiteX2" fmla="*/ 1523036 w 1523036"/>
              <a:gd name="connsiteY2" fmla="*/ 1678756 h 1678756"/>
              <a:gd name="connsiteX3" fmla="*/ 0 w 1523036"/>
              <a:gd name="connsiteY3" fmla="*/ 1678756 h 167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036" h="1678756">
                <a:moveTo>
                  <a:pt x="0" y="1678756"/>
                </a:moveTo>
                <a:cubicBezTo>
                  <a:pt x="253839" y="1304712"/>
                  <a:pt x="634900" y="7652"/>
                  <a:pt x="769469" y="34"/>
                </a:cubicBezTo>
                <a:cubicBezTo>
                  <a:pt x="904038" y="-7584"/>
                  <a:pt x="1269197" y="1304712"/>
                  <a:pt x="1523036" y="1678756"/>
                </a:cubicBezTo>
                <a:lnTo>
                  <a:pt x="0" y="1678756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76">
              <a:defRPr/>
            </a:pPr>
            <a:endParaRPr lang="en-US" sz="1352" dirty="0"/>
          </a:p>
        </p:txBody>
      </p:sp>
      <p:sp>
        <p:nvSpPr>
          <p:cNvPr id="146" name="Rounded Rectangle 113">
            <a:extLst>
              <a:ext uri="{FF2B5EF4-FFF2-40B4-BE49-F238E27FC236}">
                <a16:creationId xmlns:a16="http://schemas.microsoft.com/office/drawing/2014/main" id="{A15CAFB9-6241-FA44-A227-34C63EA38E9C}"/>
              </a:ext>
            </a:extLst>
          </p:cNvPr>
          <p:cNvSpPr/>
          <p:nvPr/>
        </p:nvSpPr>
        <p:spPr bwMode="auto">
          <a:xfrm flipV="1">
            <a:off x="2207248" y="12632419"/>
            <a:ext cx="19266693" cy="11074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76" tIns="109739" rIns="219476" bIns="109739" anchor="ctr"/>
          <a:lstStyle/>
          <a:p>
            <a:pPr algn="ctr" eaLnBrk="1" hangingPunct="1">
              <a:defRPr/>
            </a:pPr>
            <a:endParaRPr lang="bg-BG" sz="3601">
              <a:solidFill>
                <a:srgbClr val="FFFFFF"/>
              </a:solidFill>
            </a:endParaRPr>
          </a:p>
        </p:txBody>
      </p:sp>
      <p:sp>
        <p:nvSpPr>
          <p:cNvPr id="147" name="Oval 114">
            <a:extLst>
              <a:ext uri="{FF2B5EF4-FFF2-40B4-BE49-F238E27FC236}">
                <a16:creationId xmlns:a16="http://schemas.microsoft.com/office/drawing/2014/main" id="{580E3069-1525-F349-8C9C-EC28AFE648D7}"/>
              </a:ext>
            </a:extLst>
          </p:cNvPr>
          <p:cNvSpPr>
            <a:spLocks noChangeAspect="1"/>
          </p:cNvSpPr>
          <p:nvPr/>
        </p:nvSpPr>
        <p:spPr bwMode="auto">
          <a:xfrm>
            <a:off x="6918086" y="12616002"/>
            <a:ext cx="187027" cy="1870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76" tIns="109739" rIns="219476" bIns="109739" anchor="ctr"/>
          <a:lstStyle/>
          <a:p>
            <a:pPr algn="ctr" eaLnBrk="1" hangingPunct="1">
              <a:defRPr/>
            </a:pPr>
            <a:endParaRPr lang="bg-BG" sz="3601">
              <a:solidFill>
                <a:srgbClr val="FFFFFF"/>
              </a:solidFill>
            </a:endParaRPr>
          </a:p>
        </p:txBody>
      </p:sp>
      <p:sp>
        <p:nvSpPr>
          <p:cNvPr id="148" name="Oval 115">
            <a:extLst>
              <a:ext uri="{FF2B5EF4-FFF2-40B4-BE49-F238E27FC236}">
                <a16:creationId xmlns:a16="http://schemas.microsoft.com/office/drawing/2014/main" id="{25DA66FC-A569-E249-99FC-70A5A9A7776A}"/>
              </a:ext>
            </a:extLst>
          </p:cNvPr>
          <p:cNvSpPr>
            <a:spLocks noChangeAspect="1"/>
          </p:cNvSpPr>
          <p:nvPr/>
        </p:nvSpPr>
        <p:spPr bwMode="auto">
          <a:xfrm>
            <a:off x="13554317" y="12616002"/>
            <a:ext cx="187027" cy="1870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76" tIns="109739" rIns="219476" bIns="109739" anchor="ctr"/>
          <a:lstStyle/>
          <a:p>
            <a:pPr algn="ctr" eaLnBrk="1" hangingPunct="1">
              <a:defRPr/>
            </a:pPr>
            <a:endParaRPr lang="bg-BG" sz="3601">
              <a:solidFill>
                <a:srgbClr val="FFFFFF"/>
              </a:solidFill>
            </a:endParaRPr>
          </a:p>
        </p:txBody>
      </p:sp>
      <p:sp>
        <p:nvSpPr>
          <p:cNvPr id="149" name="Oval 116">
            <a:extLst>
              <a:ext uri="{FF2B5EF4-FFF2-40B4-BE49-F238E27FC236}">
                <a16:creationId xmlns:a16="http://schemas.microsoft.com/office/drawing/2014/main" id="{18342D4E-2C6D-FA46-B1D3-FFC5B91FC6C2}"/>
              </a:ext>
            </a:extLst>
          </p:cNvPr>
          <p:cNvSpPr>
            <a:spLocks noChangeAspect="1"/>
          </p:cNvSpPr>
          <p:nvPr/>
        </p:nvSpPr>
        <p:spPr bwMode="auto">
          <a:xfrm>
            <a:off x="11284197" y="12616002"/>
            <a:ext cx="187027" cy="1870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76" tIns="109739" rIns="219476" bIns="109739" anchor="ctr"/>
          <a:lstStyle/>
          <a:p>
            <a:pPr algn="ctr" eaLnBrk="1" hangingPunct="1">
              <a:defRPr/>
            </a:pPr>
            <a:endParaRPr lang="bg-BG" sz="3601">
              <a:solidFill>
                <a:srgbClr val="FFFFFF"/>
              </a:solidFill>
            </a:endParaRPr>
          </a:p>
        </p:txBody>
      </p:sp>
      <p:sp>
        <p:nvSpPr>
          <p:cNvPr id="150" name="Oval 117">
            <a:extLst>
              <a:ext uri="{FF2B5EF4-FFF2-40B4-BE49-F238E27FC236}">
                <a16:creationId xmlns:a16="http://schemas.microsoft.com/office/drawing/2014/main" id="{76F4A649-5DD5-384F-85F0-692319EE63B7}"/>
              </a:ext>
            </a:extLst>
          </p:cNvPr>
          <p:cNvSpPr>
            <a:spLocks noChangeAspect="1"/>
          </p:cNvSpPr>
          <p:nvPr/>
        </p:nvSpPr>
        <p:spPr bwMode="auto">
          <a:xfrm>
            <a:off x="9517116" y="12616002"/>
            <a:ext cx="187027" cy="1870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76" tIns="109739" rIns="219476" bIns="109739" anchor="ctr"/>
          <a:lstStyle/>
          <a:p>
            <a:pPr algn="ctr" eaLnBrk="1" hangingPunct="1">
              <a:defRPr/>
            </a:pPr>
            <a:endParaRPr lang="bg-BG" sz="3601">
              <a:solidFill>
                <a:srgbClr val="FFFFFF"/>
              </a:solidFill>
            </a:endParaRPr>
          </a:p>
        </p:txBody>
      </p:sp>
      <p:sp>
        <p:nvSpPr>
          <p:cNvPr id="151" name="Oval 118">
            <a:extLst>
              <a:ext uri="{FF2B5EF4-FFF2-40B4-BE49-F238E27FC236}">
                <a16:creationId xmlns:a16="http://schemas.microsoft.com/office/drawing/2014/main" id="{63C5107E-4380-4443-9F3B-D935E30F8707}"/>
              </a:ext>
            </a:extLst>
          </p:cNvPr>
          <p:cNvSpPr>
            <a:spLocks noChangeAspect="1"/>
          </p:cNvSpPr>
          <p:nvPr/>
        </p:nvSpPr>
        <p:spPr bwMode="auto">
          <a:xfrm>
            <a:off x="18558900" y="12616002"/>
            <a:ext cx="187027" cy="1870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76" tIns="109739" rIns="219476" bIns="109739" anchor="ctr"/>
          <a:lstStyle/>
          <a:p>
            <a:pPr algn="ctr" eaLnBrk="1" hangingPunct="1">
              <a:defRPr/>
            </a:pPr>
            <a:endParaRPr lang="bg-BG" sz="3601">
              <a:solidFill>
                <a:srgbClr val="FFFFFF"/>
              </a:solidFill>
            </a:endParaRPr>
          </a:p>
        </p:txBody>
      </p:sp>
      <p:sp>
        <p:nvSpPr>
          <p:cNvPr id="152" name="Oval 119">
            <a:extLst>
              <a:ext uri="{FF2B5EF4-FFF2-40B4-BE49-F238E27FC236}">
                <a16:creationId xmlns:a16="http://schemas.microsoft.com/office/drawing/2014/main" id="{6D69A003-EBEE-6D4A-888A-33EB96C61A4D}"/>
              </a:ext>
            </a:extLst>
          </p:cNvPr>
          <p:cNvSpPr>
            <a:spLocks noChangeAspect="1"/>
          </p:cNvSpPr>
          <p:nvPr/>
        </p:nvSpPr>
        <p:spPr bwMode="auto">
          <a:xfrm>
            <a:off x="15866357" y="12616002"/>
            <a:ext cx="187027" cy="1870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76" tIns="109739" rIns="219476" bIns="109739" anchor="ctr"/>
          <a:lstStyle/>
          <a:p>
            <a:pPr algn="ctr" eaLnBrk="1" hangingPunct="1">
              <a:defRPr/>
            </a:pPr>
            <a:endParaRPr lang="bg-BG" sz="3601">
              <a:solidFill>
                <a:srgbClr val="FFFFFF"/>
              </a:solidFill>
            </a:endParaRPr>
          </a:p>
        </p:txBody>
      </p:sp>
      <p:sp>
        <p:nvSpPr>
          <p:cNvPr id="155" name="TextBox 124">
            <a:extLst>
              <a:ext uri="{FF2B5EF4-FFF2-40B4-BE49-F238E27FC236}">
                <a16:creationId xmlns:a16="http://schemas.microsoft.com/office/drawing/2014/main" id="{F8980821-E42B-9644-AD02-4654CE6E6DA2}"/>
              </a:ext>
            </a:extLst>
          </p:cNvPr>
          <p:cNvSpPr txBox="1"/>
          <p:nvPr/>
        </p:nvSpPr>
        <p:spPr>
          <a:xfrm>
            <a:off x="4488166" y="10478304"/>
            <a:ext cx="21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>
                <a:latin typeface="+mj-lt"/>
                <a:ea typeface="Lato Light" pitchFamily="34" charset="0"/>
                <a:cs typeface="Lato Light" pitchFamily="34" charset="0"/>
              </a:rPr>
              <a:t>0,4</a:t>
            </a:r>
            <a:r>
              <a:rPr lang="hu-HU" sz="4000" b="1" dirty="0">
                <a:latin typeface="+mj-lt"/>
                <a:ea typeface="Lato Light" pitchFamily="34" charset="0"/>
                <a:cs typeface="Lato Light" pitchFamily="34" charset="0"/>
              </a:rPr>
              <a:t> </a:t>
            </a:r>
            <a:r>
              <a:rPr lang="id-ID" sz="4000" b="1" dirty="0">
                <a:latin typeface="+mj-lt"/>
                <a:ea typeface="Lato Light" pitchFamily="34" charset="0"/>
                <a:cs typeface="Lato Light" pitchFamily="34" charset="0"/>
              </a:rPr>
              <a:t>€/</a:t>
            </a:r>
            <a:r>
              <a:rPr lang="hu-HU" sz="4000" b="1" dirty="0">
                <a:latin typeface="+mj-lt"/>
                <a:ea typeface="Lato Light" pitchFamily="34" charset="0"/>
                <a:cs typeface="Lato Light" pitchFamily="34" charset="0"/>
              </a:rPr>
              <a:t>kg</a:t>
            </a:r>
            <a:endParaRPr lang="id-ID" sz="4000" b="1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161" name="TextBox 124">
            <a:extLst>
              <a:ext uri="{FF2B5EF4-FFF2-40B4-BE49-F238E27FC236}">
                <a16:creationId xmlns:a16="http://schemas.microsoft.com/office/drawing/2014/main" id="{EFC3C116-AAF5-F34F-89F2-143DE64C2D4C}"/>
              </a:ext>
            </a:extLst>
          </p:cNvPr>
          <p:cNvSpPr txBox="1"/>
          <p:nvPr/>
        </p:nvSpPr>
        <p:spPr>
          <a:xfrm>
            <a:off x="11404443" y="10653629"/>
            <a:ext cx="2588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>
                <a:latin typeface="+mj-lt"/>
                <a:ea typeface="Lato Light" pitchFamily="34" charset="0"/>
                <a:cs typeface="Lato Light" pitchFamily="34" charset="0"/>
              </a:rPr>
              <a:t>0,90</a:t>
            </a:r>
            <a:r>
              <a:rPr lang="hu-HU" sz="4000" b="1" dirty="0">
                <a:latin typeface="+mj-lt"/>
                <a:ea typeface="Lato Light" pitchFamily="34" charset="0"/>
                <a:cs typeface="Lato Light" pitchFamily="34" charset="0"/>
              </a:rPr>
              <a:t> </a:t>
            </a:r>
            <a:r>
              <a:rPr lang="id-ID" sz="4000" b="1" dirty="0">
                <a:latin typeface="+mj-lt"/>
                <a:ea typeface="Lato Light" pitchFamily="34" charset="0"/>
                <a:cs typeface="Lato Light" pitchFamily="34" charset="0"/>
              </a:rPr>
              <a:t>€/</a:t>
            </a:r>
            <a:r>
              <a:rPr lang="hu-HU" sz="4000" b="1" dirty="0">
                <a:latin typeface="+mj-lt"/>
                <a:ea typeface="Lato Light" pitchFamily="34" charset="0"/>
                <a:cs typeface="Lato Light" pitchFamily="34" charset="0"/>
              </a:rPr>
              <a:t>kg</a:t>
            </a:r>
            <a:endParaRPr lang="id-ID" sz="4000" b="1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162" name="TextBox 124">
            <a:extLst>
              <a:ext uri="{FF2B5EF4-FFF2-40B4-BE49-F238E27FC236}">
                <a16:creationId xmlns:a16="http://schemas.microsoft.com/office/drawing/2014/main" id="{6303CDAC-937F-5346-9FEB-249320F435CA}"/>
              </a:ext>
            </a:extLst>
          </p:cNvPr>
          <p:cNvSpPr txBox="1"/>
          <p:nvPr/>
        </p:nvSpPr>
        <p:spPr>
          <a:xfrm>
            <a:off x="17645582" y="11699190"/>
            <a:ext cx="2400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>
                <a:latin typeface="+mj-lt"/>
                <a:ea typeface="Lato Light" pitchFamily="34" charset="0"/>
                <a:cs typeface="Lato Light" pitchFamily="34" charset="0"/>
              </a:rPr>
              <a:t>0,14</a:t>
            </a:r>
            <a:r>
              <a:rPr lang="hu-HU" sz="4000" b="1" dirty="0">
                <a:latin typeface="+mj-lt"/>
                <a:ea typeface="Lato Light" pitchFamily="34" charset="0"/>
                <a:cs typeface="Lato Light" pitchFamily="34" charset="0"/>
              </a:rPr>
              <a:t> </a:t>
            </a:r>
            <a:r>
              <a:rPr lang="id-ID" sz="4000" b="1" dirty="0">
                <a:latin typeface="+mj-lt"/>
                <a:ea typeface="Lato Light" pitchFamily="34" charset="0"/>
                <a:cs typeface="Lato Light" pitchFamily="34" charset="0"/>
              </a:rPr>
              <a:t>€/</a:t>
            </a:r>
            <a:r>
              <a:rPr lang="hu-HU" sz="4000" b="1" dirty="0">
                <a:latin typeface="+mj-lt"/>
                <a:ea typeface="Lato Light" pitchFamily="34" charset="0"/>
                <a:cs typeface="Lato Light" pitchFamily="34" charset="0"/>
              </a:rPr>
              <a:t>kg</a:t>
            </a:r>
            <a:endParaRPr lang="id-ID" sz="4000" b="1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163" name="Rettangolo 162">
            <a:extLst>
              <a:ext uri="{FF2B5EF4-FFF2-40B4-BE49-F238E27FC236}">
                <a16:creationId xmlns:a16="http://schemas.microsoft.com/office/drawing/2014/main" id="{6A3487D3-6DBA-4D4B-AC9D-57DA728ED917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4" name="Immagine 163">
            <a:extLst>
              <a:ext uri="{FF2B5EF4-FFF2-40B4-BE49-F238E27FC236}">
                <a16:creationId xmlns:a16="http://schemas.microsoft.com/office/drawing/2014/main" id="{0116F233-1836-3740-A0B3-2E4834882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2191" y="11843674"/>
            <a:ext cx="2687149" cy="144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435848" y="1313941"/>
            <a:ext cx="2843276" cy="152440"/>
            <a:chOff x="2087038" y="1543050"/>
            <a:chExt cx="2842535" cy="304800"/>
          </a:xfrm>
        </p:grpSpPr>
        <p:sp>
          <p:nvSpPr>
            <p:cNvPr id="26" name="Rectangle 25"/>
            <p:cNvSpPr/>
            <p:nvPr/>
          </p:nvSpPr>
          <p:spPr>
            <a:xfrm>
              <a:off x="2087038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655545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224052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792559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>
                <a:solidFill>
                  <a:schemeClr val="tx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361066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>
                <a:solidFill>
                  <a:schemeClr val="tx1"/>
                </a:solidFill>
              </a:endParaRPr>
            </a:p>
          </p:txBody>
        </p:sp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72A0E574-C1BE-2645-803F-CD69A5971E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07"/>
          <a:stretch/>
        </p:blipFill>
        <p:spPr>
          <a:xfrm>
            <a:off x="3520640" y="2897159"/>
            <a:ext cx="8611929" cy="8007350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5ACCED70-D0AE-BA4E-9088-7A2D84F71C70}"/>
              </a:ext>
            </a:extLst>
          </p:cNvPr>
          <p:cNvSpPr/>
          <p:nvPr/>
        </p:nvSpPr>
        <p:spPr>
          <a:xfrm>
            <a:off x="22123727" y="126348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D40382F-A300-904D-B2D1-442CC78D0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3286" y="11938182"/>
            <a:ext cx="2687149" cy="1446927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062209F4-DEA3-6B46-AF69-F5EAF832BA07}"/>
              </a:ext>
            </a:extLst>
          </p:cNvPr>
          <p:cNvSpPr/>
          <p:nvPr/>
        </p:nvSpPr>
        <p:spPr>
          <a:xfrm>
            <a:off x="10533516" y="4128895"/>
            <a:ext cx="2687149" cy="2246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3" name="Straight Connector 6">
            <a:extLst>
              <a:ext uri="{FF2B5EF4-FFF2-40B4-BE49-F238E27FC236}">
                <a16:creationId xmlns:a16="http://schemas.microsoft.com/office/drawing/2014/main" id="{3A974071-99B9-AB4B-B2EC-17444651B5B6}"/>
              </a:ext>
            </a:extLst>
          </p:cNvPr>
          <p:cNvCxnSpPr>
            <a:cxnSpLocks/>
          </p:cNvCxnSpPr>
          <p:nvPr/>
        </p:nvCxnSpPr>
        <p:spPr>
          <a:xfrm flipH="1">
            <a:off x="2383331" y="9505752"/>
            <a:ext cx="2056120" cy="2037666"/>
          </a:xfrm>
          <a:prstGeom prst="line">
            <a:avLst/>
          </a:prstGeom>
          <a:ln w="57150"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Inhaltsplatzhalter 4">
            <a:extLst>
              <a:ext uri="{FF2B5EF4-FFF2-40B4-BE49-F238E27FC236}">
                <a16:creationId xmlns:a16="http://schemas.microsoft.com/office/drawing/2014/main" id="{FE142B96-37FF-0044-A745-68BFF8F35FF8}"/>
              </a:ext>
            </a:extLst>
          </p:cNvPr>
          <p:cNvSpPr txBox="1">
            <a:spLocks/>
          </p:cNvSpPr>
          <p:nvPr/>
        </p:nvSpPr>
        <p:spPr>
          <a:xfrm>
            <a:off x="553809" y="11568623"/>
            <a:ext cx="3659043" cy="9971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BIOMASSZA TÁROLÓ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5" name="Straight Connector 6">
            <a:extLst>
              <a:ext uri="{FF2B5EF4-FFF2-40B4-BE49-F238E27FC236}">
                <a16:creationId xmlns:a16="http://schemas.microsoft.com/office/drawing/2014/main" id="{EEBD0726-1B16-794F-9ED6-A03512010FED}"/>
              </a:ext>
            </a:extLst>
          </p:cNvPr>
          <p:cNvCxnSpPr>
            <a:cxnSpLocks/>
          </p:cNvCxnSpPr>
          <p:nvPr/>
        </p:nvCxnSpPr>
        <p:spPr>
          <a:xfrm flipH="1" flipV="1">
            <a:off x="3058729" y="2682776"/>
            <a:ext cx="2182183" cy="2086705"/>
          </a:xfrm>
          <a:prstGeom prst="line">
            <a:avLst/>
          </a:prstGeom>
          <a:ln w="57150"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6">
            <a:extLst>
              <a:ext uri="{FF2B5EF4-FFF2-40B4-BE49-F238E27FC236}">
                <a16:creationId xmlns:a16="http://schemas.microsoft.com/office/drawing/2014/main" id="{0BFD9142-5796-A341-A161-409E385CE0E2}"/>
              </a:ext>
            </a:extLst>
          </p:cNvPr>
          <p:cNvCxnSpPr>
            <a:cxnSpLocks/>
          </p:cNvCxnSpPr>
          <p:nvPr/>
        </p:nvCxnSpPr>
        <p:spPr>
          <a:xfrm>
            <a:off x="7277280" y="9986761"/>
            <a:ext cx="2106049" cy="1827982"/>
          </a:xfrm>
          <a:prstGeom prst="line">
            <a:avLst/>
          </a:prstGeom>
          <a:ln w="57150"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Inhaltsplatzhalter 4">
            <a:extLst>
              <a:ext uri="{FF2B5EF4-FFF2-40B4-BE49-F238E27FC236}">
                <a16:creationId xmlns:a16="http://schemas.microsoft.com/office/drawing/2014/main" id="{B373BFF0-7D9F-3E42-A54C-BBDBE2B4EB8F}"/>
              </a:ext>
            </a:extLst>
          </p:cNvPr>
          <p:cNvSpPr txBox="1">
            <a:spLocks/>
          </p:cNvSpPr>
          <p:nvPr/>
        </p:nvSpPr>
        <p:spPr>
          <a:xfrm>
            <a:off x="752070" y="1791070"/>
            <a:ext cx="5648730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KÁROSANYAG SZŰRŐ KÉMÉNY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8" name="Inhaltsplatzhalter 4">
            <a:extLst>
              <a:ext uri="{FF2B5EF4-FFF2-40B4-BE49-F238E27FC236}">
                <a16:creationId xmlns:a16="http://schemas.microsoft.com/office/drawing/2014/main" id="{9BAB7593-0F4B-3A45-8846-9BAE36B53E7C}"/>
              </a:ext>
            </a:extLst>
          </p:cNvPr>
          <p:cNvSpPr txBox="1">
            <a:spLocks/>
          </p:cNvSpPr>
          <p:nvPr/>
        </p:nvSpPr>
        <p:spPr>
          <a:xfrm>
            <a:off x="-10584" y="5701432"/>
            <a:ext cx="3659043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BIOMA</a:t>
            </a:r>
            <a:r>
              <a:rPr lang="hu-HU" sz="3600" b="1" dirty="0">
                <a:solidFill>
                  <a:schemeClr val="tx1"/>
                </a:solidFill>
                <a:latin typeface="+mj-lt"/>
              </a:rPr>
              <a:t>SSZA BOJLER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9" name="Straight Connector 6">
            <a:extLst>
              <a:ext uri="{FF2B5EF4-FFF2-40B4-BE49-F238E27FC236}">
                <a16:creationId xmlns:a16="http://schemas.microsoft.com/office/drawing/2014/main" id="{C1B8BF15-4227-6E46-B1E5-2FEF7AFF3187}"/>
              </a:ext>
            </a:extLst>
          </p:cNvPr>
          <p:cNvCxnSpPr>
            <a:cxnSpLocks/>
          </p:cNvCxnSpPr>
          <p:nvPr/>
        </p:nvCxnSpPr>
        <p:spPr>
          <a:xfrm>
            <a:off x="3058729" y="6264150"/>
            <a:ext cx="2387600" cy="2028068"/>
          </a:xfrm>
          <a:prstGeom prst="line">
            <a:avLst/>
          </a:prstGeom>
          <a:ln w="57150"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Inhaltsplatzhalter 4">
            <a:extLst>
              <a:ext uri="{FF2B5EF4-FFF2-40B4-BE49-F238E27FC236}">
                <a16:creationId xmlns:a16="http://schemas.microsoft.com/office/drawing/2014/main" id="{9982BFFE-C589-3C48-B85A-41017422AA03}"/>
              </a:ext>
            </a:extLst>
          </p:cNvPr>
          <p:cNvSpPr txBox="1">
            <a:spLocks/>
          </p:cNvSpPr>
          <p:nvPr/>
        </p:nvSpPr>
        <p:spPr>
          <a:xfrm>
            <a:off x="8473526" y="11506738"/>
            <a:ext cx="3659043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TARTALÉK BOJLER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1" name="Inhaltsplatzhalter 4">
            <a:extLst>
              <a:ext uri="{FF2B5EF4-FFF2-40B4-BE49-F238E27FC236}">
                <a16:creationId xmlns:a16="http://schemas.microsoft.com/office/drawing/2014/main" id="{8CFDECAD-9D03-3141-9A54-638D1393DABE}"/>
              </a:ext>
            </a:extLst>
          </p:cNvPr>
          <p:cNvSpPr txBox="1">
            <a:spLocks/>
          </p:cNvSpPr>
          <p:nvPr/>
        </p:nvSpPr>
        <p:spPr>
          <a:xfrm>
            <a:off x="4411113" y="11659209"/>
            <a:ext cx="3659043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CSIGÁS FELHORDÓ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42" name="Straight Connector 6">
            <a:extLst>
              <a:ext uri="{FF2B5EF4-FFF2-40B4-BE49-F238E27FC236}">
                <a16:creationId xmlns:a16="http://schemas.microsoft.com/office/drawing/2014/main" id="{B07C4E70-A0D3-E942-AC4B-49090F2F9C74}"/>
              </a:ext>
            </a:extLst>
          </p:cNvPr>
          <p:cNvCxnSpPr>
            <a:cxnSpLocks/>
          </p:cNvCxnSpPr>
          <p:nvPr/>
        </p:nvCxnSpPr>
        <p:spPr>
          <a:xfrm>
            <a:off x="5824986" y="9743835"/>
            <a:ext cx="33379" cy="1915374"/>
          </a:xfrm>
          <a:prstGeom prst="line">
            <a:avLst/>
          </a:prstGeom>
          <a:ln w="57150"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6">
            <a:extLst>
              <a:ext uri="{FF2B5EF4-FFF2-40B4-BE49-F238E27FC236}">
                <a16:creationId xmlns:a16="http://schemas.microsoft.com/office/drawing/2014/main" id="{7135C0C5-D2EF-5640-BCFD-5183F307D442}"/>
              </a:ext>
            </a:extLst>
          </p:cNvPr>
          <p:cNvCxnSpPr>
            <a:cxnSpLocks/>
          </p:cNvCxnSpPr>
          <p:nvPr/>
        </p:nvCxnSpPr>
        <p:spPr>
          <a:xfrm flipH="1" flipV="1">
            <a:off x="8977553" y="4483518"/>
            <a:ext cx="449362" cy="1780633"/>
          </a:xfrm>
          <a:prstGeom prst="line">
            <a:avLst/>
          </a:prstGeom>
          <a:ln w="57150"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Inhaltsplatzhalter 4">
            <a:extLst>
              <a:ext uri="{FF2B5EF4-FFF2-40B4-BE49-F238E27FC236}">
                <a16:creationId xmlns:a16="http://schemas.microsoft.com/office/drawing/2014/main" id="{BB4FF876-4842-2C4F-95F2-A967AE74CA50}"/>
              </a:ext>
            </a:extLst>
          </p:cNvPr>
          <p:cNvSpPr txBox="1">
            <a:spLocks/>
          </p:cNvSpPr>
          <p:nvPr/>
        </p:nvSpPr>
        <p:spPr>
          <a:xfrm>
            <a:off x="6942614" y="3984920"/>
            <a:ext cx="3659043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SZÁRÍTÓKAMRÁK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1A684E83-375E-CE41-8DC5-8158BB953ACF}"/>
              </a:ext>
            </a:extLst>
          </p:cNvPr>
          <p:cNvSpPr/>
          <p:nvPr/>
        </p:nvSpPr>
        <p:spPr>
          <a:xfrm>
            <a:off x="11935549" y="6955119"/>
            <a:ext cx="2687149" cy="2246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24C5C152-35F1-364F-A444-A93321605FE2}"/>
              </a:ext>
            </a:extLst>
          </p:cNvPr>
          <p:cNvSpPr/>
          <p:nvPr/>
        </p:nvSpPr>
        <p:spPr>
          <a:xfrm rot="19326989">
            <a:off x="10854351" y="4959607"/>
            <a:ext cx="2687149" cy="2982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3" name="Immagine 52" descr="Immagine che contiene circuito&#10;&#10;Descrizione generata automaticamente">
            <a:extLst>
              <a:ext uri="{FF2B5EF4-FFF2-40B4-BE49-F238E27FC236}">
                <a16:creationId xmlns:a16="http://schemas.microsoft.com/office/drawing/2014/main" id="{2BAF5A01-E31F-9B41-A9C0-1ABA9EB7C3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3" r="40175" b="1534"/>
          <a:stretch/>
        </p:blipFill>
        <p:spPr>
          <a:xfrm>
            <a:off x="12994796" y="2341694"/>
            <a:ext cx="9906483" cy="9226850"/>
          </a:xfrm>
          <a:prstGeom prst="rect">
            <a:avLst/>
          </a:prstGeom>
        </p:spPr>
      </p:pic>
      <p:sp>
        <p:nvSpPr>
          <p:cNvPr id="55" name="TextBox 36">
            <a:extLst>
              <a:ext uri="{FF2B5EF4-FFF2-40B4-BE49-F238E27FC236}">
                <a16:creationId xmlns:a16="http://schemas.microsoft.com/office/drawing/2014/main" id="{926DCED8-C060-014B-864B-8BEA5D0B31AD}"/>
              </a:ext>
            </a:extLst>
          </p:cNvPr>
          <p:cNvSpPr txBox="1"/>
          <p:nvPr/>
        </p:nvSpPr>
        <p:spPr>
          <a:xfrm>
            <a:off x="3825353" y="28869"/>
            <a:ext cx="17201576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2" dirty="0">
                <a:latin typeface="+mj-lt"/>
              </a:rPr>
              <a:t>BIOMASSZA HASZNOSÍTÓ TELEPÍTÉSE</a:t>
            </a:r>
            <a:endParaRPr lang="id-ID" sz="8002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440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20">
            <a:extLst>
              <a:ext uri="{FF2B5EF4-FFF2-40B4-BE49-F238E27FC236}">
                <a16:creationId xmlns:a16="http://schemas.microsoft.com/office/drawing/2014/main" id="{67BF7676-611F-5738-DF9C-17D2F0CE16C8}"/>
              </a:ext>
            </a:extLst>
          </p:cNvPr>
          <p:cNvSpPr/>
          <p:nvPr/>
        </p:nvSpPr>
        <p:spPr>
          <a:xfrm>
            <a:off x="0" y="383692"/>
            <a:ext cx="8723293" cy="1321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00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CC75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02" name="Группа 1"/>
          <p:cNvSpPr txBox="1"/>
          <p:nvPr/>
        </p:nvSpPr>
        <p:spPr>
          <a:xfrm>
            <a:off x="256631" y="1823272"/>
            <a:ext cx="9091489" cy="80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lnSpc>
                <a:spcPct val="150000"/>
              </a:lnSpc>
              <a:defRPr sz="26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just"/>
            <a:r>
              <a:rPr lang="hu-HU" dirty="0"/>
              <a:t>A </a:t>
            </a:r>
            <a:r>
              <a:rPr lang="it-IT" dirty="0"/>
              <a:t>De Cloet </a:t>
            </a:r>
            <a:r>
              <a:rPr lang="hu-HU" dirty="0"/>
              <a:t>cég több mint 40 éve világelső a dohánytermesztésben használatos gépek gyártásában. </a:t>
            </a:r>
            <a:r>
              <a:rPr lang="it-IT" dirty="0"/>
              <a:t> </a:t>
            </a:r>
            <a:r>
              <a:rPr lang="hu-HU" dirty="0"/>
              <a:t>A cél mindig is a dohánytermesztési folyamat javítása volt, hogy lehetővé váljon a fenntartható termesztés és a termelőknek jobb életminőséget biztosítsunk. Ugyanakkor a végtermék minősége is prioritást élvez. </a:t>
            </a:r>
            <a:endParaRPr dirty="0"/>
          </a:p>
        </p:txBody>
      </p:sp>
      <p:sp>
        <p:nvSpPr>
          <p:cNvPr id="103" name="Rectangle 1"/>
          <p:cNvSpPr txBox="1"/>
          <p:nvPr/>
        </p:nvSpPr>
        <p:spPr>
          <a:xfrm>
            <a:off x="513167" y="656204"/>
            <a:ext cx="5105950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r">
              <a:defRPr sz="4800" b="1">
                <a:solidFill>
                  <a:srgbClr val="2E36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hu-HU" dirty="0"/>
              <a:t>KIK VAGYUNK MI</a:t>
            </a:r>
            <a:r>
              <a:rPr lang="it-IT" dirty="0"/>
              <a:t>…. </a:t>
            </a:r>
            <a:endParaRPr dirty="0"/>
          </a:p>
        </p:txBody>
      </p:sp>
      <p:sp>
        <p:nvSpPr>
          <p:cNvPr id="104" name="Номер слайда 2"/>
          <p:cNvSpPr txBox="1">
            <a:spLocks noGrp="1"/>
          </p:cNvSpPr>
          <p:nvPr>
            <p:ph type="sldNum" sz="quarter" idx="2"/>
          </p:nvPr>
        </p:nvSpPr>
        <p:spPr>
          <a:xfrm>
            <a:off x="21747324" y="12434479"/>
            <a:ext cx="1107107" cy="11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1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it-IT" smtClean="0"/>
              <a:pPr/>
              <a:t>2</a:t>
            </a:fld>
            <a:endParaRPr/>
          </a:p>
        </p:txBody>
      </p:sp>
      <p:pic>
        <p:nvPicPr>
          <p:cNvPr id="105" name="9cdccbbe-0840-44c6-a386-4c6abd070c14.jpg" descr="9cdccbbe-0840-44c6-a386-4c6abd070c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91" y="5550086"/>
            <a:ext cx="8723293" cy="65424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" name="Raggruppa"/>
          <p:cNvGrpSpPr/>
          <p:nvPr/>
        </p:nvGrpSpPr>
        <p:grpSpPr>
          <a:xfrm>
            <a:off x="9313592" y="2177314"/>
            <a:ext cx="15633709" cy="7679384"/>
            <a:chOff x="-345852" y="-1"/>
            <a:chExt cx="15633707" cy="10163674"/>
          </a:xfrm>
        </p:grpSpPr>
        <p:sp>
          <p:nvSpPr>
            <p:cNvPr id="106" name="Year 1966 - DE CLOET WAS…"/>
            <p:cNvSpPr txBox="1"/>
            <p:nvPr/>
          </p:nvSpPr>
          <p:spPr>
            <a:xfrm>
              <a:off x="8390768" y="608933"/>
              <a:ext cx="6167503" cy="1616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defRPr sz="3500">
                  <a:solidFill>
                    <a:srgbClr val="0C2037"/>
                  </a:solidFill>
                  <a:latin typeface="BebasNeue"/>
                  <a:ea typeface="BebasNeue"/>
                  <a:cs typeface="BebasNeue"/>
                  <a:sym typeface="BebasNeue"/>
                </a:defRPr>
              </a:pPr>
              <a:r>
                <a:rPr dirty="0"/>
                <a:t>1966 - DE CLOET</a:t>
              </a:r>
              <a:r>
                <a:rPr lang="hu-HU" dirty="0"/>
                <a:t> ALAPÍTÁSA</a:t>
              </a:r>
              <a:endParaRPr dirty="0"/>
            </a:p>
          </p:txBody>
        </p:sp>
        <p:sp>
          <p:nvSpPr>
            <p:cNvPr id="107" name="Rettangolo"/>
            <p:cNvSpPr/>
            <p:nvPr/>
          </p:nvSpPr>
          <p:spPr>
            <a:xfrm>
              <a:off x="7589677" y="286522"/>
              <a:ext cx="63492" cy="9775147"/>
            </a:xfrm>
            <a:prstGeom prst="rect">
              <a:avLst/>
            </a:prstGeom>
            <a:solidFill>
              <a:srgbClr val="0C203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8" name="Ovale"/>
            <p:cNvSpPr/>
            <p:nvPr/>
          </p:nvSpPr>
          <p:spPr>
            <a:xfrm>
              <a:off x="7307317" y="881661"/>
              <a:ext cx="628210" cy="848911"/>
            </a:xfrm>
            <a:prstGeom prst="ellipse">
              <a:avLst/>
            </a:prstGeom>
            <a:solidFill>
              <a:srgbClr val="FF404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9" name="Ovale"/>
            <p:cNvSpPr/>
            <p:nvPr/>
          </p:nvSpPr>
          <p:spPr>
            <a:xfrm>
              <a:off x="7307318" y="2309780"/>
              <a:ext cx="628210" cy="860969"/>
            </a:xfrm>
            <a:prstGeom prst="ellipse">
              <a:avLst/>
            </a:prstGeom>
            <a:solidFill>
              <a:srgbClr val="FFD96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0" name="Ovale"/>
            <p:cNvSpPr/>
            <p:nvPr/>
          </p:nvSpPr>
          <p:spPr>
            <a:xfrm>
              <a:off x="7307318" y="4558997"/>
              <a:ext cx="628210" cy="860969"/>
            </a:xfrm>
            <a:prstGeom prst="ellipse">
              <a:avLst/>
            </a:prstGeom>
            <a:solidFill>
              <a:srgbClr val="92D05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1" name="Ovale"/>
            <p:cNvSpPr/>
            <p:nvPr/>
          </p:nvSpPr>
          <p:spPr>
            <a:xfrm>
              <a:off x="7307318" y="7193722"/>
              <a:ext cx="628210" cy="848911"/>
            </a:xfrm>
            <a:prstGeom prst="ellipse">
              <a:avLst/>
            </a:prstGeom>
            <a:solidFill>
              <a:srgbClr val="5CD3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3" name="Year 1997 - DE CLOET OPEN…"/>
            <p:cNvSpPr txBox="1"/>
            <p:nvPr/>
          </p:nvSpPr>
          <p:spPr>
            <a:xfrm>
              <a:off x="8110312" y="4442201"/>
              <a:ext cx="7177543" cy="17517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defRPr sz="3500">
                  <a:solidFill>
                    <a:srgbClr val="0C2037"/>
                  </a:solidFill>
                  <a:latin typeface="BebasNeue"/>
                  <a:ea typeface="BebasNeue"/>
                  <a:cs typeface="BebasNeue"/>
                  <a:sym typeface="BebasNeue"/>
                </a:defRPr>
              </a:pPr>
              <a:r>
                <a:rPr dirty="0"/>
                <a:t>1997 </a:t>
              </a:r>
              <a:r>
                <a:rPr lang="it-IT" dirty="0"/>
                <a:t>–</a:t>
              </a:r>
              <a:r>
                <a:rPr dirty="0"/>
                <a:t> </a:t>
              </a:r>
              <a:r>
                <a:rPr lang="it-IT" dirty="0"/>
                <a:t>DE</a:t>
              </a:r>
              <a:r>
                <a:rPr lang="hu-HU" dirty="0"/>
                <a:t> </a:t>
              </a:r>
              <a:r>
                <a:rPr lang="it-IT" dirty="0"/>
                <a:t>CLOET </a:t>
              </a:r>
              <a:r>
                <a:rPr lang="hu-HU" dirty="0"/>
                <a:t>MEGNYÍLIK OLASZORSZÁGBAN</a:t>
              </a:r>
              <a:endParaRPr dirty="0"/>
            </a:p>
          </p:txBody>
        </p:sp>
        <p:sp>
          <p:nvSpPr>
            <p:cNvPr id="114" name="DEVELOP THE  1ST TOBACCO HARVESTER AND THE 1ST TOBACCO CURING BARNS WTH FORCED AIR-FLOW THAT IN THE NEXT 20 YEAR WILL REVOLUTION THE WAY OF GROWING TOBACCO ."/>
            <p:cNvSpPr txBox="1"/>
            <p:nvPr/>
          </p:nvSpPr>
          <p:spPr>
            <a:xfrm>
              <a:off x="296511" y="3123331"/>
              <a:ext cx="6837925" cy="11865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r" defTabSz="1828800">
                <a:defRPr sz="1700">
                  <a:solidFill>
                    <a:srgbClr val="0C2037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/>
              <a:r>
                <a:rPr lang="hu-HU" sz="2800" dirty="0"/>
                <a:t>ELSŐ DOHÁNYSZÁRÍTÓK ÉS DOHÁNY-BETAKARÍTÓK KIFEJLESZTÉSE</a:t>
              </a:r>
              <a:endParaRPr sz="2800" dirty="0"/>
            </a:p>
          </p:txBody>
        </p:sp>
        <p:sp>
          <p:nvSpPr>
            <p:cNvPr id="115" name="Year 1970"/>
            <p:cNvSpPr txBox="1"/>
            <p:nvPr/>
          </p:nvSpPr>
          <p:spPr>
            <a:xfrm>
              <a:off x="146964" y="2309780"/>
              <a:ext cx="6837924" cy="860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r" defTabSz="1828800">
                <a:defRPr sz="4000">
                  <a:solidFill>
                    <a:srgbClr val="0C2037"/>
                  </a:solidFill>
                  <a:latin typeface="BebasNeue"/>
                  <a:ea typeface="BebasNeue"/>
                  <a:cs typeface="BebasNeue"/>
                  <a:sym typeface="BebasNeue"/>
                </a:defRPr>
              </a:lvl1pPr>
            </a:lstStyle>
            <a:p>
              <a:r>
                <a:rPr dirty="0"/>
                <a:t>1970 </a:t>
              </a:r>
            </a:p>
          </p:txBody>
        </p:sp>
        <p:sp>
          <p:nvSpPr>
            <p:cNvPr id="117" name="Year 2001- DE CLOET CANADA CLOSE"/>
            <p:cNvSpPr txBox="1"/>
            <p:nvPr/>
          </p:nvSpPr>
          <p:spPr>
            <a:xfrm>
              <a:off x="-345852" y="7213421"/>
              <a:ext cx="7653169" cy="860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r" defTabSz="1828800">
                <a:defRPr sz="4000">
                  <a:solidFill>
                    <a:srgbClr val="0C2037"/>
                  </a:solidFill>
                  <a:latin typeface="BebasNeue"/>
                  <a:ea typeface="BebasNeue"/>
                  <a:cs typeface="BebasNeue"/>
                  <a:sym typeface="BebasNeue"/>
                </a:defRPr>
              </a:lvl1pPr>
            </a:lstStyle>
            <a:p>
              <a:r>
                <a:rPr dirty="0"/>
                <a:t>2001- DE CLOET </a:t>
              </a:r>
              <a:r>
                <a:rPr lang="hu-HU" dirty="0"/>
                <a:t>K</a:t>
              </a:r>
              <a:r>
                <a:rPr dirty="0"/>
                <a:t>ANADA </a:t>
              </a:r>
              <a:r>
                <a:rPr lang="hu-HU" dirty="0"/>
                <a:t> BEZÁR</a:t>
              </a:r>
              <a:endParaRPr dirty="0"/>
            </a:p>
          </p:txBody>
        </p:sp>
        <p:sp>
          <p:nvSpPr>
            <p:cNvPr id="118" name="Ovale"/>
            <p:cNvSpPr/>
            <p:nvPr/>
          </p:nvSpPr>
          <p:spPr>
            <a:xfrm>
              <a:off x="7494438" y="-1"/>
              <a:ext cx="253969" cy="347283"/>
            </a:xfrm>
            <a:prstGeom prst="ellipse">
              <a:avLst/>
            </a:prstGeom>
            <a:solidFill>
              <a:srgbClr val="0C203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9" name="Ovale"/>
            <p:cNvSpPr/>
            <p:nvPr/>
          </p:nvSpPr>
          <p:spPr>
            <a:xfrm>
              <a:off x="7494438" y="9816390"/>
              <a:ext cx="253969" cy="347283"/>
            </a:xfrm>
            <a:prstGeom prst="ellipse">
              <a:avLst/>
            </a:prstGeom>
            <a:solidFill>
              <a:srgbClr val="0C203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92F2B62A-A5F1-61F6-1684-457F273A9969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EF077D9-0546-B223-7C39-3C0DF8C1A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8537" y="11369092"/>
            <a:ext cx="2687149" cy="144692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8099" y="101643"/>
            <a:ext cx="17919145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2" dirty="0">
                <a:latin typeface="+mj-lt"/>
              </a:rPr>
              <a:t>BIOMASS</a:t>
            </a:r>
            <a:r>
              <a:rPr lang="hu-HU" sz="8002" dirty="0">
                <a:latin typeface="+mj-lt"/>
              </a:rPr>
              <a:t>ZA ÜZEM TELEPÍTÉSI REFERENCIA</a:t>
            </a:r>
            <a:endParaRPr lang="id-ID" sz="8002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770362" y="1682595"/>
            <a:ext cx="2843276" cy="152440"/>
            <a:chOff x="2087038" y="1543050"/>
            <a:chExt cx="2842535" cy="304800"/>
          </a:xfrm>
        </p:grpSpPr>
        <p:sp>
          <p:nvSpPr>
            <p:cNvPr id="4" name="Rectangle 3"/>
            <p:cNvSpPr/>
            <p:nvPr/>
          </p:nvSpPr>
          <p:spPr>
            <a:xfrm>
              <a:off x="2087038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655545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224052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792559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61066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B3136CDB-0486-E54E-B9AE-7315310F3F89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36C6E65-E6BF-3A79-F492-15F4B052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78"/>
          <a:stretch/>
        </p:blipFill>
        <p:spPr>
          <a:xfrm>
            <a:off x="728204" y="2053761"/>
            <a:ext cx="11179468" cy="11236840"/>
          </a:xfrm>
          <a:prstGeom prst="rect">
            <a:avLst/>
          </a:prstGeom>
        </p:spPr>
      </p:pic>
      <p:sp>
        <p:nvSpPr>
          <p:cNvPr id="15" name="TextBox 50">
            <a:extLst>
              <a:ext uri="{FF2B5EF4-FFF2-40B4-BE49-F238E27FC236}">
                <a16:creationId xmlns:a16="http://schemas.microsoft.com/office/drawing/2014/main" id="{59052033-A0DF-F515-F4AB-D80B96BFA4E0}"/>
              </a:ext>
            </a:extLst>
          </p:cNvPr>
          <p:cNvSpPr txBox="1"/>
          <p:nvPr/>
        </p:nvSpPr>
        <p:spPr>
          <a:xfrm>
            <a:off x="13044983" y="2053761"/>
            <a:ext cx="915925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latin typeface="+mj-lt"/>
                <a:ea typeface="Lato Light" pitchFamily="34" charset="0"/>
                <a:cs typeface="Lato Light" pitchFamily="34" charset="0"/>
              </a:rPr>
              <a:t>HELYSZÍN</a:t>
            </a:r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: 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PERUGIA – </a:t>
            </a:r>
            <a:r>
              <a:rPr lang="hu-HU" sz="4400" dirty="0">
                <a:latin typeface="+mj-lt"/>
                <a:ea typeface="Lato Light" pitchFamily="34" charset="0"/>
                <a:cs typeface="Lato Light" pitchFamily="34" charset="0"/>
              </a:rPr>
              <a:t>OLASZORSZÁG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 </a:t>
            </a:r>
          </a:p>
          <a:p>
            <a:pPr algn="ctr"/>
            <a:endParaRPr lang="id-ID" sz="4400" b="1" dirty="0">
              <a:latin typeface="+mj-lt"/>
              <a:ea typeface="Lato Light" pitchFamily="34" charset="0"/>
              <a:cs typeface="Lato Light" pitchFamily="34" charset="0"/>
            </a:endParaRPr>
          </a:p>
          <a:p>
            <a:r>
              <a:rPr lang="hu-HU" sz="4400" b="1" dirty="0">
                <a:latin typeface="+mj-lt"/>
                <a:ea typeface="Lato Light" pitchFamily="34" charset="0"/>
                <a:cs typeface="Lato Light" pitchFamily="34" charset="0"/>
              </a:rPr>
              <a:t>SZÁRÍTÓKAMRÁK SZÁMA</a:t>
            </a:r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: 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48 </a:t>
            </a:r>
          </a:p>
          <a:p>
            <a:pPr algn="ctr"/>
            <a:endParaRPr lang="id-ID" sz="4400" b="1" dirty="0">
              <a:latin typeface="+mj-lt"/>
              <a:ea typeface="Lato Light" pitchFamily="34" charset="0"/>
              <a:cs typeface="Lato Light" pitchFamily="34" charset="0"/>
            </a:endParaRPr>
          </a:p>
          <a:p>
            <a:r>
              <a:rPr lang="hu-HU" sz="4400" b="1" dirty="0">
                <a:latin typeface="+mj-lt"/>
                <a:ea typeface="Lato Light" pitchFamily="34" charset="0"/>
                <a:cs typeface="Lato Light" pitchFamily="34" charset="0"/>
              </a:rPr>
              <a:t>FŰTŐANYAG</a:t>
            </a:r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 : </a:t>
            </a:r>
            <a:r>
              <a:rPr lang="hu-HU" sz="4400" b="1" dirty="0">
                <a:latin typeface="+mj-lt"/>
                <a:ea typeface="Lato Light" pitchFamily="34" charset="0"/>
                <a:cs typeface="Lato Light" pitchFamily="34" charset="0"/>
              </a:rPr>
              <a:t>KUKORICA BIOMASSZA</a:t>
            </a:r>
          </a:p>
          <a:p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 (</a:t>
            </a:r>
            <a:r>
              <a:rPr lang="hu-HU" sz="4400" dirty="0">
                <a:latin typeface="+mj-lt"/>
                <a:ea typeface="Lato Light" pitchFamily="34" charset="0"/>
                <a:cs typeface="Lato Light" pitchFamily="34" charset="0"/>
              </a:rPr>
              <a:t>APRÍTÉK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) </a:t>
            </a:r>
          </a:p>
          <a:p>
            <a:pPr algn="ctr"/>
            <a:endParaRPr lang="id-ID" sz="4000" b="1" dirty="0">
              <a:latin typeface="+mj-lt"/>
              <a:ea typeface="Lato Light" pitchFamily="34" charset="0"/>
              <a:cs typeface="Lato Light" pitchFamily="34" charset="0"/>
            </a:endParaRPr>
          </a:p>
          <a:p>
            <a:pPr algn="ctr"/>
            <a:endParaRPr lang="id-ID" sz="4000" b="1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18D1CDB9-E25F-65A4-5092-61ECD9F354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655" y="6512312"/>
            <a:ext cx="9204488" cy="60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8099" y="101643"/>
            <a:ext cx="17919145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2" dirty="0">
                <a:latin typeface="+mj-lt"/>
              </a:rPr>
              <a:t>BIOMASS</a:t>
            </a:r>
            <a:r>
              <a:rPr lang="hu-HU" sz="8002" dirty="0">
                <a:latin typeface="+mj-lt"/>
              </a:rPr>
              <a:t>ZA ÜZEM TELEPÍTÉSI REFERENCIA</a:t>
            </a:r>
            <a:endParaRPr lang="id-ID" sz="8002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770362" y="1682595"/>
            <a:ext cx="2843276" cy="152440"/>
            <a:chOff x="2087038" y="1543050"/>
            <a:chExt cx="2842535" cy="304800"/>
          </a:xfrm>
        </p:grpSpPr>
        <p:sp>
          <p:nvSpPr>
            <p:cNvPr id="4" name="Rectangle 3"/>
            <p:cNvSpPr/>
            <p:nvPr/>
          </p:nvSpPr>
          <p:spPr>
            <a:xfrm>
              <a:off x="2087038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655545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224052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792559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61066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B3136CDB-0486-E54E-B9AE-7315310F3F89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B27501C0-B1BE-D649-A139-75FE89757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2191" y="11843674"/>
            <a:ext cx="2687149" cy="1446927"/>
          </a:xfrm>
          <a:prstGeom prst="rect">
            <a:avLst/>
          </a:prstGeom>
        </p:spPr>
      </p:pic>
      <p:sp>
        <p:nvSpPr>
          <p:cNvPr id="15" name="TextBox 50">
            <a:extLst>
              <a:ext uri="{FF2B5EF4-FFF2-40B4-BE49-F238E27FC236}">
                <a16:creationId xmlns:a16="http://schemas.microsoft.com/office/drawing/2014/main" id="{59052033-A0DF-F515-F4AB-D80B96BFA4E0}"/>
              </a:ext>
            </a:extLst>
          </p:cNvPr>
          <p:cNvSpPr txBox="1"/>
          <p:nvPr/>
        </p:nvSpPr>
        <p:spPr>
          <a:xfrm>
            <a:off x="15654552" y="2554301"/>
            <a:ext cx="91592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latin typeface="+mj-lt"/>
                <a:ea typeface="Lato Light" pitchFamily="34" charset="0"/>
                <a:cs typeface="Lato Light" pitchFamily="34" charset="0"/>
              </a:rPr>
              <a:t>HELYSZÍN</a:t>
            </a:r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: 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PERUGIA – </a:t>
            </a:r>
            <a:r>
              <a:rPr lang="hu-HU" sz="4400" dirty="0">
                <a:latin typeface="+mj-lt"/>
                <a:ea typeface="Lato Light" pitchFamily="34" charset="0"/>
                <a:cs typeface="Lato Light" pitchFamily="34" charset="0"/>
              </a:rPr>
              <a:t>OLASZORSZÁG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 </a:t>
            </a:r>
          </a:p>
          <a:p>
            <a:pPr algn="ctr"/>
            <a:endParaRPr lang="id-ID" sz="4400" b="1" dirty="0">
              <a:latin typeface="+mj-lt"/>
              <a:ea typeface="Lato Light" pitchFamily="34" charset="0"/>
              <a:cs typeface="Lato Light" pitchFamily="34" charset="0"/>
            </a:endParaRPr>
          </a:p>
          <a:p>
            <a:r>
              <a:rPr lang="hu-HU" sz="4400" b="1" dirty="0">
                <a:latin typeface="+mj-lt"/>
                <a:ea typeface="Lato Light" pitchFamily="34" charset="0"/>
                <a:cs typeface="Lato Light" pitchFamily="34" charset="0"/>
              </a:rPr>
              <a:t>SZÁRÍTÓKAMRÁK SZÁMA</a:t>
            </a:r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: 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16 </a:t>
            </a:r>
          </a:p>
          <a:p>
            <a:pPr algn="ctr"/>
            <a:endParaRPr lang="id-ID" sz="4400" b="1" dirty="0">
              <a:latin typeface="+mj-lt"/>
              <a:ea typeface="Lato Light" pitchFamily="34" charset="0"/>
              <a:cs typeface="Lato Light" pitchFamily="34" charset="0"/>
            </a:endParaRPr>
          </a:p>
          <a:p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F</a:t>
            </a:r>
            <a:r>
              <a:rPr lang="hu-HU" sz="4400" b="1" dirty="0">
                <a:latin typeface="+mj-lt"/>
                <a:ea typeface="Lato Light" pitchFamily="34" charset="0"/>
                <a:cs typeface="Lato Light" pitchFamily="34" charset="0"/>
              </a:rPr>
              <a:t>ŰTŐANYAG</a:t>
            </a:r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 : </a:t>
            </a:r>
            <a:r>
              <a:rPr lang="hu-HU" sz="4400" dirty="0">
                <a:latin typeface="+mj-lt"/>
                <a:ea typeface="Lato Light" pitchFamily="34" charset="0"/>
                <a:cs typeface="Lato Light" pitchFamily="34" charset="0"/>
              </a:rPr>
              <a:t>FA CHIPS</a:t>
            </a:r>
            <a:endParaRPr lang="id-ID" sz="4400" dirty="0">
              <a:latin typeface="+mj-lt"/>
              <a:ea typeface="Lato Light" pitchFamily="34" charset="0"/>
              <a:cs typeface="Lato Light" pitchFamily="34" charset="0"/>
            </a:endParaRPr>
          </a:p>
          <a:p>
            <a:pPr algn="ctr"/>
            <a:endParaRPr lang="id-ID" sz="4000" b="1" dirty="0">
              <a:latin typeface="+mj-lt"/>
              <a:ea typeface="Lato Light" pitchFamily="34" charset="0"/>
              <a:cs typeface="Lato Light" pitchFamily="34" charset="0"/>
            </a:endParaRPr>
          </a:p>
          <a:p>
            <a:pPr algn="ctr"/>
            <a:endParaRPr lang="id-ID" sz="4000" b="1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E5D0213-FBEC-8587-2794-D67452778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60" y="2512484"/>
            <a:ext cx="15131127" cy="1077811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D524BF8-18C0-9D41-0C37-953F138BE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2527" y="7074585"/>
            <a:ext cx="7466546" cy="495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8099" y="101643"/>
            <a:ext cx="17919145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2" dirty="0">
                <a:latin typeface="+mj-lt"/>
              </a:rPr>
              <a:t>BIOMASS</a:t>
            </a:r>
            <a:r>
              <a:rPr lang="hu-HU" sz="8002" dirty="0">
                <a:latin typeface="+mj-lt"/>
              </a:rPr>
              <a:t>ZA ÜZEM TELEPÍTÉSI REFERENCIA</a:t>
            </a:r>
            <a:endParaRPr lang="id-ID" sz="8002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770362" y="1682595"/>
            <a:ext cx="2843276" cy="152440"/>
            <a:chOff x="2087038" y="1543050"/>
            <a:chExt cx="2842535" cy="304800"/>
          </a:xfrm>
        </p:grpSpPr>
        <p:sp>
          <p:nvSpPr>
            <p:cNvPr id="4" name="Rectangle 3"/>
            <p:cNvSpPr/>
            <p:nvPr/>
          </p:nvSpPr>
          <p:spPr>
            <a:xfrm>
              <a:off x="2087038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655545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224052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792559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61066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B3136CDB-0486-E54E-B9AE-7315310F3F89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B27501C0-B1BE-D649-A139-75FE89757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2191" y="11843674"/>
            <a:ext cx="2687149" cy="1446927"/>
          </a:xfrm>
          <a:prstGeom prst="rect">
            <a:avLst/>
          </a:prstGeom>
        </p:spPr>
      </p:pic>
      <p:sp>
        <p:nvSpPr>
          <p:cNvPr id="15" name="TextBox 50">
            <a:extLst>
              <a:ext uri="{FF2B5EF4-FFF2-40B4-BE49-F238E27FC236}">
                <a16:creationId xmlns:a16="http://schemas.microsoft.com/office/drawing/2014/main" id="{59052033-A0DF-F515-F4AB-D80B96BFA4E0}"/>
              </a:ext>
            </a:extLst>
          </p:cNvPr>
          <p:cNvSpPr txBox="1"/>
          <p:nvPr/>
        </p:nvSpPr>
        <p:spPr>
          <a:xfrm>
            <a:off x="15654553" y="2554301"/>
            <a:ext cx="87294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latin typeface="+mj-lt"/>
                <a:ea typeface="Lato Light" pitchFamily="34" charset="0"/>
                <a:cs typeface="Lato Light" pitchFamily="34" charset="0"/>
              </a:rPr>
              <a:t>HELYSZÍN</a:t>
            </a:r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: 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C</a:t>
            </a:r>
            <a:r>
              <a:rPr lang="hu-HU" sz="4400" dirty="0">
                <a:latin typeface="+mj-lt"/>
                <a:ea typeface="Lato Light" pitchFamily="34" charset="0"/>
                <a:cs typeface="Lato Light" pitchFamily="34" charset="0"/>
              </a:rPr>
              <a:t>Á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CERES, SPAN</a:t>
            </a:r>
            <a:r>
              <a:rPr lang="hu-HU" sz="4400" dirty="0">
                <a:latin typeface="+mj-lt"/>
                <a:ea typeface="Lato Light" pitchFamily="34" charset="0"/>
                <a:cs typeface="Lato Light" pitchFamily="34" charset="0"/>
              </a:rPr>
              <a:t>YOLORSZÁG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 </a:t>
            </a:r>
          </a:p>
          <a:p>
            <a:pPr algn="ctr"/>
            <a:endParaRPr lang="id-ID" sz="4400" b="1" dirty="0">
              <a:latin typeface="+mj-lt"/>
              <a:ea typeface="Lato Light" pitchFamily="34" charset="0"/>
              <a:cs typeface="Lato Light" pitchFamily="34" charset="0"/>
            </a:endParaRPr>
          </a:p>
          <a:p>
            <a:r>
              <a:rPr lang="hu-HU" sz="4400" b="1" dirty="0">
                <a:latin typeface="+mj-lt"/>
                <a:ea typeface="Lato Light" pitchFamily="34" charset="0"/>
                <a:cs typeface="Lato Light" pitchFamily="34" charset="0"/>
              </a:rPr>
              <a:t>SZÁRÍTÓKAMRÁK SZÁMA</a:t>
            </a:r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: 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120</a:t>
            </a:r>
          </a:p>
          <a:p>
            <a:pPr algn="ctr"/>
            <a:endParaRPr lang="id-ID" sz="4400" b="1" dirty="0">
              <a:latin typeface="+mj-lt"/>
              <a:ea typeface="Lato Light" pitchFamily="34" charset="0"/>
              <a:cs typeface="Lato Light" pitchFamily="34" charset="0"/>
            </a:endParaRPr>
          </a:p>
          <a:p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F</a:t>
            </a:r>
            <a:r>
              <a:rPr lang="hu-HU" sz="4400" b="1" dirty="0">
                <a:latin typeface="+mj-lt"/>
                <a:ea typeface="Lato Light" pitchFamily="34" charset="0"/>
                <a:cs typeface="Lato Light" pitchFamily="34" charset="0"/>
              </a:rPr>
              <a:t>ŰTŐANYAG</a:t>
            </a:r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 : </a:t>
            </a:r>
            <a:r>
              <a:rPr lang="hu-HU" sz="4400" dirty="0">
                <a:latin typeface="+mj-lt"/>
                <a:ea typeface="Lato Light" pitchFamily="34" charset="0"/>
                <a:cs typeface="Lato Light" pitchFamily="34" charset="0"/>
              </a:rPr>
              <a:t>OLÍVABOGYÓ MAG</a:t>
            </a:r>
            <a:endParaRPr lang="id-ID" sz="4400" dirty="0">
              <a:latin typeface="+mj-lt"/>
              <a:ea typeface="Lato Light" pitchFamily="34" charset="0"/>
              <a:cs typeface="Lato Light" pitchFamily="34" charset="0"/>
            </a:endParaRPr>
          </a:p>
          <a:p>
            <a:pPr algn="ctr"/>
            <a:endParaRPr lang="id-ID" sz="4000" b="1" dirty="0">
              <a:latin typeface="+mj-lt"/>
              <a:ea typeface="Lato Light" pitchFamily="34" charset="0"/>
              <a:cs typeface="Lato Light" pitchFamily="34" charset="0"/>
            </a:endParaRPr>
          </a:p>
          <a:p>
            <a:pPr algn="ctr"/>
            <a:endParaRPr lang="id-ID" sz="4000" b="1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6CFBB86-B7F2-2327-1DE1-F4BE614F9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8" y="2252546"/>
            <a:ext cx="15010158" cy="1088561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B9C4272-37C9-A4EF-0E5D-C3A315D96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1391" y="6550967"/>
            <a:ext cx="7562287" cy="507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8099" y="101643"/>
            <a:ext cx="17919145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2" dirty="0">
                <a:latin typeface="+mj-lt"/>
              </a:rPr>
              <a:t>BIOMASS</a:t>
            </a:r>
            <a:r>
              <a:rPr lang="hu-HU" sz="8002" dirty="0">
                <a:latin typeface="+mj-lt"/>
              </a:rPr>
              <a:t>ZA ÜZEM TELEPÍTÉSI REFERENCIA</a:t>
            </a:r>
            <a:endParaRPr lang="id-ID" sz="8002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770362" y="1682595"/>
            <a:ext cx="2843276" cy="152440"/>
            <a:chOff x="2087038" y="1543050"/>
            <a:chExt cx="2842535" cy="304800"/>
          </a:xfrm>
        </p:grpSpPr>
        <p:sp>
          <p:nvSpPr>
            <p:cNvPr id="4" name="Rectangle 3"/>
            <p:cNvSpPr/>
            <p:nvPr/>
          </p:nvSpPr>
          <p:spPr>
            <a:xfrm>
              <a:off x="2087038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655545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224052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792559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61066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B3136CDB-0486-E54E-B9AE-7315310F3F89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B27501C0-B1BE-D649-A139-75FE89757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2191" y="11843674"/>
            <a:ext cx="2687149" cy="1446927"/>
          </a:xfrm>
          <a:prstGeom prst="rect">
            <a:avLst/>
          </a:prstGeom>
        </p:spPr>
      </p:pic>
      <p:sp>
        <p:nvSpPr>
          <p:cNvPr id="15" name="TextBox 50">
            <a:extLst>
              <a:ext uri="{FF2B5EF4-FFF2-40B4-BE49-F238E27FC236}">
                <a16:creationId xmlns:a16="http://schemas.microsoft.com/office/drawing/2014/main" id="{59052033-A0DF-F515-F4AB-D80B96BFA4E0}"/>
              </a:ext>
            </a:extLst>
          </p:cNvPr>
          <p:cNvSpPr txBox="1"/>
          <p:nvPr/>
        </p:nvSpPr>
        <p:spPr>
          <a:xfrm>
            <a:off x="15654552" y="2554301"/>
            <a:ext cx="915925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latin typeface="+mj-lt"/>
                <a:ea typeface="Lato Light" pitchFamily="34" charset="0"/>
                <a:cs typeface="Lato Light" pitchFamily="34" charset="0"/>
              </a:rPr>
              <a:t>HELYSZÍN</a:t>
            </a:r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: 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BAHIA , BRA</a:t>
            </a:r>
            <a:r>
              <a:rPr lang="hu-HU" sz="4400" dirty="0">
                <a:latin typeface="+mj-lt"/>
                <a:ea typeface="Lato Light" pitchFamily="34" charset="0"/>
                <a:cs typeface="Lato Light" pitchFamily="34" charset="0"/>
              </a:rPr>
              <a:t>ZÍ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L</a:t>
            </a:r>
            <a:r>
              <a:rPr lang="hu-HU" sz="4400" dirty="0">
                <a:latin typeface="+mj-lt"/>
                <a:ea typeface="Lato Light" pitchFamily="34" charset="0"/>
                <a:cs typeface="Lato Light" pitchFamily="34" charset="0"/>
              </a:rPr>
              <a:t>IA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 </a:t>
            </a:r>
          </a:p>
          <a:p>
            <a:pPr algn="ctr"/>
            <a:endParaRPr lang="id-ID" sz="4400" b="1" dirty="0">
              <a:latin typeface="+mj-lt"/>
              <a:ea typeface="Lato Light" pitchFamily="34" charset="0"/>
              <a:cs typeface="Lato Light" pitchFamily="34" charset="0"/>
            </a:endParaRPr>
          </a:p>
          <a:p>
            <a:r>
              <a:rPr lang="hu-HU" sz="4400" b="1" dirty="0">
                <a:latin typeface="+mj-lt"/>
                <a:ea typeface="Lato Light" pitchFamily="34" charset="0"/>
                <a:cs typeface="Lato Light" pitchFamily="34" charset="0"/>
              </a:rPr>
              <a:t>SZÁRÍTÓKAMRÁK SZÁMA</a:t>
            </a:r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: 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180</a:t>
            </a:r>
          </a:p>
          <a:p>
            <a:pPr algn="ctr"/>
            <a:endParaRPr lang="id-ID" sz="4400" b="1" dirty="0">
              <a:latin typeface="+mj-lt"/>
              <a:ea typeface="Lato Light" pitchFamily="34" charset="0"/>
              <a:cs typeface="Lato Light" pitchFamily="34" charset="0"/>
            </a:endParaRPr>
          </a:p>
          <a:p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F</a:t>
            </a:r>
            <a:r>
              <a:rPr lang="hu-HU" sz="4400" b="1" dirty="0">
                <a:latin typeface="+mj-lt"/>
                <a:ea typeface="Lato Light" pitchFamily="34" charset="0"/>
                <a:cs typeface="Lato Light" pitchFamily="34" charset="0"/>
              </a:rPr>
              <a:t>ŰTŐANYAG</a:t>
            </a:r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 : </a:t>
            </a:r>
            <a:r>
              <a:rPr lang="hu-HU" sz="4400" dirty="0">
                <a:latin typeface="+mj-lt"/>
                <a:ea typeface="Lato Light" pitchFamily="34" charset="0"/>
                <a:cs typeface="Lato Light" pitchFamily="34" charset="0"/>
              </a:rPr>
              <a:t>FA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 CHIPS </a:t>
            </a:r>
            <a:endParaRPr lang="id-ID" sz="4000" dirty="0">
              <a:latin typeface="+mj-lt"/>
              <a:ea typeface="Lato Light" pitchFamily="34" charset="0"/>
              <a:cs typeface="Lato Light" pitchFamily="34" charset="0"/>
            </a:endParaRPr>
          </a:p>
          <a:p>
            <a:pPr algn="ctr"/>
            <a:endParaRPr lang="id-ID" sz="4000" b="1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2825151-7FB8-E381-2AEA-6A355B37B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61" y="2762249"/>
            <a:ext cx="14684533" cy="980488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01EDD33-5C5C-8587-D0B9-95DE27579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0570" y="6621348"/>
            <a:ext cx="7466546" cy="495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20">
            <a:extLst>
              <a:ext uri="{FF2B5EF4-FFF2-40B4-BE49-F238E27FC236}">
                <a16:creationId xmlns:a16="http://schemas.microsoft.com/office/drawing/2014/main" id="{F0F07956-E0EF-3262-E886-43990AFCAC5A}"/>
              </a:ext>
            </a:extLst>
          </p:cNvPr>
          <p:cNvSpPr/>
          <p:nvPr/>
        </p:nvSpPr>
        <p:spPr>
          <a:xfrm>
            <a:off x="3741" y="192260"/>
            <a:ext cx="10876176" cy="1321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00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CC75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-2958402" y="336065"/>
            <a:ext cx="18229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b="1" dirty="0">
                <a:latin typeface="+mj-lt"/>
              </a:rPr>
              <a:t>BIOMASS</a:t>
            </a:r>
            <a:r>
              <a:rPr lang="hu-HU" sz="6000" b="1" dirty="0">
                <a:latin typeface="+mj-lt"/>
              </a:rPr>
              <a:t>ZA ÜZEM</a:t>
            </a:r>
            <a:r>
              <a:rPr lang="id-ID" sz="6000" b="1" dirty="0">
                <a:latin typeface="+mj-lt"/>
              </a:rPr>
              <a:t> - </a:t>
            </a:r>
            <a:r>
              <a:rPr lang="hu-HU" sz="6000" b="1" dirty="0">
                <a:latin typeface="+mj-lt"/>
              </a:rPr>
              <a:t>ÖSSZEHASONLÍTÁS</a:t>
            </a:r>
            <a:endParaRPr lang="id-ID" sz="6000" b="1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674361" y="4915293"/>
            <a:ext cx="5193920" cy="1323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4001" dirty="0">
                <a:solidFill>
                  <a:schemeClr val="bg1"/>
                </a:solidFill>
                <a:latin typeface="+mj-lt"/>
              </a:rPr>
              <a:t>BUSINESS</a:t>
            </a:r>
          </a:p>
          <a:p>
            <a:pPr algn="r"/>
            <a:r>
              <a:rPr lang="id-ID" sz="4001" dirty="0">
                <a:solidFill>
                  <a:schemeClr val="bg1"/>
                </a:solidFill>
                <a:latin typeface="+mj-lt"/>
              </a:rPr>
              <a:t>PRESENTATION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 bwMode="auto">
          <a:xfrm>
            <a:off x="12061792" y="6317160"/>
            <a:ext cx="5977985" cy="119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547" tIns="108773" rIns="217547" bIns="108773">
            <a:spAutoFit/>
          </a:bodyPr>
          <a:lstStyle>
            <a:lvl1pPr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r">
              <a:lnSpc>
                <a:spcPts val="4039"/>
              </a:lnSpc>
              <a:spcBef>
                <a:spcPct val="20000"/>
              </a:spcBef>
              <a:defRPr/>
            </a:pPr>
            <a:r>
              <a:rPr lang="id-ID" sz="2200" dirty="0">
                <a:solidFill>
                  <a:schemeClr val="bg1"/>
                </a:solidFill>
                <a:latin typeface="+mn-lt"/>
                <a:ea typeface="Poppins Light"/>
                <a:cs typeface="Poppins Light"/>
              </a:rPr>
              <a:t>W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Poppins Light"/>
                <a:cs typeface="Poppins Light"/>
              </a:rPr>
              <a:t>hen an unknown printer took a galley of type and scrambled it to make a type specimen book.</a:t>
            </a:r>
            <a:endParaRPr lang="id-ID" sz="2200" dirty="0">
              <a:solidFill>
                <a:schemeClr val="bg1"/>
              </a:solidFill>
              <a:latin typeface="+mn-lt"/>
              <a:ea typeface="Poppins Light"/>
              <a:cs typeface="Poppins Light"/>
            </a:endParaRPr>
          </a:p>
        </p:txBody>
      </p:sp>
      <p:pic>
        <p:nvPicPr>
          <p:cNvPr id="10" name="Immagine 9" descr="Immagine che contiene erba, esterni, rosso, edificio&#10;&#10;Descrizione generata automaticamente">
            <a:extLst>
              <a:ext uri="{FF2B5EF4-FFF2-40B4-BE49-F238E27FC236}">
                <a16:creationId xmlns:a16="http://schemas.microsoft.com/office/drawing/2014/main" id="{EE145B9A-37B7-654F-BD08-B280C0E36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 b="21080"/>
          <a:stretch/>
        </p:blipFill>
        <p:spPr>
          <a:xfrm>
            <a:off x="390690" y="1703701"/>
            <a:ext cx="14955608" cy="5345672"/>
          </a:xfrm>
          <a:prstGeom prst="rect">
            <a:avLst/>
          </a:prstGeom>
        </p:spPr>
      </p:pic>
      <p:sp>
        <p:nvSpPr>
          <p:cNvPr id="26" name="Rectangle 17">
            <a:extLst>
              <a:ext uri="{FF2B5EF4-FFF2-40B4-BE49-F238E27FC236}">
                <a16:creationId xmlns:a16="http://schemas.microsoft.com/office/drawing/2014/main" id="{A11889A6-4D9C-ED4F-AC5A-CDD1C357D8C8}"/>
              </a:ext>
            </a:extLst>
          </p:cNvPr>
          <p:cNvSpPr/>
          <p:nvPr/>
        </p:nvSpPr>
        <p:spPr>
          <a:xfrm>
            <a:off x="16515507" y="2454490"/>
            <a:ext cx="602915" cy="6029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27" name="TextBox 50">
            <a:extLst>
              <a:ext uri="{FF2B5EF4-FFF2-40B4-BE49-F238E27FC236}">
                <a16:creationId xmlns:a16="http://schemas.microsoft.com/office/drawing/2014/main" id="{CC1CC0FE-CC75-334A-9705-91F8F5B546DA}"/>
              </a:ext>
            </a:extLst>
          </p:cNvPr>
          <p:cNvSpPr txBox="1"/>
          <p:nvPr/>
        </p:nvSpPr>
        <p:spPr>
          <a:xfrm>
            <a:off x="17118422" y="2390163"/>
            <a:ext cx="6124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latin typeface="+mj-lt"/>
                <a:ea typeface="Lato Light" pitchFamily="34" charset="0"/>
                <a:cs typeface="Lato Light" pitchFamily="34" charset="0"/>
              </a:rPr>
              <a:t>SZÁRÍTÓ EGYSÉGEK SZÁMA</a:t>
            </a:r>
            <a:r>
              <a:rPr lang="id-ID" sz="3600" b="1" dirty="0">
                <a:latin typeface="+mj-lt"/>
                <a:ea typeface="Lato Light" pitchFamily="34" charset="0"/>
                <a:cs typeface="Lato Light" pitchFamily="34" charset="0"/>
              </a:rPr>
              <a:t>: 20</a:t>
            </a:r>
          </a:p>
        </p:txBody>
      </p:sp>
      <p:sp>
        <p:nvSpPr>
          <p:cNvPr id="28" name="TextBox 50">
            <a:extLst>
              <a:ext uri="{FF2B5EF4-FFF2-40B4-BE49-F238E27FC236}">
                <a16:creationId xmlns:a16="http://schemas.microsoft.com/office/drawing/2014/main" id="{C7871E9E-4EED-0947-AE69-1C6F1A9FBE02}"/>
              </a:ext>
            </a:extLst>
          </p:cNvPr>
          <p:cNvSpPr txBox="1"/>
          <p:nvPr/>
        </p:nvSpPr>
        <p:spPr>
          <a:xfrm>
            <a:off x="17288543" y="3648706"/>
            <a:ext cx="737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latin typeface="+mj-lt"/>
                <a:ea typeface="Lato Light" pitchFamily="34" charset="0"/>
                <a:cs typeface="Lato Light" pitchFamily="34" charset="0"/>
              </a:rPr>
              <a:t>BOJLER MÉRETE</a:t>
            </a:r>
            <a:r>
              <a:rPr lang="id-ID" sz="3600" b="1" dirty="0">
                <a:latin typeface="+mj-lt"/>
                <a:ea typeface="Lato Light" pitchFamily="34" charset="0"/>
                <a:cs typeface="Lato Light" pitchFamily="34" charset="0"/>
              </a:rPr>
              <a:t>: 2.000.000 KCAL </a:t>
            </a:r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3462964A-538A-1B4F-9994-7645BBFAA74E}"/>
              </a:ext>
            </a:extLst>
          </p:cNvPr>
          <p:cNvSpPr/>
          <p:nvPr/>
        </p:nvSpPr>
        <p:spPr>
          <a:xfrm>
            <a:off x="16515507" y="3647459"/>
            <a:ext cx="602915" cy="6029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EAEB28D1-A784-C744-B661-580340F9E19D}"/>
              </a:ext>
            </a:extLst>
          </p:cNvPr>
          <p:cNvSpPr/>
          <p:nvPr/>
        </p:nvSpPr>
        <p:spPr>
          <a:xfrm>
            <a:off x="16515507" y="4993108"/>
            <a:ext cx="602915" cy="5840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31" name="TextBox 50">
            <a:extLst>
              <a:ext uri="{FF2B5EF4-FFF2-40B4-BE49-F238E27FC236}">
                <a16:creationId xmlns:a16="http://schemas.microsoft.com/office/drawing/2014/main" id="{CBB28F17-3DBE-C149-B794-BCD0BD7DB92F}"/>
              </a:ext>
            </a:extLst>
          </p:cNvPr>
          <p:cNvSpPr txBox="1"/>
          <p:nvPr/>
        </p:nvSpPr>
        <p:spPr>
          <a:xfrm>
            <a:off x="17288543" y="4930810"/>
            <a:ext cx="6315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latin typeface="+mj-lt"/>
                <a:ea typeface="Lato Light" pitchFamily="34" charset="0"/>
                <a:cs typeface="Lato Light" pitchFamily="34" charset="0"/>
              </a:rPr>
              <a:t>BERUHÁZÁS</a:t>
            </a:r>
            <a:r>
              <a:rPr lang="id-ID" sz="3600" b="1" dirty="0">
                <a:latin typeface="+mj-lt"/>
                <a:ea typeface="Lato Light" pitchFamily="34" charset="0"/>
                <a:cs typeface="Lato Light" pitchFamily="34" charset="0"/>
              </a:rPr>
              <a:t>  : 350.000</a:t>
            </a:r>
            <a:r>
              <a:rPr lang="hu-HU" sz="3600" b="1" dirty="0">
                <a:latin typeface="+mj-lt"/>
                <a:ea typeface="Lato Light" pitchFamily="34" charset="0"/>
                <a:cs typeface="Lato Light" pitchFamily="34" charset="0"/>
              </a:rPr>
              <a:t> </a:t>
            </a:r>
            <a:r>
              <a:rPr lang="id-ID" sz="3600" b="1" dirty="0">
                <a:latin typeface="+mj-lt"/>
                <a:ea typeface="Lato Light" pitchFamily="34" charset="0"/>
                <a:cs typeface="Lato Light" pitchFamily="34" charset="0"/>
              </a:rPr>
              <a:t>€</a:t>
            </a:r>
          </a:p>
        </p:txBody>
      </p:sp>
      <p:sp>
        <p:nvSpPr>
          <p:cNvPr id="32" name="TextBox 50">
            <a:extLst>
              <a:ext uri="{FF2B5EF4-FFF2-40B4-BE49-F238E27FC236}">
                <a16:creationId xmlns:a16="http://schemas.microsoft.com/office/drawing/2014/main" id="{9766C148-AB5D-AB4E-82C3-F9D3FCC4F87C}"/>
              </a:ext>
            </a:extLst>
          </p:cNvPr>
          <p:cNvSpPr txBox="1"/>
          <p:nvPr/>
        </p:nvSpPr>
        <p:spPr>
          <a:xfrm>
            <a:off x="15730969" y="5832140"/>
            <a:ext cx="8147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+mj-lt"/>
                <a:ea typeface="Lato Light" pitchFamily="34" charset="0"/>
                <a:cs typeface="Lato Light" pitchFamily="34" charset="0"/>
              </a:rPr>
              <a:t>BOJLER</a:t>
            </a:r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,</a:t>
            </a:r>
            <a:r>
              <a:rPr lang="hu-HU" sz="3600" dirty="0">
                <a:latin typeface="+mj-lt"/>
                <a:ea typeface="Lato Light" pitchFamily="34" charset="0"/>
                <a:cs typeface="Lato Light" pitchFamily="34" charset="0"/>
              </a:rPr>
              <a:t> VEZETÉKELÉS</a:t>
            </a:r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,</a:t>
            </a:r>
            <a:r>
              <a:rPr lang="hu-HU" sz="3600" dirty="0">
                <a:latin typeface="+mj-lt"/>
                <a:ea typeface="Lato Light" pitchFamily="34" charset="0"/>
                <a:cs typeface="Lato Light" pitchFamily="34" charset="0"/>
              </a:rPr>
              <a:t> KAMRA ÁTALAKÍTÁS</a:t>
            </a:r>
            <a:endParaRPr lang="id-ID" sz="3600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cxnSp>
        <p:nvCxnSpPr>
          <p:cNvPr id="33" name="Straight Connector 24">
            <a:extLst>
              <a:ext uri="{FF2B5EF4-FFF2-40B4-BE49-F238E27FC236}">
                <a16:creationId xmlns:a16="http://schemas.microsoft.com/office/drawing/2014/main" id="{B29807B1-A88E-0D4F-B65F-7EDC1DDB6885}"/>
              </a:ext>
            </a:extLst>
          </p:cNvPr>
          <p:cNvCxnSpPr>
            <a:cxnSpLocks/>
          </p:cNvCxnSpPr>
          <p:nvPr/>
        </p:nvCxnSpPr>
        <p:spPr>
          <a:xfrm>
            <a:off x="11720231" y="7846645"/>
            <a:ext cx="0" cy="4851708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50">
            <a:extLst>
              <a:ext uri="{FF2B5EF4-FFF2-40B4-BE49-F238E27FC236}">
                <a16:creationId xmlns:a16="http://schemas.microsoft.com/office/drawing/2014/main" id="{5595400A-71A2-4644-92AD-149664758308}"/>
              </a:ext>
            </a:extLst>
          </p:cNvPr>
          <p:cNvSpPr txBox="1"/>
          <p:nvPr/>
        </p:nvSpPr>
        <p:spPr>
          <a:xfrm>
            <a:off x="899141" y="7846645"/>
            <a:ext cx="9159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>
                <a:latin typeface="+mj-lt"/>
                <a:ea typeface="Lato Light" pitchFamily="34" charset="0"/>
                <a:cs typeface="Lato Light" pitchFamily="34" charset="0"/>
              </a:rPr>
              <a:t>2017</a:t>
            </a:r>
            <a:r>
              <a:rPr lang="hu-HU" sz="4000" b="1" dirty="0">
                <a:latin typeface="+mj-lt"/>
                <a:ea typeface="Lato Light" pitchFamily="34" charset="0"/>
                <a:cs typeface="Lato Light" pitchFamily="34" charset="0"/>
              </a:rPr>
              <a:t> </a:t>
            </a:r>
            <a:r>
              <a:rPr lang="id-ID" sz="4000" b="1" dirty="0">
                <a:latin typeface="+mj-lt"/>
                <a:ea typeface="Lato Light" pitchFamily="34" charset="0"/>
                <a:cs typeface="Lato Light" pitchFamily="34" charset="0"/>
              </a:rPr>
              <a:t>-</a:t>
            </a:r>
            <a:r>
              <a:rPr lang="hu-HU" sz="4000" b="1" dirty="0">
                <a:latin typeface="+mj-lt"/>
                <a:ea typeface="Lato Light" pitchFamily="34" charset="0"/>
                <a:cs typeface="Lato Light" pitchFamily="34" charset="0"/>
              </a:rPr>
              <a:t> SZÁRÍTÁS </a:t>
            </a:r>
            <a:r>
              <a:rPr lang="id-ID" sz="4000" b="1" dirty="0">
                <a:latin typeface="+mj-lt"/>
                <a:ea typeface="Lato Light" pitchFamily="34" charset="0"/>
                <a:cs typeface="Lato Light" pitchFamily="34" charset="0"/>
              </a:rPr>
              <a:t>L.P.G</a:t>
            </a:r>
            <a:r>
              <a:rPr lang="hu-HU" sz="4000" b="1" dirty="0">
                <a:latin typeface="+mj-lt"/>
                <a:ea typeface="Lato Light" pitchFamily="34" charset="0"/>
                <a:cs typeface="Lato Light" pitchFamily="34" charset="0"/>
              </a:rPr>
              <a:t>-VEL</a:t>
            </a:r>
            <a:endParaRPr lang="id-ID" sz="4000" b="1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36" name="TextBox 50">
            <a:extLst>
              <a:ext uri="{FF2B5EF4-FFF2-40B4-BE49-F238E27FC236}">
                <a16:creationId xmlns:a16="http://schemas.microsoft.com/office/drawing/2014/main" id="{8B06FB4E-64E0-BE46-AB65-8E900EB76BD5}"/>
              </a:ext>
            </a:extLst>
          </p:cNvPr>
          <p:cNvSpPr txBox="1"/>
          <p:nvPr/>
        </p:nvSpPr>
        <p:spPr>
          <a:xfrm>
            <a:off x="12234127" y="7870344"/>
            <a:ext cx="10291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>
                <a:latin typeface="+mj-lt"/>
                <a:ea typeface="Lato Light" pitchFamily="34" charset="0"/>
                <a:cs typeface="Lato Light" pitchFamily="34" charset="0"/>
              </a:rPr>
              <a:t>2018</a:t>
            </a:r>
            <a:r>
              <a:rPr lang="hu-HU" sz="4000" b="1" dirty="0">
                <a:latin typeface="+mj-lt"/>
                <a:ea typeface="Lato Light" pitchFamily="34" charset="0"/>
                <a:cs typeface="Lato Light" pitchFamily="34" charset="0"/>
              </a:rPr>
              <a:t> </a:t>
            </a:r>
            <a:r>
              <a:rPr lang="id-ID" sz="4000" b="1" dirty="0">
                <a:latin typeface="+mj-lt"/>
                <a:ea typeface="Lato Light" pitchFamily="34" charset="0"/>
                <a:cs typeface="Lato Light" pitchFamily="34" charset="0"/>
              </a:rPr>
              <a:t>-</a:t>
            </a:r>
            <a:r>
              <a:rPr lang="hu-HU" sz="4000" b="1" dirty="0">
                <a:latin typeface="+mj-lt"/>
                <a:ea typeface="Lato Light" pitchFamily="34" charset="0"/>
                <a:cs typeface="Lato Light" pitchFamily="34" charset="0"/>
              </a:rPr>
              <a:t> SZÁRÍTÁS BIOMASSZÁVAL</a:t>
            </a:r>
            <a:r>
              <a:rPr lang="id-ID" sz="4000" b="1" dirty="0">
                <a:latin typeface="+mj-lt"/>
                <a:ea typeface="Lato Light" pitchFamily="34" charset="0"/>
                <a:cs typeface="Lato Light" pitchFamily="34" charset="0"/>
              </a:rPr>
              <a:t> </a:t>
            </a:r>
          </a:p>
        </p:txBody>
      </p:sp>
      <p:sp>
        <p:nvSpPr>
          <p:cNvPr id="37" name="TextBox 50">
            <a:extLst>
              <a:ext uri="{FF2B5EF4-FFF2-40B4-BE49-F238E27FC236}">
                <a16:creationId xmlns:a16="http://schemas.microsoft.com/office/drawing/2014/main" id="{F1D1C1C4-5315-6F42-B549-63B1C20C5224}"/>
              </a:ext>
            </a:extLst>
          </p:cNvPr>
          <p:cNvSpPr txBox="1"/>
          <p:nvPr/>
        </p:nvSpPr>
        <p:spPr>
          <a:xfrm>
            <a:off x="1054922" y="8650083"/>
            <a:ext cx="9159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- </a:t>
            </a:r>
            <a:r>
              <a:rPr lang="hu-HU" sz="3600" dirty="0">
                <a:latin typeface="+mj-lt"/>
                <a:ea typeface="Lato Light" pitchFamily="34" charset="0"/>
                <a:cs typeface="Lato Light" pitchFamily="34" charset="0"/>
              </a:rPr>
              <a:t>SZÁRÍTOTT MENNYISÉG</a:t>
            </a:r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 : </a:t>
            </a:r>
            <a:r>
              <a:rPr lang="hu-HU" sz="3600" dirty="0">
                <a:latin typeface="+mj-lt"/>
                <a:ea typeface="Lato Light" pitchFamily="34" charset="0"/>
                <a:cs typeface="Lato Light" pitchFamily="34" charset="0"/>
              </a:rPr>
              <a:t>KB.</a:t>
            </a:r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 250.000 </a:t>
            </a:r>
            <a:r>
              <a:rPr lang="hu-HU" sz="3600" dirty="0">
                <a:latin typeface="+mj-lt"/>
                <a:ea typeface="Lato Light" pitchFamily="34" charset="0"/>
                <a:cs typeface="Lato Light" pitchFamily="34" charset="0"/>
              </a:rPr>
              <a:t>kg</a:t>
            </a:r>
            <a:endParaRPr lang="id-ID" sz="3600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39" name="TextBox 50">
            <a:extLst>
              <a:ext uri="{FF2B5EF4-FFF2-40B4-BE49-F238E27FC236}">
                <a16:creationId xmlns:a16="http://schemas.microsoft.com/office/drawing/2014/main" id="{A34C22B1-35CD-C041-A58E-F01612F413C5}"/>
              </a:ext>
            </a:extLst>
          </p:cNvPr>
          <p:cNvSpPr txBox="1"/>
          <p:nvPr/>
        </p:nvSpPr>
        <p:spPr>
          <a:xfrm>
            <a:off x="1054922" y="9628544"/>
            <a:ext cx="915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- LPG </a:t>
            </a:r>
            <a:r>
              <a:rPr lang="hu-HU" sz="3600" dirty="0">
                <a:latin typeface="+mj-lt"/>
                <a:ea typeface="Lato Light" pitchFamily="34" charset="0"/>
                <a:cs typeface="Lato Light" pitchFamily="34" charset="0"/>
              </a:rPr>
              <a:t>KÖLTSÉG</a:t>
            </a:r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 : O,65</a:t>
            </a:r>
            <a:r>
              <a:rPr lang="hu-HU" sz="3600" dirty="0">
                <a:latin typeface="+mj-lt"/>
                <a:ea typeface="Lato Light" pitchFamily="34" charset="0"/>
                <a:cs typeface="Lato Light" pitchFamily="34" charset="0"/>
              </a:rPr>
              <a:t> </a:t>
            </a:r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€ </a:t>
            </a:r>
            <a:r>
              <a:rPr lang="hu-HU" sz="3600" dirty="0">
                <a:latin typeface="+mj-lt"/>
                <a:ea typeface="Lato Light" pitchFamily="34" charset="0"/>
                <a:cs typeface="Lato Light" pitchFamily="34" charset="0"/>
              </a:rPr>
              <a:t>/liter</a:t>
            </a:r>
            <a:endParaRPr lang="id-ID" sz="3600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40" name="TextBox 50">
            <a:extLst>
              <a:ext uri="{FF2B5EF4-FFF2-40B4-BE49-F238E27FC236}">
                <a16:creationId xmlns:a16="http://schemas.microsoft.com/office/drawing/2014/main" id="{9A69314A-728C-F942-BEEB-7ED2806C62DE}"/>
              </a:ext>
            </a:extLst>
          </p:cNvPr>
          <p:cNvSpPr txBox="1"/>
          <p:nvPr/>
        </p:nvSpPr>
        <p:spPr>
          <a:xfrm>
            <a:off x="1051553" y="10743907"/>
            <a:ext cx="763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- </a:t>
            </a:r>
            <a:r>
              <a:rPr lang="hu-HU" sz="3600" dirty="0">
                <a:latin typeface="+mj-lt"/>
                <a:ea typeface="Lato Light" pitchFamily="34" charset="0"/>
                <a:cs typeface="Lato Light" pitchFamily="34" charset="0"/>
              </a:rPr>
              <a:t>SZÁRÍTÁSI CIKLUSOK SZÁMA</a:t>
            </a:r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: 175</a:t>
            </a:r>
          </a:p>
        </p:txBody>
      </p:sp>
      <p:sp>
        <p:nvSpPr>
          <p:cNvPr id="42" name="TextBox 50">
            <a:extLst>
              <a:ext uri="{FF2B5EF4-FFF2-40B4-BE49-F238E27FC236}">
                <a16:creationId xmlns:a16="http://schemas.microsoft.com/office/drawing/2014/main" id="{1583D62F-560C-754A-B23B-86E74CF826D0}"/>
              </a:ext>
            </a:extLst>
          </p:cNvPr>
          <p:cNvSpPr txBox="1"/>
          <p:nvPr/>
        </p:nvSpPr>
        <p:spPr>
          <a:xfrm>
            <a:off x="1051552" y="11821426"/>
            <a:ext cx="7950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dirty="0">
                <a:highlight>
                  <a:srgbClr val="FFFF00"/>
                </a:highlight>
                <a:latin typeface="+mj-lt"/>
                <a:ea typeface="Lato Light" pitchFamily="34" charset="0"/>
                <a:cs typeface="Lato Light" pitchFamily="34" charset="0"/>
              </a:rPr>
              <a:t>SZÁRÍTÁS ÖSSZES KÖLTSÉGE</a:t>
            </a:r>
            <a:r>
              <a:rPr lang="id-ID" sz="3600" dirty="0">
                <a:highlight>
                  <a:srgbClr val="FFFF00"/>
                </a:highlight>
                <a:latin typeface="+mj-lt"/>
                <a:ea typeface="Lato Light" pitchFamily="34" charset="0"/>
                <a:cs typeface="Lato Light" pitchFamily="34" charset="0"/>
              </a:rPr>
              <a:t>: 108.000</a:t>
            </a:r>
            <a:r>
              <a:rPr lang="hu-HU" sz="3600" dirty="0">
                <a:highlight>
                  <a:srgbClr val="FFFF00"/>
                </a:highlight>
                <a:latin typeface="+mj-lt"/>
                <a:ea typeface="Lato Light" pitchFamily="34" charset="0"/>
                <a:cs typeface="Lato Light" pitchFamily="34" charset="0"/>
              </a:rPr>
              <a:t> </a:t>
            </a:r>
            <a:r>
              <a:rPr lang="id-ID" sz="3600" dirty="0">
                <a:highlight>
                  <a:srgbClr val="FFFF00"/>
                </a:highlight>
                <a:latin typeface="+mj-lt"/>
                <a:ea typeface="Lato Light" pitchFamily="34" charset="0"/>
                <a:cs typeface="Lato Light" pitchFamily="34" charset="0"/>
              </a:rPr>
              <a:t>€</a:t>
            </a:r>
          </a:p>
        </p:txBody>
      </p:sp>
      <p:sp>
        <p:nvSpPr>
          <p:cNvPr id="43" name="TextBox 50">
            <a:extLst>
              <a:ext uri="{FF2B5EF4-FFF2-40B4-BE49-F238E27FC236}">
                <a16:creationId xmlns:a16="http://schemas.microsoft.com/office/drawing/2014/main" id="{F664B34A-EF2A-EE40-A369-C06AD7812BEB}"/>
              </a:ext>
            </a:extLst>
          </p:cNvPr>
          <p:cNvSpPr txBox="1"/>
          <p:nvPr/>
        </p:nvSpPr>
        <p:spPr>
          <a:xfrm>
            <a:off x="11244489" y="8706462"/>
            <a:ext cx="856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dirty="0">
                <a:latin typeface="+mj-lt"/>
                <a:ea typeface="Lato Light" pitchFamily="34" charset="0"/>
                <a:cs typeface="Lato Light" pitchFamily="34" charset="0"/>
              </a:rPr>
              <a:t>-SZÁRÍTOTT MENNYISÉG</a:t>
            </a:r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 : </a:t>
            </a:r>
            <a:r>
              <a:rPr lang="hu-HU" sz="3600" dirty="0">
                <a:latin typeface="+mj-lt"/>
                <a:ea typeface="Lato Light" pitchFamily="34" charset="0"/>
                <a:cs typeface="Lato Light" pitchFamily="34" charset="0"/>
              </a:rPr>
              <a:t>KB.</a:t>
            </a:r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 250.000 </a:t>
            </a:r>
            <a:r>
              <a:rPr lang="hu-HU" sz="3600" dirty="0">
                <a:latin typeface="+mj-lt"/>
                <a:ea typeface="Lato Light" pitchFamily="34" charset="0"/>
                <a:cs typeface="Lato Light" pitchFamily="34" charset="0"/>
              </a:rPr>
              <a:t>kg </a:t>
            </a:r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 </a:t>
            </a:r>
            <a:r>
              <a:rPr lang="hu-HU" sz="3600" dirty="0">
                <a:latin typeface="+mj-lt"/>
                <a:ea typeface="Lato Light" pitchFamily="34" charset="0"/>
                <a:cs typeface="Lato Light" pitchFamily="34" charset="0"/>
              </a:rPr>
              <a:t> </a:t>
            </a:r>
            <a:endParaRPr lang="id-ID" sz="3600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44" name="TextBox 50">
            <a:extLst>
              <a:ext uri="{FF2B5EF4-FFF2-40B4-BE49-F238E27FC236}">
                <a16:creationId xmlns:a16="http://schemas.microsoft.com/office/drawing/2014/main" id="{A960394E-0A94-FE41-B6BA-1511694CBADA}"/>
              </a:ext>
            </a:extLst>
          </p:cNvPr>
          <p:cNvSpPr txBox="1"/>
          <p:nvPr/>
        </p:nvSpPr>
        <p:spPr>
          <a:xfrm>
            <a:off x="12100377" y="9701319"/>
            <a:ext cx="7038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- BIOMASS</a:t>
            </a:r>
            <a:r>
              <a:rPr lang="hu-HU" sz="3600" dirty="0">
                <a:latin typeface="+mj-lt"/>
                <a:ea typeface="Lato Light" pitchFamily="34" charset="0"/>
                <a:cs typeface="Lato Light" pitchFamily="34" charset="0"/>
              </a:rPr>
              <a:t>ZA</a:t>
            </a:r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 </a:t>
            </a:r>
            <a:r>
              <a:rPr lang="hu-HU" sz="3600" dirty="0">
                <a:latin typeface="+mj-lt"/>
                <a:ea typeface="Lato Light" pitchFamily="34" charset="0"/>
                <a:cs typeface="Lato Light" pitchFamily="34" charset="0"/>
              </a:rPr>
              <a:t>KÖLTSÉG</a:t>
            </a:r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 : 8</a:t>
            </a:r>
            <a:r>
              <a:rPr lang="hu-HU" sz="3600" dirty="0">
                <a:latin typeface="+mj-lt"/>
                <a:ea typeface="Lato Light" pitchFamily="34" charset="0"/>
                <a:cs typeface="Lato Light" pitchFamily="34" charset="0"/>
              </a:rPr>
              <a:t>-</a:t>
            </a:r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9 €</a:t>
            </a:r>
            <a:r>
              <a:rPr lang="hu-HU" sz="3600" dirty="0">
                <a:latin typeface="+mj-lt"/>
                <a:ea typeface="Lato Light" pitchFamily="34" charset="0"/>
                <a:cs typeface="Lato Light" pitchFamily="34" charset="0"/>
              </a:rPr>
              <a:t>/100 kg</a:t>
            </a:r>
            <a:endParaRPr lang="id-ID" sz="3600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47" name="Rounded Rectangle 8">
            <a:extLst>
              <a:ext uri="{FF2B5EF4-FFF2-40B4-BE49-F238E27FC236}">
                <a16:creationId xmlns:a16="http://schemas.microsoft.com/office/drawing/2014/main" id="{374BCE8C-665A-9443-8A8B-D2340819C56E}"/>
              </a:ext>
            </a:extLst>
          </p:cNvPr>
          <p:cNvSpPr/>
          <p:nvPr/>
        </p:nvSpPr>
        <p:spPr>
          <a:xfrm>
            <a:off x="19804915" y="9296414"/>
            <a:ext cx="4465668" cy="4198013"/>
          </a:xfrm>
          <a:prstGeom prst="roundRect">
            <a:avLst>
              <a:gd name="adj" fmla="val 3788"/>
            </a:avLst>
          </a:prstGeom>
          <a:solidFill>
            <a:srgbClr val="00B050"/>
          </a:solidFill>
          <a:ln w="603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 dirty="0"/>
          </a:p>
        </p:txBody>
      </p:sp>
      <p:sp>
        <p:nvSpPr>
          <p:cNvPr id="49" name="TextBox 50">
            <a:extLst>
              <a:ext uri="{FF2B5EF4-FFF2-40B4-BE49-F238E27FC236}">
                <a16:creationId xmlns:a16="http://schemas.microsoft.com/office/drawing/2014/main" id="{B72A8770-0405-F047-97CE-30408331A17A}"/>
              </a:ext>
            </a:extLst>
          </p:cNvPr>
          <p:cNvSpPr txBox="1"/>
          <p:nvPr/>
        </p:nvSpPr>
        <p:spPr>
          <a:xfrm>
            <a:off x="20180580" y="9697768"/>
            <a:ext cx="37546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latin typeface="+mj-lt"/>
                <a:ea typeface="Lato Light" pitchFamily="34" charset="0"/>
                <a:cs typeface="Lato Light" pitchFamily="34" charset="0"/>
              </a:rPr>
              <a:t>FŰTŐANYAG MEGTAKARÍTÁS 1 ÉV ALATT</a:t>
            </a:r>
            <a:endParaRPr lang="id-ID" sz="4400" b="1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78A363D-5F82-8A46-AB00-85786785039A}"/>
              </a:ext>
            </a:extLst>
          </p:cNvPr>
          <p:cNvSpPr txBox="1"/>
          <p:nvPr/>
        </p:nvSpPr>
        <p:spPr>
          <a:xfrm>
            <a:off x="20520777" y="11688481"/>
            <a:ext cx="2964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6000" b="1" dirty="0">
                <a:latin typeface="+mj-lt"/>
                <a:ea typeface="Lato Light" pitchFamily="34" charset="0"/>
                <a:cs typeface="Lato Light" pitchFamily="34" charset="0"/>
              </a:rPr>
              <a:t>67.500</a:t>
            </a:r>
            <a:r>
              <a:rPr lang="hu-HU" sz="6000" b="1" dirty="0">
                <a:latin typeface="+mj-lt"/>
                <a:ea typeface="Lato Light" pitchFamily="34" charset="0"/>
                <a:cs typeface="Lato Light" pitchFamily="34" charset="0"/>
              </a:rPr>
              <a:t> </a:t>
            </a:r>
            <a:r>
              <a:rPr lang="id-ID" sz="6000" b="1" dirty="0">
                <a:latin typeface="+mj-lt"/>
                <a:ea typeface="Lato Light" pitchFamily="34" charset="0"/>
                <a:cs typeface="Lato Light" pitchFamily="34" charset="0"/>
              </a:rPr>
              <a:t>€</a:t>
            </a:r>
          </a:p>
        </p:txBody>
      </p:sp>
      <p:cxnSp>
        <p:nvCxnSpPr>
          <p:cNvPr id="52" name="Straight Connector 24">
            <a:extLst>
              <a:ext uri="{FF2B5EF4-FFF2-40B4-BE49-F238E27FC236}">
                <a16:creationId xmlns:a16="http://schemas.microsoft.com/office/drawing/2014/main" id="{FB3B2E63-8A8F-B047-8100-D7C9C678CEB8}"/>
              </a:ext>
            </a:extLst>
          </p:cNvPr>
          <p:cNvCxnSpPr>
            <a:cxnSpLocks/>
          </p:cNvCxnSpPr>
          <p:nvPr/>
        </p:nvCxnSpPr>
        <p:spPr>
          <a:xfrm>
            <a:off x="11457302" y="7870344"/>
            <a:ext cx="0" cy="4851708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50">
            <a:extLst>
              <a:ext uri="{FF2B5EF4-FFF2-40B4-BE49-F238E27FC236}">
                <a16:creationId xmlns:a16="http://schemas.microsoft.com/office/drawing/2014/main" id="{841AE8C3-E748-10B6-5867-CF35C091B8CB}"/>
              </a:ext>
            </a:extLst>
          </p:cNvPr>
          <p:cNvSpPr txBox="1"/>
          <p:nvPr/>
        </p:nvSpPr>
        <p:spPr>
          <a:xfrm>
            <a:off x="12123613" y="10723697"/>
            <a:ext cx="7158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- </a:t>
            </a:r>
            <a:r>
              <a:rPr lang="hu-HU" sz="3600" dirty="0">
                <a:latin typeface="+mj-lt"/>
                <a:ea typeface="Lato Light" pitchFamily="34" charset="0"/>
                <a:cs typeface="Lato Light" pitchFamily="34" charset="0"/>
              </a:rPr>
              <a:t>SZÁRÍTÁSI CIKLUSOK SZÁMA</a:t>
            </a:r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: 181</a:t>
            </a:r>
          </a:p>
        </p:txBody>
      </p:sp>
      <p:sp>
        <p:nvSpPr>
          <p:cNvPr id="6" name="TextBox 50">
            <a:extLst>
              <a:ext uri="{FF2B5EF4-FFF2-40B4-BE49-F238E27FC236}">
                <a16:creationId xmlns:a16="http://schemas.microsoft.com/office/drawing/2014/main" id="{BBC1CEFE-920D-6A27-908A-E2F53B95FDAC}"/>
              </a:ext>
            </a:extLst>
          </p:cNvPr>
          <p:cNvSpPr txBox="1"/>
          <p:nvPr/>
        </p:nvSpPr>
        <p:spPr>
          <a:xfrm>
            <a:off x="11891156" y="11821426"/>
            <a:ext cx="7456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dirty="0">
                <a:highlight>
                  <a:srgbClr val="FFFF00"/>
                </a:highlight>
                <a:latin typeface="+mj-lt"/>
                <a:ea typeface="Lato Light" pitchFamily="34" charset="0"/>
                <a:cs typeface="Lato Light" pitchFamily="34" charset="0"/>
              </a:rPr>
              <a:t>SZÁRÍTÁS ÖSSZES KÖLTSÉGE</a:t>
            </a:r>
            <a:r>
              <a:rPr lang="id-ID" sz="3600" dirty="0">
                <a:highlight>
                  <a:srgbClr val="FFFF00"/>
                </a:highlight>
                <a:latin typeface="+mj-lt"/>
                <a:ea typeface="Lato Light" pitchFamily="34" charset="0"/>
                <a:cs typeface="Lato Light" pitchFamily="34" charset="0"/>
              </a:rPr>
              <a:t>: 40.500€</a:t>
            </a:r>
          </a:p>
        </p:txBody>
      </p:sp>
    </p:spTree>
    <p:extLst>
      <p:ext uri="{BB962C8B-B14F-4D97-AF65-F5344CB8AC3E}">
        <p14:creationId xmlns:p14="http://schemas.microsoft.com/office/powerpoint/2010/main" val="136090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Номер слайда 2"/>
          <p:cNvSpPr txBox="1">
            <a:spLocks noGrp="1"/>
          </p:cNvSpPr>
          <p:nvPr>
            <p:ph type="sldNum" sz="quarter" idx="2"/>
          </p:nvPr>
        </p:nvSpPr>
        <p:spPr>
          <a:xfrm>
            <a:off x="21747324" y="12434479"/>
            <a:ext cx="1107107" cy="11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1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it-IT" smtClean="0"/>
              <a:pPr/>
              <a:t>25</a:t>
            </a:fld>
            <a:endParaRPr/>
          </a:p>
        </p:txBody>
      </p:sp>
      <p:grpSp>
        <p:nvGrpSpPr>
          <p:cNvPr id="982" name="Группа 15"/>
          <p:cNvGrpSpPr/>
          <p:nvPr/>
        </p:nvGrpSpPr>
        <p:grpSpPr>
          <a:xfrm>
            <a:off x="329872" y="327713"/>
            <a:ext cx="12172473" cy="7063880"/>
            <a:chOff x="100304" y="-1474100"/>
            <a:chExt cx="12172471" cy="7063879"/>
          </a:xfrm>
        </p:grpSpPr>
        <p:sp>
          <p:nvSpPr>
            <p:cNvPr id="980" name="Прямоугольник 4"/>
            <p:cNvSpPr txBox="1"/>
            <p:nvPr/>
          </p:nvSpPr>
          <p:spPr>
            <a:xfrm>
              <a:off x="100305" y="1556920"/>
              <a:ext cx="11551783" cy="40328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50000"/>
                </a:lnSpc>
                <a:defRPr sz="2400">
                  <a:latin typeface="+mn-lt"/>
                  <a:ea typeface="+mn-ea"/>
                  <a:cs typeface="+mn-cs"/>
                  <a:sym typeface="Helvetica"/>
                </a:defRPr>
              </a:pPr>
              <a:endParaRPr b="1" dirty="0"/>
            </a:p>
            <a:p>
              <a:pPr>
                <a:lnSpc>
                  <a:spcPct val="150000"/>
                </a:lnSpc>
                <a:defRPr sz="24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hu-HU" sz="3200" b="1" dirty="0"/>
                <a:t>FŐ ELŐNYÖK</a:t>
              </a:r>
              <a:r>
                <a:rPr sz="3200" b="1" dirty="0"/>
                <a:t>:</a:t>
              </a:r>
            </a:p>
            <a:p>
              <a:pPr>
                <a:lnSpc>
                  <a:spcPct val="150000"/>
                </a:lnSpc>
                <a:defRPr sz="24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hu-HU" sz="3200" dirty="0"/>
                <a:t>MÉRSÉKELT KEZDETI BERUHÁZÁS</a:t>
              </a:r>
              <a:endParaRPr sz="3200" dirty="0"/>
            </a:p>
            <a:p>
              <a:pPr>
                <a:lnSpc>
                  <a:spcPct val="150000"/>
                </a:lnSpc>
                <a:defRPr sz="24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hu-HU" sz="3200" dirty="0"/>
                <a:t>KÁROSANYAG KIBOCSÁTÁS CSÖKKENTÉSE</a:t>
              </a:r>
              <a:endParaRPr sz="3200" dirty="0"/>
            </a:p>
            <a:p>
              <a:pPr>
                <a:lnSpc>
                  <a:spcPct val="150000"/>
                </a:lnSpc>
                <a:defRPr sz="24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hu-HU" sz="3200" dirty="0"/>
                <a:t>CSATLAKOZTATHATÓ EGYÉB HŐKICSERÉLŐKHÖZ</a:t>
              </a:r>
              <a:endParaRPr sz="3200" dirty="0"/>
            </a:p>
            <a:p>
              <a:pPr>
                <a:lnSpc>
                  <a:spcPct val="150000"/>
                </a:lnSpc>
                <a:defRPr sz="24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hu-HU" sz="3200" dirty="0"/>
                <a:t>FENNTARTHATÓSÁG</a:t>
              </a:r>
              <a:endParaRPr sz="3200" dirty="0"/>
            </a:p>
          </p:txBody>
        </p:sp>
        <p:sp>
          <p:nvSpPr>
            <p:cNvPr id="981" name="Text Box 3"/>
            <p:cNvSpPr txBox="1"/>
            <p:nvPr/>
          </p:nvSpPr>
          <p:spPr>
            <a:xfrm>
              <a:off x="100304" y="-1474100"/>
              <a:ext cx="12172471" cy="3307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>
                <a:lnSpc>
                  <a:spcPct val="120000"/>
                </a:lnSpc>
                <a:defRPr sz="4400" b="1">
                  <a:solidFill>
                    <a:srgbClr val="9CC756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sz="6000" dirty="0">
                  <a:solidFill>
                    <a:schemeClr val="tx1"/>
                  </a:solidFill>
                  <a:latin typeface="+mj-lt"/>
                </a:rPr>
                <a:t>BIOMASS</a:t>
              </a:r>
              <a:r>
                <a:rPr lang="hu-HU" sz="6000" dirty="0">
                  <a:solidFill>
                    <a:schemeClr val="tx1"/>
                  </a:solidFill>
                  <a:latin typeface="+mj-lt"/>
                </a:rPr>
                <a:t>ZA ÉGETŐ</a:t>
              </a:r>
            </a:p>
            <a:p>
              <a:r>
                <a:rPr lang="hu-HU" sz="6000" dirty="0">
                  <a:solidFill>
                    <a:schemeClr val="tx1"/>
                  </a:solidFill>
                  <a:latin typeface="+mj-lt"/>
                </a:rPr>
                <a:t>EGYÉNI SZÁRÍTÓKAMRÁKHOZ ÉPÍTETT </a:t>
              </a:r>
              <a:r>
                <a:rPr lang="it-IT" sz="6000" dirty="0">
                  <a:solidFill>
                    <a:schemeClr val="tx1"/>
                  </a:solidFill>
                  <a:latin typeface="+mj-lt"/>
                </a:rPr>
                <a:t>PELLET </a:t>
              </a:r>
              <a:r>
                <a:rPr lang="hu-HU" sz="6000" dirty="0">
                  <a:solidFill>
                    <a:schemeClr val="tx1"/>
                  </a:solidFill>
                  <a:latin typeface="+mj-lt"/>
                </a:rPr>
                <a:t>ÉGETŐ</a:t>
              </a:r>
              <a:endParaRPr sz="6000" dirty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983" name="SUŠARA-PODNA-8.jpg" descr="SUŠARA-PODNA-8.jpg"/>
          <p:cNvPicPr>
            <a:picLocks noChangeAspect="1"/>
          </p:cNvPicPr>
          <p:nvPr/>
        </p:nvPicPr>
        <p:blipFill>
          <a:blip r:embed="rId3"/>
          <a:srcRect l="7040" t="12472" r="3795" b="12472"/>
          <a:stretch>
            <a:fillRect/>
          </a:stretch>
        </p:blipFill>
        <p:spPr>
          <a:xfrm>
            <a:off x="11881658" y="327713"/>
            <a:ext cx="11065912" cy="5239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termogen-HT-AD-2.jpg" descr="termogen-HT-AD-2.jpg"/>
          <p:cNvPicPr>
            <a:picLocks noChangeAspect="1"/>
          </p:cNvPicPr>
          <p:nvPr/>
        </p:nvPicPr>
        <p:blipFill>
          <a:blip r:embed="rId4"/>
          <a:srcRect t="9320" r="26897"/>
          <a:stretch>
            <a:fillRect/>
          </a:stretch>
        </p:blipFill>
        <p:spPr>
          <a:xfrm>
            <a:off x="13727829" y="6132759"/>
            <a:ext cx="9126602" cy="63680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FDCF192-8E34-E2FD-BAD7-9C14008C7485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94912B6-4337-85BF-58A8-006C18B5C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7324" y="12303455"/>
            <a:ext cx="2400492" cy="129257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A61CB6B-3335-27C6-A175-B634D6C73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519" y="8105286"/>
            <a:ext cx="4192858" cy="528300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3580C29-E175-5D63-26FA-C211C67B5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452" y="6823656"/>
            <a:ext cx="4859206" cy="6772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8443243" y="4840883"/>
            <a:ext cx="5510651" cy="2500625"/>
            <a:chOff x="8431557" y="7673443"/>
            <a:chExt cx="5509216" cy="2499975"/>
          </a:xfrm>
        </p:grpSpPr>
        <p:sp>
          <p:nvSpPr>
            <p:cNvPr id="4" name="Rectangle 3"/>
            <p:cNvSpPr/>
            <p:nvPr/>
          </p:nvSpPr>
          <p:spPr>
            <a:xfrm>
              <a:off x="8431557" y="7673443"/>
              <a:ext cx="5509216" cy="1574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1" dirty="0"/>
            </a:p>
          </p:txBody>
        </p:sp>
        <p:sp>
          <p:nvSpPr>
            <p:cNvPr id="7" name="Parallelogram 6"/>
            <p:cNvSpPr/>
            <p:nvPr/>
          </p:nvSpPr>
          <p:spPr>
            <a:xfrm rot="10800000">
              <a:off x="9123304" y="9248411"/>
              <a:ext cx="4464074" cy="925007"/>
            </a:xfrm>
            <a:prstGeom prst="parallelogram">
              <a:avLst>
                <a:gd name="adj" fmla="val 1584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1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142816" y="7069660"/>
            <a:ext cx="5534143" cy="2757208"/>
            <a:chOff x="9272380" y="9745860"/>
            <a:chExt cx="5532702" cy="2756491"/>
          </a:xfrm>
        </p:grpSpPr>
        <p:sp>
          <p:nvSpPr>
            <p:cNvPr id="3" name="Rectangle 2"/>
            <p:cNvSpPr/>
            <p:nvPr/>
          </p:nvSpPr>
          <p:spPr>
            <a:xfrm>
              <a:off x="9272380" y="10027770"/>
              <a:ext cx="5509216" cy="1574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1" dirty="0"/>
            </a:p>
          </p:txBody>
        </p:sp>
        <p:sp>
          <p:nvSpPr>
            <p:cNvPr id="8" name="Parallelogram 7"/>
            <p:cNvSpPr/>
            <p:nvPr/>
          </p:nvSpPr>
          <p:spPr>
            <a:xfrm rot="10800000">
              <a:off x="10341008" y="11577344"/>
              <a:ext cx="4464074" cy="925007"/>
            </a:xfrm>
            <a:prstGeom prst="parallelogram">
              <a:avLst>
                <a:gd name="adj" fmla="val 158416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1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3586385" y="9745860"/>
              <a:ext cx="626156" cy="302248"/>
              <a:chOff x="10180638" y="2900363"/>
              <a:chExt cx="273050" cy="131762"/>
            </a:xfrm>
            <a:solidFill>
              <a:schemeClr val="bg1"/>
            </a:solidFill>
          </p:grpSpPr>
          <p:sp>
            <p:nvSpPr>
              <p:cNvPr id="11" name="Freeform 92"/>
              <p:cNvSpPr>
                <a:spLocks/>
              </p:cNvSpPr>
              <p:nvPr/>
            </p:nvSpPr>
            <p:spPr bwMode="auto">
              <a:xfrm>
                <a:off x="10180638" y="2981325"/>
                <a:ext cx="50800" cy="50800"/>
              </a:xfrm>
              <a:custGeom>
                <a:avLst/>
                <a:gdLst>
                  <a:gd name="T0" fmla="*/ 242 w 322"/>
                  <a:gd name="T1" fmla="*/ 0 h 322"/>
                  <a:gd name="T2" fmla="*/ 262 w 322"/>
                  <a:gd name="T3" fmla="*/ 2 h 322"/>
                  <a:gd name="T4" fmla="*/ 282 w 322"/>
                  <a:gd name="T5" fmla="*/ 10 h 322"/>
                  <a:gd name="T6" fmla="*/ 299 w 322"/>
                  <a:gd name="T7" fmla="*/ 23 h 322"/>
                  <a:gd name="T8" fmla="*/ 312 w 322"/>
                  <a:gd name="T9" fmla="*/ 40 h 322"/>
                  <a:gd name="T10" fmla="*/ 320 w 322"/>
                  <a:gd name="T11" fmla="*/ 59 h 322"/>
                  <a:gd name="T12" fmla="*/ 322 w 322"/>
                  <a:gd name="T13" fmla="*/ 80 h 322"/>
                  <a:gd name="T14" fmla="*/ 320 w 322"/>
                  <a:gd name="T15" fmla="*/ 99 h 322"/>
                  <a:gd name="T16" fmla="*/ 312 w 322"/>
                  <a:gd name="T17" fmla="*/ 118 h 322"/>
                  <a:gd name="T18" fmla="*/ 299 w 322"/>
                  <a:gd name="T19" fmla="*/ 136 h 322"/>
                  <a:gd name="T20" fmla="*/ 136 w 322"/>
                  <a:gd name="T21" fmla="*/ 299 h 322"/>
                  <a:gd name="T22" fmla="*/ 119 w 322"/>
                  <a:gd name="T23" fmla="*/ 312 h 322"/>
                  <a:gd name="T24" fmla="*/ 100 w 322"/>
                  <a:gd name="T25" fmla="*/ 320 h 322"/>
                  <a:gd name="T26" fmla="*/ 80 w 322"/>
                  <a:gd name="T27" fmla="*/ 322 h 322"/>
                  <a:gd name="T28" fmla="*/ 60 w 322"/>
                  <a:gd name="T29" fmla="*/ 320 h 322"/>
                  <a:gd name="T30" fmla="*/ 40 w 322"/>
                  <a:gd name="T31" fmla="*/ 312 h 322"/>
                  <a:gd name="T32" fmla="*/ 23 w 322"/>
                  <a:gd name="T33" fmla="*/ 299 h 322"/>
                  <a:gd name="T34" fmla="*/ 10 w 322"/>
                  <a:gd name="T35" fmla="*/ 282 h 322"/>
                  <a:gd name="T36" fmla="*/ 2 w 322"/>
                  <a:gd name="T37" fmla="*/ 262 h 322"/>
                  <a:gd name="T38" fmla="*/ 0 w 322"/>
                  <a:gd name="T39" fmla="*/ 242 h 322"/>
                  <a:gd name="T40" fmla="*/ 2 w 322"/>
                  <a:gd name="T41" fmla="*/ 221 h 322"/>
                  <a:gd name="T42" fmla="*/ 10 w 322"/>
                  <a:gd name="T43" fmla="*/ 202 h 322"/>
                  <a:gd name="T44" fmla="*/ 23 w 322"/>
                  <a:gd name="T45" fmla="*/ 186 h 322"/>
                  <a:gd name="T46" fmla="*/ 186 w 322"/>
                  <a:gd name="T47" fmla="*/ 23 h 322"/>
                  <a:gd name="T48" fmla="*/ 202 w 322"/>
                  <a:gd name="T49" fmla="*/ 10 h 322"/>
                  <a:gd name="T50" fmla="*/ 222 w 322"/>
                  <a:gd name="T51" fmla="*/ 2 h 322"/>
                  <a:gd name="T52" fmla="*/ 242 w 322"/>
                  <a:gd name="T53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22" h="322">
                    <a:moveTo>
                      <a:pt x="242" y="0"/>
                    </a:moveTo>
                    <a:lnTo>
                      <a:pt x="262" y="2"/>
                    </a:lnTo>
                    <a:lnTo>
                      <a:pt x="282" y="10"/>
                    </a:lnTo>
                    <a:lnTo>
                      <a:pt x="299" y="23"/>
                    </a:lnTo>
                    <a:lnTo>
                      <a:pt x="312" y="40"/>
                    </a:lnTo>
                    <a:lnTo>
                      <a:pt x="320" y="59"/>
                    </a:lnTo>
                    <a:lnTo>
                      <a:pt x="322" y="80"/>
                    </a:lnTo>
                    <a:lnTo>
                      <a:pt x="320" y="99"/>
                    </a:lnTo>
                    <a:lnTo>
                      <a:pt x="312" y="118"/>
                    </a:lnTo>
                    <a:lnTo>
                      <a:pt x="299" y="136"/>
                    </a:lnTo>
                    <a:lnTo>
                      <a:pt x="136" y="299"/>
                    </a:lnTo>
                    <a:lnTo>
                      <a:pt x="119" y="312"/>
                    </a:lnTo>
                    <a:lnTo>
                      <a:pt x="100" y="320"/>
                    </a:lnTo>
                    <a:lnTo>
                      <a:pt x="80" y="322"/>
                    </a:lnTo>
                    <a:lnTo>
                      <a:pt x="60" y="320"/>
                    </a:lnTo>
                    <a:lnTo>
                      <a:pt x="40" y="312"/>
                    </a:lnTo>
                    <a:lnTo>
                      <a:pt x="23" y="299"/>
                    </a:lnTo>
                    <a:lnTo>
                      <a:pt x="10" y="282"/>
                    </a:lnTo>
                    <a:lnTo>
                      <a:pt x="2" y="262"/>
                    </a:lnTo>
                    <a:lnTo>
                      <a:pt x="0" y="242"/>
                    </a:lnTo>
                    <a:lnTo>
                      <a:pt x="2" y="221"/>
                    </a:lnTo>
                    <a:lnTo>
                      <a:pt x="10" y="202"/>
                    </a:lnTo>
                    <a:lnTo>
                      <a:pt x="23" y="186"/>
                    </a:lnTo>
                    <a:lnTo>
                      <a:pt x="186" y="23"/>
                    </a:lnTo>
                    <a:lnTo>
                      <a:pt x="202" y="10"/>
                    </a:lnTo>
                    <a:lnTo>
                      <a:pt x="222" y="2"/>
                    </a:lnTo>
                    <a:lnTo>
                      <a:pt x="2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1"/>
              </a:p>
            </p:txBody>
          </p:sp>
          <p:sp>
            <p:nvSpPr>
              <p:cNvPr id="12" name="Freeform 93"/>
              <p:cNvSpPr>
                <a:spLocks/>
              </p:cNvSpPr>
              <p:nvPr/>
            </p:nvSpPr>
            <p:spPr bwMode="auto">
              <a:xfrm>
                <a:off x="10402888" y="2900363"/>
                <a:ext cx="50800" cy="50800"/>
              </a:xfrm>
              <a:custGeom>
                <a:avLst/>
                <a:gdLst>
                  <a:gd name="T0" fmla="*/ 243 w 323"/>
                  <a:gd name="T1" fmla="*/ 0 h 323"/>
                  <a:gd name="T2" fmla="*/ 264 w 323"/>
                  <a:gd name="T3" fmla="*/ 3 h 323"/>
                  <a:gd name="T4" fmla="*/ 282 w 323"/>
                  <a:gd name="T5" fmla="*/ 10 h 323"/>
                  <a:gd name="T6" fmla="*/ 300 w 323"/>
                  <a:gd name="T7" fmla="*/ 24 h 323"/>
                  <a:gd name="T8" fmla="*/ 312 w 323"/>
                  <a:gd name="T9" fmla="*/ 40 h 323"/>
                  <a:gd name="T10" fmla="*/ 320 w 323"/>
                  <a:gd name="T11" fmla="*/ 60 h 323"/>
                  <a:gd name="T12" fmla="*/ 323 w 323"/>
                  <a:gd name="T13" fmla="*/ 80 h 323"/>
                  <a:gd name="T14" fmla="*/ 320 w 323"/>
                  <a:gd name="T15" fmla="*/ 100 h 323"/>
                  <a:gd name="T16" fmla="*/ 312 w 323"/>
                  <a:gd name="T17" fmla="*/ 120 h 323"/>
                  <a:gd name="T18" fmla="*/ 300 w 323"/>
                  <a:gd name="T19" fmla="*/ 137 h 323"/>
                  <a:gd name="T20" fmla="*/ 138 w 323"/>
                  <a:gd name="T21" fmla="*/ 299 h 323"/>
                  <a:gd name="T22" fmla="*/ 120 w 323"/>
                  <a:gd name="T23" fmla="*/ 313 h 323"/>
                  <a:gd name="T24" fmla="*/ 101 w 323"/>
                  <a:gd name="T25" fmla="*/ 320 h 323"/>
                  <a:gd name="T26" fmla="*/ 80 w 323"/>
                  <a:gd name="T27" fmla="*/ 323 h 323"/>
                  <a:gd name="T28" fmla="*/ 60 w 323"/>
                  <a:gd name="T29" fmla="*/ 320 h 323"/>
                  <a:gd name="T30" fmla="*/ 41 w 323"/>
                  <a:gd name="T31" fmla="*/ 313 h 323"/>
                  <a:gd name="T32" fmla="*/ 24 w 323"/>
                  <a:gd name="T33" fmla="*/ 299 h 323"/>
                  <a:gd name="T34" fmla="*/ 12 w 323"/>
                  <a:gd name="T35" fmla="*/ 283 h 323"/>
                  <a:gd name="T36" fmla="*/ 4 w 323"/>
                  <a:gd name="T37" fmla="*/ 263 h 323"/>
                  <a:gd name="T38" fmla="*/ 0 w 323"/>
                  <a:gd name="T39" fmla="*/ 243 h 323"/>
                  <a:gd name="T40" fmla="*/ 4 w 323"/>
                  <a:gd name="T41" fmla="*/ 223 h 323"/>
                  <a:gd name="T42" fmla="*/ 12 w 323"/>
                  <a:gd name="T43" fmla="*/ 203 h 323"/>
                  <a:gd name="T44" fmla="*/ 24 w 323"/>
                  <a:gd name="T45" fmla="*/ 186 h 323"/>
                  <a:gd name="T46" fmla="*/ 186 w 323"/>
                  <a:gd name="T47" fmla="*/ 24 h 323"/>
                  <a:gd name="T48" fmla="*/ 204 w 323"/>
                  <a:gd name="T49" fmla="*/ 10 h 323"/>
                  <a:gd name="T50" fmla="*/ 223 w 323"/>
                  <a:gd name="T51" fmla="*/ 3 h 323"/>
                  <a:gd name="T52" fmla="*/ 243 w 323"/>
                  <a:gd name="T53" fmla="*/ 0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23" h="323">
                    <a:moveTo>
                      <a:pt x="243" y="0"/>
                    </a:moveTo>
                    <a:lnTo>
                      <a:pt x="264" y="3"/>
                    </a:lnTo>
                    <a:lnTo>
                      <a:pt x="282" y="10"/>
                    </a:lnTo>
                    <a:lnTo>
                      <a:pt x="300" y="24"/>
                    </a:lnTo>
                    <a:lnTo>
                      <a:pt x="312" y="40"/>
                    </a:lnTo>
                    <a:lnTo>
                      <a:pt x="320" y="60"/>
                    </a:lnTo>
                    <a:lnTo>
                      <a:pt x="323" y="80"/>
                    </a:lnTo>
                    <a:lnTo>
                      <a:pt x="320" y="100"/>
                    </a:lnTo>
                    <a:lnTo>
                      <a:pt x="312" y="120"/>
                    </a:lnTo>
                    <a:lnTo>
                      <a:pt x="300" y="137"/>
                    </a:lnTo>
                    <a:lnTo>
                      <a:pt x="138" y="299"/>
                    </a:lnTo>
                    <a:lnTo>
                      <a:pt x="120" y="313"/>
                    </a:lnTo>
                    <a:lnTo>
                      <a:pt x="101" y="320"/>
                    </a:lnTo>
                    <a:lnTo>
                      <a:pt x="80" y="323"/>
                    </a:lnTo>
                    <a:lnTo>
                      <a:pt x="60" y="320"/>
                    </a:lnTo>
                    <a:lnTo>
                      <a:pt x="41" y="313"/>
                    </a:lnTo>
                    <a:lnTo>
                      <a:pt x="24" y="299"/>
                    </a:lnTo>
                    <a:lnTo>
                      <a:pt x="12" y="283"/>
                    </a:lnTo>
                    <a:lnTo>
                      <a:pt x="4" y="263"/>
                    </a:lnTo>
                    <a:lnTo>
                      <a:pt x="0" y="243"/>
                    </a:lnTo>
                    <a:lnTo>
                      <a:pt x="4" y="223"/>
                    </a:lnTo>
                    <a:lnTo>
                      <a:pt x="12" y="203"/>
                    </a:lnTo>
                    <a:lnTo>
                      <a:pt x="24" y="186"/>
                    </a:lnTo>
                    <a:lnTo>
                      <a:pt x="186" y="24"/>
                    </a:lnTo>
                    <a:lnTo>
                      <a:pt x="204" y="10"/>
                    </a:lnTo>
                    <a:lnTo>
                      <a:pt x="223" y="3"/>
                    </a:lnTo>
                    <a:lnTo>
                      <a:pt x="2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1"/>
              </a:p>
            </p:txBody>
          </p:sp>
        </p:grpSp>
      </p:grpSp>
      <p:sp>
        <p:nvSpPr>
          <p:cNvPr id="2" name="Pentagon 1"/>
          <p:cNvSpPr/>
          <p:nvPr/>
        </p:nvSpPr>
        <p:spPr>
          <a:xfrm>
            <a:off x="10211721" y="9826869"/>
            <a:ext cx="5590485" cy="1575379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1" dirty="0"/>
          </a:p>
        </p:txBody>
      </p:sp>
      <p:grpSp>
        <p:nvGrpSpPr>
          <p:cNvPr id="45" name="Group 44"/>
          <p:cNvGrpSpPr/>
          <p:nvPr/>
        </p:nvGrpSpPr>
        <p:grpSpPr>
          <a:xfrm>
            <a:off x="-25400" y="2392219"/>
            <a:ext cx="12951816" cy="2448663"/>
            <a:chOff x="-2223567" y="4032608"/>
            <a:chExt cx="12948443" cy="2448026"/>
          </a:xfrm>
        </p:grpSpPr>
        <p:sp>
          <p:nvSpPr>
            <p:cNvPr id="5" name="Parallelogram 4"/>
            <p:cNvSpPr/>
            <p:nvPr/>
          </p:nvSpPr>
          <p:spPr>
            <a:xfrm rot="10800000">
              <a:off x="6260802" y="5555627"/>
              <a:ext cx="4464074" cy="925007"/>
            </a:xfrm>
            <a:prstGeom prst="parallelogram">
              <a:avLst>
                <a:gd name="adj" fmla="val 158416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1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-2223567" y="4032608"/>
              <a:ext cx="12927444" cy="1574968"/>
              <a:chOff x="-2223567" y="4032608"/>
              <a:chExt cx="12927444" cy="157496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-2223567" y="4032608"/>
                <a:ext cx="12927444" cy="157496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1" dirty="0"/>
              </a:p>
            </p:txBody>
          </p:sp>
          <p:sp>
            <p:nvSpPr>
              <p:cNvPr id="22" name="Inhaltsplatzhalter 4"/>
              <p:cNvSpPr txBox="1">
                <a:spLocks/>
              </p:cNvSpPr>
              <p:nvPr/>
            </p:nvSpPr>
            <p:spPr>
              <a:xfrm>
                <a:off x="-1550051" y="4507019"/>
                <a:ext cx="12115239" cy="67693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272967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Char char="§"/>
                  <a:defRPr sz="23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1pPr>
                <a:lvl2pPr marL="807798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20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2pPr>
                <a:lvl3pPr marL="1080764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9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3pPr>
                <a:lvl4pPr marL="1436256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4pPr>
                <a:lvl5pPr marL="1793335" indent="-179335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5pPr>
                <a:lvl6pPr marL="2513847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10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72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34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r>
                  <a:rPr lang="hu-HU" sz="4400" dirty="0">
                    <a:latin typeface="+mj-lt"/>
                  </a:rPr>
                  <a:t>MA A BIOMASSZA A LEGMEGFELELŐBB FŰTŐANYAG</a:t>
                </a:r>
                <a:r>
                  <a:rPr lang="en-US" sz="4400" dirty="0">
                    <a:latin typeface="+mj-lt"/>
                  </a:rPr>
                  <a:t> </a:t>
                </a:r>
                <a:endParaRPr lang="en-US" sz="4400" dirty="0">
                  <a:latin typeface="+mn-lt"/>
                </a:endParaRPr>
              </a:p>
            </p:txBody>
          </p:sp>
        </p:grpSp>
      </p:grpSp>
      <p:sp>
        <p:nvSpPr>
          <p:cNvPr id="30" name="Inhaltsplatzhalter 4"/>
          <p:cNvSpPr txBox="1">
            <a:spLocks/>
          </p:cNvSpPr>
          <p:nvPr/>
        </p:nvSpPr>
        <p:spPr>
          <a:xfrm>
            <a:off x="13305598" y="2507358"/>
            <a:ext cx="10430111" cy="149579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AMINT AZ ELŐZŐ DIÁKON LÁTHATÓ VOLT, MA A BIOMASSZA A LEGMEGFELELŐBB FŰTŐANYAG, AMIT A PIAC KÍNÁL 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68954" y="75513"/>
            <a:ext cx="17201576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2" dirty="0">
                <a:latin typeface="+mj-lt"/>
              </a:rPr>
              <a:t>BIOMASSZÁVAL SZÁRÍTÁS ELŐNYEI</a:t>
            </a:r>
            <a:endParaRPr lang="id-ID" sz="8002" dirty="0">
              <a:latin typeface="+mj-lt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0822340" y="1446786"/>
            <a:ext cx="2843276" cy="152440"/>
            <a:chOff x="2087038" y="1543050"/>
            <a:chExt cx="2842535" cy="304800"/>
          </a:xfrm>
        </p:grpSpPr>
        <p:sp>
          <p:nvSpPr>
            <p:cNvPr id="39" name="Rectangle 38"/>
            <p:cNvSpPr/>
            <p:nvPr/>
          </p:nvSpPr>
          <p:spPr>
            <a:xfrm>
              <a:off x="2087038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655545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224052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792559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61066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</p:grpSp>
      <p:pic>
        <p:nvPicPr>
          <p:cNvPr id="29" name="Immagine 28">
            <a:extLst>
              <a:ext uri="{FF2B5EF4-FFF2-40B4-BE49-F238E27FC236}">
                <a16:creationId xmlns:a16="http://schemas.microsoft.com/office/drawing/2014/main" id="{B5BB9213-E119-8D4F-A5F6-C89E7FDDA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37" y="4782563"/>
            <a:ext cx="8258139" cy="7150340"/>
          </a:xfrm>
          <a:prstGeom prst="rect">
            <a:avLst/>
          </a:prstGeom>
        </p:spPr>
      </p:pic>
      <p:sp>
        <p:nvSpPr>
          <p:cNvPr id="49" name="Inhaltsplatzhalter 4">
            <a:extLst>
              <a:ext uri="{FF2B5EF4-FFF2-40B4-BE49-F238E27FC236}">
                <a16:creationId xmlns:a16="http://schemas.microsoft.com/office/drawing/2014/main" id="{4434DD4A-79F3-694D-B199-CDFA01A0AB1D}"/>
              </a:ext>
            </a:extLst>
          </p:cNvPr>
          <p:cNvSpPr txBox="1">
            <a:spLocks/>
          </p:cNvSpPr>
          <p:nvPr/>
        </p:nvSpPr>
        <p:spPr>
          <a:xfrm>
            <a:off x="3592498" y="5279248"/>
            <a:ext cx="10266762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hu-HU" sz="4400" dirty="0">
                <a:latin typeface="+mj-lt"/>
              </a:rPr>
              <a:t>LEGSTABILABB SZÁRÍTÁS</a:t>
            </a:r>
            <a:endParaRPr lang="en-US" sz="4400" dirty="0">
              <a:latin typeface="+mn-lt"/>
            </a:endParaRPr>
          </a:p>
        </p:txBody>
      </p:sp>
      <p:sp>
        <p:nvSpPr>
          <p:cNvPr id="52" name="Inhaltsplatzhalter 4">
            <a:extLst>
              <a:ext uri="{FF2B5EF4-FFF2-40B4-BE49-F238E27FC236}">
                <a16:creationId xmlns:a16="http://schemas.microsoft.com/office/drawing/2014/main" id="{745BAAC2-9CAE-4548-B89E-1AED9681D912}"/>
              </a:ext>
            </a:extLst>
          </p:cNvPr>
          <p:cNvSpPr txBox="1">
            <a:spLocks/>
          </p:cNvSpPr>
          <p:nvPr/>
        </p:nvSpPr>
        <p:spPr>
          <a:xfrm>
            <a:off x="14292334" y="4520575"/>
            <a:ext cx="9639003" cy="221599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tx1"/>
                </a:solidFill>
                <a:latin typeface="+mj-lt"/>
              </a:rPr>
              <a:t>A METÁNNAL ÉS AZ LPG-VEL SZEMBEN, AMELYEK KI/BE KAPCSOLJÁK AZ ÉGŐT, A BIOMASSZA RENDSZER EGY MOTORIZÁLT SZELEPEN KERESZTÜL LEHETŐVÉ TESZI AZ ÁLLANDÓ SZÁRÍTÁSI CIKLUST ÉS ÍGY A LEGSTABILABB ÉS LEGEGYSZERŰBB SZÁRÍTÁST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53" name="Inhaltsplatzhalter 4">
            <a:extLst>
              <a:ext uri="{FF2B5EF4-FFF2-40B4-BE49-F238E27FC236}">
                <a16:creationId xmlns:a16="http://schemas.microsoft.com/office/drawing/2014/main" id="{3554BFC3-91E7-AB46-8840-08BFAFB5AD61}"/>
              </a:ext>
            </a:extLst>
          </p:cNvPr>
          <p:cNvSpPr txBox="1">
            <a:spLocks/>
          </p:cNvSpPr>
          <p:nvPr/>
        </p:nvSpPr>
        <p:spPr>
          <a:xfrm>
            <a:off x="14830412" y="7518882"/>
            <a:ext cx="8905297" cy="9971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A SZÉN-DIOXID KIBOCSÁTÁS NITROZAMIN TARTALMÁNAK JELENTŐS CSÖKKENTÉSE.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4" name="Inhaltsplatzhalter 4">
            <a:extLst>
              <a:ext uri="{FF2B5EF4-FFF2-40B4-BE49-F238E27FC236}">
                <a16:creationId xmlns:a16="http://schemas.microsoft.com/office/drawing/2014/main" id="{D89E3E1C-B411-FB4F-9AE0-0EF9222775B4}"/>
              </a:ext>
            </a:extLst>
          </p:cNvPr>
          <p:cNvSpPr txBox="1">
            <a:spLocks/>
          </p:cNvSpPr>
          <p:nvPr/>
        </p:nvSpPr>
        <p:spPr>
          <a:xfrm>
            <a:off x="3450141" y="7704081"/>
            <a:ext cx="10266762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hu-HU" sz="4400" dirty="0">
                <a:latin typeface="+mj-lt"/>
              </a:rPr>
              <a:t>FENNTARTHATÓSÁG</a:t>
            </a:r>
            <a:endParaRPr lang="en-US" sz="4400" dirty="0">
              <a:latin typeface="+mn-lt"/>
            </a:endParaRPr>
          </a:p>
        </p:txBody>
      </p:sp>
      <p:sp>
        <p:nvSpPr>
          <p:cNvPr id="56" name="Inhaltsplatzhalter 4">
            <a:extLst>
              <a:ext uri="{FF2B5EF4-FFF2-40B4-BE49-F238E27FC236}">
                <a16:creationId xmlns:a16="http://schemas.microsoft.com/office/drawing/2014/main" id="{2A0700EF-C618-254C-8541-E95DAAF5D6ED}"/>
              </a:ext>
            </a:extLst>
          </p:cNvPr>
          <p:cNvSpPr txBox="1">
            <a:spLocks/>
          </p:cNvSpPr>
          <p:nvPr/>
        </p:nvSpPr>
        <p:spPr>
          <a:xfrm>
            <a:off x="5281540" y="10293505"/>
            <a:ext cx="10266762" cy="61555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hu-HU" sz="4000" dirty="0">
                <a:latin typeface="+mj-lt"/>
              </a:rPr>
              <a:t>4-6 ÉV MEGTÉRÜLÉSI IDŐ</a:t>
            </a:r>
            <a:r>
              <a:rPr lang="en-US" sz="4000" dirty="0">
                <a:latin typeface="+mj-lt"/>
              </a:rPr>
              <a:t> </a:t>
            </a:r>
            <a:endParaRPr lang="en-US" sz="4000" dirty="0">
              <a:latin typeface="+mn-lt"/>
            </a:endParaRPr>
          </a:p>
        </p:txBody>
      </p:sp>
      <p:sp>
        <p:nvSpPr>
          <p:cNvPr id="57" name="Inhaltsplatzhalter 4">
            <a:extLst>
              <a:ext uri="{FF2B5EF4-FFF2-40B4-BE49-F238E27FC236}">
                <a16:creationId xmlns:a16="http://schemas.microsoft.com/office/drawing/2014/main" id="{7083BE05-633A-8D4A-80FC-DF636730B666}"/>
              </a:ext>
            </a:extLst>
          </p:cNvPr>
          <p:cNvSpPr txBox="1">
            <a:spLocks/>
          </p:cNvSpPr>
          <p:nvPr/>
        </p:nvSpPr>
        <p:spPr>
          <a:xfrm>
            <a:off x="15855474" y="10169422"/>
            <a:ext cx="8379989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4000" b="1" dirty="0">
                <a:solidFill>
                  <a:schemeClr val="tx1"/>
                </a:solidFill>
                <a:latin typeface="+mj-lt"/>
              </a:rPr>
              <a:t>A BERUHÁZÁS BECSÜLT MEGTÉRÜLÉSI IDEJE 4-6 ÉV A SZÁRÍTÓTÓL FÜGGŐEN.</a:t>
            </a:r>
            <a:endParaRPr lang="en-US" sz="4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CC84FA2A-43A2-604B-8347-7E1F9B11BDE6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Immagine 58">
            <a:extLst>
              <a:ext uri="{FF2B5EF4-FFF2-40B4-BE49-F238E27FC236}">
                <a16:creationId xmlns:a16="http://schemas.microsoft.com/office/drawing/2014/main" id="{DAA8241C-A536-8D4B-8CBA-71AEF0F6B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4188" y="12058057"/>
            <a:ext cx="2687149" cy="144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2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 descr="Immagine che contiene esterni, tramonto, verde, erba&#10;&#10;Descrizione generata automaticamente">
            <a:extLst>
              <a:ext uri="{FF2B5EF4-FFF2-40B4-BE49-F238E27FC236}">
                <a16:creationId xmlns:a16="http://schemas.microsoft.com/office/drawing/2014/main" id="{94B2EA8F-3848-6145-9C36-6032067D1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/>
          <a:stretch/>
        </p:blipFill>
        <p:spPr>
          <a:xfrm>
            <a:off x="0" y="10"/>
            <a:ext cx="24383980" cy="13715990"/>
          </a:xfrm>
          <a:prstGeom prst="rect">
            <a:avLst/>
          </a:prstGeom>
        </p:spPr>
      </p:pic>
      <p:sp>
        <p:nvSpPr>
          <p:cNvPr id="5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4977242" y="4555226"/>
            <a:ext cx="9406758" cy="9160774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4" name="TextBox 45">
            <a:extLst>
              <a:ext uri="{FF2B5EF4-FFF2-40B4-BE49-F238E27FC236}">
                <a16:creationId xmlns:a16="http://schemas.microsoft.com/office/drawing/2014/main" id="{5A15F1C9-B1E5-7447-B006-86AA512D55A7}"/>
              </a:ext>
            </a:extLst>
          </p:cNvPr>
          <p:cNvSpPr txBox="1"/>
          <p:nvPr/>
        </p:nvSpPr>
        <p:spPr>
          <a:xfrm>
            <a:off x="13902559" y="6283236"/>
            <a:ext cx="11556124" cy="366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9600" b="1" dirty="0">
                <a:latin typeface="+mj-lt"/>
                <a:ea typeface="+mj-ea"/>
                <a:cs typeface="+mj-cs"/>
              </a:rPr>
              <a:t>KÖSZÖNÖM A FIGYELMÜKET</a:t>
            </a:r>
            <a:r>
              <a:rPr lang="en-US" sz="9600" b="1" dirty="0"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960662" y="10247586"/>
            <a:ext cx="187084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magine 47">
            <a:extLst>
              <a:ext uri="{FF2B5EF4-FFF2-40B4-BE49-F238E27FC236}">
                <a16:creationId xmlns:a16="http://schemas.microsoft.com/office/drawing/2014/main" id="{163B7878-2B19-B74F-9B14-BE50A2E4D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2606" y="10840063"/>
            <a:ext cx="3470374" cy="186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Номер слайда 1"/>
          <p:cNvSpPr txBox="1">
            <a:spLocks noGrp="1"/>
          </p:cNvSpPr>
          <p:nvPr>
            <p:ph type="sldNum" sz="quarter" idx="2"/>
          </p:nvPr>
        </p:nvSpPr>
        <p:spPr>
          <a:xfrm>
            <a:off x="21998066" y="12434479"/>
            <a:ext cx="605623" cy="11709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306" name="Rectangle 1"/>
          <p:cNvSpPr txBox="1"/>
          <p:nvPr/>
        </p:nvSpPr>
        <p:spPr>
          <a:xfrm>
            <a:off x="-1295400" y="644491"/>
            <a:ext cx="569495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b="1">
                <a:solidFill>
                  <a:srgbClr val="2E36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hu-HU" dirty="0"/>
              <a:t>NÉHÁNY ADAT</a:t>
            </a:r>
            <a:r>
              <a:rPr lang="it-IT" dirty="0"/>
              <a:t>…</a:t>
            </a:r>
            <a:endParaRPr dirty="0"/>
          </a:p>
        </p:txBody>
      </p:sp>
      <p:sp>
        <p:nvSpPr>
          <p:cNvPr id="307" name="Прямоугольник 13"/>
          <p:cNvSpPr txBox="1"/>
          <p:nvPr/>
        </p:nvSpPr>
        <p:spPr>
          <a:xfrm>
            <a:off x="595241" y="8330031"/>
            <a:ext cx="6821428" cy="2251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50000"/>
              </a:lnSpc>
              <a:defRPr sz="2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hu-HU" dirty="0"/>
              <a:t>A vállalat 32 állandó alkalmazottat és 6-10 szezonális alkalmazottat foglalkoztat munkaerő-kölcsönzőn keresztül a termelés csúcsidőszakaiban.</a:t>
            </a:r>
          </a:p>
          <a:p>
            <a:endParaRPr lang="hu-HU" dirty="0"/>
          </a:p>
        </p:txBody>
      </p:sp>
      <p:sp>
        <p:nvSpPr>
          <p:cNvPr id="308" name="Прямоугольник 37"/>
          <p:cNvSpPr txBox="1"/>
          <p:nvPr/>
        </p:nvSpPr>
        <p:spPr>
          <a:xfrm>
            <a:off x="9474141" y="8330031"/>
            <a:ext cx="5812457" cy="169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50000"/>
              </a:lnSpc>
              <a:defRPr sz="2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hu-HU" dirty="0"/>
              <a:t>A vállalatnak 15 külső munkatársa van, beleértve a munkavédelmet, kutatás-fejlesztést és a tervezést. </a:t>
            </a:r>
            <a:endParaRPr dirty="0"/>
          </a:p>
        </p:txBody>
      </p:sp>
      <p:sp>
        <p:nvSpPr>
          <p:cNvPr id="309" name="Прямоугольник 40"/>
          <p:cNvSpPr txBox="1"/>
          <p:nvPr/>
        </p:nvSpPr>
        <p:spPr>
          <a:xfrm>
            <a:off x="17339363" y="8431631"/>
            <a:ext cx="5394894" cy="2251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24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22 </a:t>
            </a:r>
            <a:r>
              <a:rPr lang="hu-HU" dirty="0"/>
              <a:t>forgalmazóval rendelkezünk világszerte, akik több mint 5 éves tapasztalattal rendelkeznek csak a dohánytermesztésben használt berendezések terén</a:t>
            </a:r>
            <a:r>
              <a:rPr dirty="0"/>
              <a:t> </a:t>
            </a:r>
          </a:p>
        </p:txBody>
      </p:sp>
      <p:grpSp>
        <p:nvGrpSpPr>
          <p:cNvPr id="318" name="Группа 10"/>
          <p:cNvGrpSpPr/>
          <p:nvPr/>
        </p:nvGrpSpPr>
        <p:grpSpPr>
          <a:xfrm>
            <a:off x="9141015" y="2685213"/>
            <a:ext cx="6320293" cy="5279120"/>
            <a:chOff x="0" y="0"/>
            <a:chExt cx="6320291" cy="5279118"/>
          </a:xfrm>
        </p:grpSpPr>
        <p:sp>
          <p:nvSpPr>
            <p:cNvPr id="310" name="Text Box 3"/>
            <p:cNvSpPr/>
            <p:nvPr/>
          </p:nvSpPr>
          <p:spPr>
            <a:xfrm>
              <a:off x="0" y="0"/>
              <a:ext cx="6320291" cy="835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>
                <a:lnSpc>
                  <a:spcPct val="120000"/>
                </a:lnSpc>
                <a:defRPr sz="4400" b="1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hu-HU" dirty="0"/>
                <a:t>Külső együttműködők</a:t>
              </a:r>
              <a:endParaRPr dirty="0"/>
            </a:p>
          </p:txBody>
        </p:sp>
        <p:grpSp>
          <p:nvGrpSpPr>
            <p:cNvPr id="317" name="Группа 8"/>
            <p:cNvGrpSpPr/>
            <p:nvPr/>
          </p:nvGrpSpPr>
          <p:grpSpPr>
            <a:xfrm>
              <a:off x="1011956" y="982739"/>
              <a:ext cx="4296379" cy="4296379"/>
              <a:chOff x="0" y="0"/>
              <a:chExt cx="4296378" cy="4296378"/>
            </a:xfrm>
          </p:grpSpPr>
          <p:graphicFrame>
            <p:nvGraphicFramePr>
              <p:cNvPr id="311" name="Диаграмма 57"/>
              <p:cNvGraphicFramePr/>
              <p:nvPr/>
            </p:nvGraphicFramePr>
            <p:xfrm>
              <a:off x="0" y="0"/>
              <a:ext cx="4296379" cy="42963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pSp>
            <p:nvGrpSpPr>
              <p:cNvPr id="316" name="Группа 3"/>
              <p:cNvGrpSpPr/>
              <p:nvPr/>
            </p:nvGrpSpPr>
            <p:grpSpPr>
              <a:xfrm>
                <a:off x="165049" y="165049"/>
                <a:ext cx="3966281" cy="3966281"/>
                <a:chOff x="0" y="0"/>
                <a:chExt cx="3966279" cy="3966279"/>
              </a:xfrm>
            </p:grpSpPr>
            <p:sp>
              <p:nvSpPr>
                <p:cNvPr id="312" name="Прямоугольный треугольник 61"/>
                <p:cNvSpPr/>
                <p:nvPr/>
              </p:nvSpPr>
              <p:spPr>
                <a:xfrm rot="16200000">
                  <a:off x="31425" y="2780409"/>
                  <a:ext cx="343550" cy="343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A76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 sz="3200"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13" name="Овал 58"/>
                <p:cNvSpPr/>
                <p:nvPr/>
              </p:nvSpPr>
              <p:spPr>
                <a:xfrm>
                  <a:off x="0" y="0"/>
                  <a:ext cx="3966280" cy="3966280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 sz="3200"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14" name="Полилиния 62"/>
                <p:cNvSpPr/>
                <p:nvPr/>
              </p:nvSpPr>
              <p:spPr>
                <a:xfrm>
                  <a:off x="36890" y="3115758"/>
                  <a:ext cx="1147669" cy="58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3769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CC75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 sz="3200"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15" name="Text Box 3"/>
                <p:cNvSpPr/>
                <p:nvPr/>
              </p:nvSpPr>
              <p:spPr>
                <a:xfrm>
                  <a:off x="207313" y="1488972"/>
                  <a:ext cx="3406577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 algn="ctr">
                    <a:lnSpc>
                      <a:spcPct val="120000"/>
                    </a:lnSpc>
                    <a:defRPr sz="7000" b="1"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r>
                    <a:t>15</a:t>
                  </a:r>
                </a:p>
              </p:txBody>
            </p:sp>
          </p:grpSp>
        </p:grpSp>
      </p:grpSp>
      <p:grpSp>
        <p:nvGrpSpPr>
          <p:cNvPr id="326" name="Группа 11"/>
          <p:cNvGrpSpPr/>
          <p:nvPr/>
        </p:nvGrpSpPr>
        <p:grpSpPr>
          <a:xfrm>
            <a:off x="17888621" y="2672513"/>
            <a:ext cx="4296380" cy="5329920"/>
            <a:chOff x="0" y="0"/>
            <a:chExt cx="4296379" cy="5329918"/>
          </a:xfrm>
        </p:grpSpPr>
        <p:sp>
          <p:nvSpPr>
            <p:cNvPr id="319" name="Text Box 3"/>
            <p:cNvSpPr/>
            <p:nvPr/>
          </p:nvSpPr>
          <p:spPr>
            <a:xfrm>
              <a:off x="236723" y="0"/>
              <a:ext cx="3872721" cy="835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>
                <a:lnSpc>
                  <a:spcPct val="120000"/>
                </a:lnSpc>
                <a:defRPr sz="4400" b="1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hu-HU" dirty="0"/>
                <a:t>FORGALMAZÓK</a:t>
              </a:r>
              <a:endParaRPr dirty="0"/>
            </a:p>
          </p:txBody>
        </p:sp>
        <p:grpSp>
          <p:nvGrpSpPr>
            <p:cNvPr id="325" name="Группа 4"/>
            <p:cNvGrpSpPr/>
            <p:nvPr/>
          </p:nvGrpSpPr>
          <p:grpSpPr>
            <a:xfrm>
              <a:off x="0" y="1033539"/>
              <a:ext cx="4296379" cy="4296379"/>
              <a:chOff x="0" y="0"/>
              <a:chExt cx="4296378" cy="4296378"/>
            </a:xfrm>
          </p:grpSpPr>
          <p:sp>
            <p:nvSpPr>
              <p:cNvPr id="320" name="Прямоугольный треугольник 68"/>
              <p:cNvSpPr/>
              <p:nvPr/>
            </p:nvSpPr>
            <p:spPr>
              <a:xfrm rot="16200000">
                <a:off x="196474" y="2945458"/>
                <a:ext cx="343551" cy="34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A76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graphicFrame>
            <p:nvGraphicFramePr>
              <p:cNvPr id="321" name="Диаграмма 64"/>
              <p:cNvGraphicFramePr/>
              <p:nvPr/>
            </p:nvGraphicFramePr>
            <p:xfrm>
              <a:off x="0" y="0"/>
              <a:ext cx="4296379" cy="42963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322" name="Овал 65"/>
              <p:cNvSpPr/>
              <p:nvPr/>
            </p:nvSpPr>
            <p:spPr>
              <a:xfrm>
                <a:off x="165049" y="165049"/>
                <a:ext cx="3966281" cy="396628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23" name="Полилиния 69"/>
              <p:cNvSpPr/>
              <p:nvPr/>
            </p:nvSpPr>
            <p:spPr>
              <a:xfrm>
                <a:off x="201939" y="3280807"/>
                <a:ext cx="1147670" cy="584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3769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C7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24" name="Text Box 3"/>
              <p:cNvSpPr/>
              <p:nvPr/>
            </p:nvSpPr>
            <p:spPr>
              <a:xfrm>
                <a:off x="372362" y="1654022"/>
                <a:ext cx="340657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7000" b="1"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22</a:t>
                </a:r>
              </a:p>
            </p:txBody>
          </p:sp>
        </p:grpSp>
      </p:grpSp>
      <p:grpSp>
        <p:nvGrpSpPr>
          <p:cNvPr id="334" name="Группа 9"/>
          <p:cNvGrpSpPr/>
          <p:nvPr/>
        </p:nvGrpSpPr>
        <p:grpSpPr>
          <a:xfrm>
            <a:off x="1857765" y="2634413"/>
            <a:ext cx="4400894" cy="5355320"/>
            <a:chOff x="0" y="0"/>
            <a:chExt cx="4400893" cy="5355318"/>
          </a:xfrm>
        </p:grpSpPr>
        <p:sp>
          <p:nvSpPr>
            <p:cNvPr id="327" name="Text Box 3"/>
            <p:cNvSpPr/>
            <p:nvPr/>
          </p:nvSpPr>
          <p:spPr>
            <a:xfrm>
              <a:off x="104513" y="0"/>
              <a:ext cx="4296380" cy="766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>
                <a:lnSpc>
                  <a:spcPct val="120000"/>
                </a:lnSpc>
                <a:defRPr sz="4000" b="1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hu-HU" dirty="0"/>
                <a:t>Alkalmazottak</a:t>
              </a:r>
              <a:r>
                <a:rPr dirty="0"/>
                <a:t> 2021</a:t>
              </a:r>
            </a:p>
          </p:txBody>
        </p:sp>
        <p:grpSp>
          <p:nvGrpSpPr>
            <p:cNvPr id="333" name="Группа 2"/>
            <p:cNvGrpSpPr/>
            <p:nvPr/>
          </p:nvGrpSpPr>
          <p:grpSpPr>
            <a:xfrm>
              <a:off x="0" y="1058939"/>
              <a:ext cx="4296379" cy="4296379"/>
              <a:chOff x="0" y="0"/>
              <a:chExt cx="4296378" cy="4296378"/>
            </a:xfrm>
          </p:grpSpPr>
          <p:sp>
            <p:nvSpPr>
              <p:cNvPr id="328" name="Прямоугольный треугольник 51"/>
              <p:cNvSpPr/>
              <p:nvPr/>
            </p:nvSpPr>
            <p:spPr>
              <a:xfrm rot="16200000">
                <a:off x="196474" y="2945458"/>
                <a:ext cx="343551" cy="34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A76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graphicFrame>
            <p:nvGraphicFramePr>
              <p:cNvPr id="329" name="Диаграмма 6"/>
              <p:cNvGraphicFramePr/>
              <p:nvPr/>
            </p:nvGraphicFramePr>
            <p:xfrm>
              <a:off x="0" y="0"/>
              <a:ext cx="4296379" cy="42963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330" name="Овал 7"/>
              <p:cNvSpPr/>
              <p:nvPr/>
            </p:nvSpPr>
            <p:spPr>
              <a:xfrm>
                <a:off x="165049" y="165049"/>
                <a:ext cx="3966281" cy="396628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31" name="Полилиния 53"/>
              <p:cNvSpPr/>
              <p:nvPr/>
            </p:nvSpPr>
            <p:spPr>
              <a:xfrm>
                <a:off x="201939" y="3280807"/>
                <a:ext cx="1147670" cy="584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3769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C7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32" name="Text Box 3"/>
              <p:cNvSpPr/>
              <p:nvPr/>
            </p:nvSpPr>
            <p:spPr>
              <a:xfrm>
                <a:off x="372362" y="1654022"/>
                <a:ext cx="340657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7000" b="1"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32</a:t>
                </a: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 advAuto="0"/>
      <p:bldP spid="308" grpId="0" animBg="1" advAuto="0"/>
      <p:bldP spid="309" grpId="0" animBg="1" advAuto="0"/>
      <p:bldP spid="318" grpId="0" animBg="1" advAuto="0"/>
      <p:bldP spid="326" grpId="0" animBg="1" advAuto="0"/>
      <p:bldP spid="334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20">
            <a:extLst>
              <a:ext uri="{FF2B5EF4-FFF2-40B4-BE49-F238E27FC236}">
                <a16:creationId xmlns:a16="http://schemas.microsoft.com/office/drawing/2014/main" id="{7573BE89-699F-5D17-4F2B-6448CCA224DC}"/>
              </a:ext>
            </a:extLst>
          </p:cNvPr>
          <p:cNvSpPr/>
          <p:nvPr/>
        </p:nvSpPr>
        <p:spPr>
          <a:xfrm>
            <a:off x="-35799" y="295202"/>
            <a:ext cx="8723293" cy="1321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00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CC75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369" name="Номер слайда 2"/>
          <p:cNvSpPr txBox="1">
            <a:spLocks noGrp="1"/>
          </p:cNvSpPr>
          <p:nvPr>
            <p:ph type="sldNum" sz="quarter" idx="2"/>
          </p:nvPr>
        </p:nvSpPr>
        <p:spPr>
          <a:xfrm>
            <a:off x="21747324" y="12434479"/>
            <a:ext cx="1107107" cy="11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1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it-IT" smtClean="0"/>
              <a:pPr/>
              <a:t>4</a:t>
            </a:fld>
            <a:endParaRPr/>
          </a:p>
        </p:txBody>
      </p:sp>
      <p:sp>
        <p:nvSpPr>
          <p:cNvPr id="370" name="Rectangle 1"/>
          <p:cNvSpPr txBox="1"/>
          <p:nvPr/>
        </p:nvSpPr>
        <p:spPr>
          <a:xfrm>
            <a:off x="1590003" y="548641"/>
            <a:ext cx="511505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r">
              <a:defRPr sz="4800" b="1">
                <a:solidFill>
                  <a:srgbClr val="2E36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it-IT" dirty="0"/>
              <a:t>DE CLOET </a:t>
            </a:r>
            <a:r>
              <a:rPr lang="hu-HU" dirty="0"/>
              <a:t>FŐ PIACAI</a:t>
            </a:r>
            <a:endParaRPr dirty="0"/>
          </a:p>
        </p:txBody>
      </p:sp>
      <p:grpSp>
        <p:nvGrpSpPr>
          <p:cNvPr id="514" name="Группа 5"/>
          <p:cNvGrpSpPr/>
          <p:nvPr/>
        </p:nvGrpSpPr>
        <p:grpSpPr>
          <a:xfrm>
            <a:off x="3250016" y="2033464"/>
            <a:ext cx="20259675" cy="9753601"/>
            <a:chOff x="0" y="0"/>
            <a:chExt cx="20259673" cy="9753600"/>
          </a:xfrm>
        </p:grpSpPr>
        <p:sp>
          <p:nvSpPr>
            <p:cNvPr id="371" name="Shape 1486"/>
            <p:cNvSpPr/>
            <p:nvPr/>
          </p:nvSpPr>
          <p:spPr>
            <a:xfrm>
              <a:off x="0" y="630924"/>
              <a:ext cx="5832120" cy="4519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71" y="862"/>
                  </a:moveTo>
                  <a:lnTo>
                    <a:pt x="3355" y="857"/>
                  </a:lnTo>
                  <a:lnTo>
                    <a:pt x="3271" y="882"/>
                  </a:lnTo>
                  <a:lnTo>
                    <a:pt x="3183" y="953"/>
                  </a:lnTo>
                  <a:lnTo>
                    <a:pt x="3184" y="1042"/>
                  </a:lnTo>
                  <a:lnTo>
                    <a:pt x="3333" y="1224"/>
                  </a:lnTo>
                  <a:lnTo>
                    <a:pt x="3405" y="1341"/>
                  </a:lnTo>
                  <a:lnTo>
                    <a:pt x="3390" y="1464"/>
                  </a:lnTo>
                  <a:lnTo>
                    <a:pt x="3242" y="1537"/>
                  </a:lnTo>
                  <a:lnTo>
                    <a:pt x="3142" y="1593"/>
                  </a:lnTo>
                  <a:lnTo>
                    <a:pt x="3051" y="1629"/>
                  </a:lnTo>
                  <a:lnTo>
                    <a:pt x="2932" y="1629"/>
                  </a:lnTo>
                  <a:lnTo>
                    <a:pt x="2859" y="1585"/>
                  </a:lnTo>
                  <a:lnTo>
                    <a:pt x="2789" y="1563"/>
                  </a:lnTo>
                  <a:lnTo>
                    <a:pt x="2709" y="1563"/>
                  </a:lnTo>
                  <a:lnTo>
                    <a:pt x="2538" y="1534"/>
                  </a:lnTo>
                  <a:lnTo>
                    <a:pt x="2466" y="1563"/>
                  </a:lnTo>
                  <a:lnTo>
                    <a:pt x="2365" y="1607"/>
                  </a:lnTo>
                  <a:lnTo>
                    <a:pt x="2298" y="1641"/>
                  </a:lnTo>
                  <a:lnTo>
                    <a:pt x="2170" y="1699"/>
                  </a:lnTo>
                  <a:lnTo>
                    <a:pt x="2067" y="1750"/>
                  </a:lnTo>
                  <a:lnTo>
                    <a:pt x="1990" y="1821"/>
                  </a:lnTo>
                  <a:lnTo>
                    <a:pt x="1951" y="1874"/>
                  </a:lnTo>
                  <a:lnTo>
                    <a:pt x="1983" y="1939"/>
                  </a:lnTo>
                  <a:lnTo>
                    <a:pt x="2111" y="2002"/>
                  </a:lnTo>
                  <a:lnTo>
                    <a:pt x="2233" y="2014"/>
                  </a:lnTo>
                  <a:lnTo>
                    <a:pt x="2276" y="2084"/>
                  </a:lnTo>
                  <a:lnTo>
                    <a:pt x="2346" y="2091"/>
                  </a:lnTo>
                  <a:lnTo>
                    <a:pt x="2437" y="2062"/>
                  </a:lnTo>
                  <a:lnTo>
                    <a:pt x="2540" y="1999"/>
                  </a:lnTo>
                  <a:lnTo>
                    <a:pt x="2612" y="1957"/>
                  </a:lnTo>
                  <a:lnTo>
                    <a:pt x="2743" y="1921"/>
                  </a:lnTo>
                  <a:lnTo>
                    <a:pt x="2857" y="1964"/>
                  </a:lnTo>
                  <a:lnTo>
                    <a:pt x="2857" y="2077"/>
                  </a:lnTo>
                  <a:lnTo>
                    <a:pt x="2787" y="2146"/>
                  </a:lnTo>
                  <a:lnTo>
                    <a:pt x="2684" y="2233"/>
                  </a:lnTo>
                  <a:lnTo>
                    <a:pt x="2588" y="2379"/>
                  </a:lnTo>
                  <a:lnTo>
                    <a:pt x="2406" y="2517"/>
                  </a:lnTo>
                  <a:lnTo>
                    <a:pt x="2207" y="2539"/>
                  </a:lnTo>
                  <a:lnTo>
                    <a:pt x="1909" y="2568"/>
                  </a:lnTo>
                  <a:lnTo>
                    <a:pt x="1651" y="2627"/>
                  </a:lnTo>
                  <a:lnTo>
                    <a:pt x="1469" y="2721"/>
                  </a:lnTo>
                  <a:lnTo>
                    <a:pt x="1322" y="2843"/>
                  </a:lnTo>
                  <a:lnTo>
                    <a:pt x="1251" y="2882"/>
                  </a:lnTo>
                  <a:lnTo>
                    <a:pt x="1186" y="3000"/>
                  </a:lnTo>
                  <a:lnTo>
                    <a:pt x="1231" y="3090"/>
                  </a:lnTo>
                  <a:lnTo>
                    <a:pt x="1253" y="3243"/>
                  </a:lnTo>
                  <a:lnTo>
                    <a:pt x="1206" y="3386"/>
                  </a:lnTo>
                  <a:lnTo>
                    <a:pt x="1138" y="3503"/>
                  </a:lnTo>
                  <a:lnTo>
                    <a:pt x="1047" y="3568"/>
                  </a:lnTo>
                  <a:lnTo>
                    <a:pt x="990" y="3598"/>
                  </a:lnTo>
                  <a:lnTo>
                    <a:pt x="895" y="3671"/>
                  </a:lnTo>
                  <a:lnTo>
                    <a:pt x="846" y="3748"/>
                  </a:lnTo>
                  <a:lnTo>
                    <a:pt x="900" y="3817"/>
                  </a:lnTo>
                  <a:lnTo>
                    <a:pt x="1049" y="3874"/>
                  </a:lnTo>
                  <a:lnTo>
                    <a:pt x="1159" y="3952"/>
                  </a:lnTo>
                  <a:lnTo>
                    <a:pt x="1272" y="3905"/>
                  </a:lnTo>
                  <a:lnTo>
                    <a:pt x="1375" y="3811"/>
                  </a:lnTo>
                  <a:lnTo>
                    <a:pt x="1500" y="3789"/>
                  </a:lnTo>
                  <a:lnTo>
                    <a:pt x="1562" y="3898"/>
                  </a:lnTo>
                  <a:lnTo>
                    <a:pt x="1479" y="4034"/>
                  </a:lnTo>
                  <a:lnTo>
                    <a:pt x="1276" y="4180"/>
                  </a:lnTo>
                  <a:lnTo>
                    <a:pt x="967" y="4357"/>
                  </a:lnTo>
                  <a:lnTo>
                    <a:pt x="603" y="4579"/>
                  </a:lnTo>
                  <a:lnTo>
                    <a:pt x="227" y="4739"/>
                  </a:lnTo>
                  <a:lnTo>
                    <a:pt x="77" y="4776"/>
                  </a:lnTo>
                  <a:lnTo>
                    <a:pt x="0" y="4852"/>
                  </a:lnTo>
                  <a:lnTo>
                    <a:pt x="90" y="4896"/>
                  </a:lnTo>
                  <a:lnTo>
                    <a:pt x="253" y="4896"/>
                  </a:lnTo>
                  <a:lnTo>
                    <a:pt x="574" y="4762"/>
                  </a:lnTo>
                  <a:lnTo>
                    <a:pt x="1090" y="4512"/>
                  </a:lnTo>
                  <a:lnTo>
                    <a:pt x="1721" y="4146"/>
                  </a:lnTo>
                  <a:lnTo>
                    <a:pt x="1947" y="4061"/>
                  </a:lnTo>
                  <a:lnTo>
                    <a:pt x="2151" y="4010"/>
                  </a:lnTo>
                  <a:lnTo>
                    <a:pt x="2424" y="3876"/>
                  </a:lnTo>
                  <a:lnTo>
                    <a:pt x="2669" y="3694"/>
                  </a:lnTo>
                  <a:lnTo>
                    <a:pt x="2845" y="3589"/>
                  </a:lnTo>
                  <a:lnTo>
                    <a:pt x="3007" y="3485"/>
                  </a:lnTo>
                  <a:lnTo>
                    <a:pt x="3144" y="3448"/>
                  </a:lnTo>
                  <a:lnTo>
                    <a:pt x="3223" y="3477"/>
                  </a:lnTo>
                  <a:lnTo>
                    <a:pt x="3316" y="3526"/>
                  </a:lnTo>
                  <a:lnTo>
                    <a:pt x="3468" y="3467"/>
                  </a:lnTo>
                  <a:lnTo>
                    <a:pt x="3802" y="3365"/>
                  </a:lnTo>
                  <a:lnTo>
                    <a:pt x="3944" y="3233"/>
                  </a:lnTo>
                  <a:lnTo>
                    <a:pt x="4086" y="3138"/>
                  </a:lnTo>
                  <a:lnTo>
                    <a:pt x="4204" y="3181"/>
                  </a:lnTo>
                  <a:lnTo>
                    <a:pt x="4397" y="3244"/>
                  </a:lnTo>
                  <a:lnTo>
                    <a:pt x="4521" y="3281"/>
                  </a:lnTo>
                  <a:lnTo>
                    <a:pt x="4639" y="3339"/>
                  </a:lnTo>
                  <a:lnTo>
                    <a:pt x="4775" y="3368"/>
                  </a:lnTo>
                  <a:lnTo>
                    <a:pt x="4854" y="3425"/>
                  </a:lnTo>
                  <a:lnTo>
                    <a:pt x="5019" y="3462"/>
                  </a:lnTo>
                  <a:lnTo>
                    <a:pt x="5175" y="3517"/>
                  </a:lnTo>
                  <a:lnTo>
                    <a:pt x="5355" y="3539"/>
                  </a:lnTo>
                  <a:lnTo>
                    <a:pt x="5417" y="3626"/>
                  </a:lnTo>
                  <a:lnTo>
                    <a:pt x="5565" y="3719"/>
                  </a:lnTo>
                  <a:lnTo>
                    <a:pt x="5597" y="3852"/>
                  </a:lnTo>
                  <a:lnTo>
                    <a:pt x="5745" y="3981"/>
                  </a:lnTo>
                  <a:lnTo>
                    <a:pt x="5908" y="3981"/>
                  </a:lnTo>
                  <a:lnTo>
                    <a:pt x="6085" y="4147"/>
                  </a:lnTo>
                  <a:lnTo>
                    <a:pt x="6174" y="4375"/>
                  </a:lnTo>
                  <a:lnTo>
                    <a:pt x="6176" y="4532"/>
                  </a:lnTo>
                  <a:lnTo>
                    <a:pt x="6104" y="4646"/>
                  </a:lnTo>
                  <a:lnTo>
                    <a:pt x="6105" y="4760"/>
                  </a:lnTo>
                  <a:lnTo>
                    <a:pt x="6133" y="4859"/>
                  </a:lnTo>
                  <a:lnTo>
                    <a:pt x="6182" y="4992"/>
                  </a:lnTo>
                  <a:lnTo>
                    <a:pt x="6142" y="5132"/>
                  </a:lnTo>
                  <a:lnTo>
                    <a:pt x="6087" y="5256"/>
                  </a:lnTo>
                  <a:lnTo>
                    <a:pt x="6047" y="5423"/>
                  </a:lnTo>
                  <a:lnTo>
                    <a:pt x="5980" y="5547"/>
                  </a:lnTo>
                  <a:lnTo>
                    <a:pt x="5974" y="5648"/>
                  </a:lnTo>
                  <a:lnTo>
                    <a:pt x="5991" y="5729"/>
                  </a:lnTo>
                  <a:lnTo>
                    <a:pt x="6063" y="5807"/>
                  </a:lnTo>
                  <a:lnTo>
                    <a:pt x="6052" y="5953"/>
                  </a:lnTo>
                  <a:lnTo>
                    <a:pt x="5940" y="6067"/>
                  </a:lnTo>
                  <a:lnTo>
                    <a:pt x="5904" y="6154"/>
                  </a:lnTo>
                  <a:lnTo>
                    <a:pt x="5939" y="6241"/>
                  </a:lnTo>
                  <a:lnTo>
                    <a:pt x="6058" y="6365"/>
                  </a:lnTo>
                  <a:lnTo>
                    <a:pt x="6223" y="6556"/>
                  </a:lnTo>
                  <a:lnTo>
                    <a:pt x="6343" y="6699"/>
                  </a:lnTo>
                  <a:lnTo>
                    <a:pt x="6434" y="6845"/>
                  </a:lnTo>
                  <a:lnTo>
                    <a:pt x="6500" y="7107"/>
                  </a:lnTo>
                  <a:lnTo>
                    <a:pt x="6489" y="7297"/>
                  </a:lnTo>
                  <a:lnTo>
                    <a:pt x="6460" y="7435"/>
                  </a:lnTo>
                  <a:lnTo>
                    <a:pt x="6404" y="7536"/>
                  </a:lnTo>
                  <a:lnTo>
                    <a:pt x="6347" y="7646"/>
                  </a:lnTo>
                  <a:lnTo>
                    <a:pt x="6233" y="7774"/>
                  </a:lnTo>
                  <a:lnTo>
                    <a:pt x="6155" y="7825"/>
                  </a:lnTo>
                  <a:lnTo>
                    <a:pt x="6116" y="7774"/>
                  </a:lnTo>
                  <a:lnTo>
                    <a:pt x="6099" y="7686"/>
                  </a:lnTo>
                  <a:lnTo>
                    <a:pt x="6184" y="7556"/>
                  </a:lnTo>
                  <a:lnTo>
                    <a:pt x="6118" y="7534"/>
                  </a:lnTo>
                  <a:lnTo>
                    <a:pt x="5937" y="7519"/>
                  </a:lnTo>
                  <a:lnTo>
                    <a:pt x="5869" y="7534"/>
                  </a:lnTo>
                  <a:lnTo>
                    <a:pt x="5847" y="7626"/>
                  </a:lnTo>
                  <a:lnTo>
                    <a:pt x="5773" y="7891"/>
                  </a:lnTo>
                  <a:lnTo>
                    <a:pt x="5640" y="8226"/>
                  </a:lnTo>
                  <a:lnTo>
                    <a:pt x="5551" y="8409"/>
                  </a:lnTo>
                  <a:lnTo>
                    <a:pt x="5477" y="8496"/>
                  </a:lnTo>
                  <a:lnTo>
                    <a:pt x="5437" y="8605"/>
                  </a:lnTo>
                  <a:lnTo>
                    <a:pt x="5358" y="8684"/>
                  </a:lnTo>
                  <a:lnTo>
                    <a:pt x="5286" y="8789"/>
                  </a:lnTo>
                  <a:lnTo>
                    <a:pt x="5207" y="8896"/>
                  </a:lnTo>
                  <a:lnTo>
                    <a:pt x="5129" y="8983"/>
                  </a:lnTo>
                  <a:lnTo>
                    <a:pt x="5067" y="9121"/>
                  </a:lnTo>
                  <a:lnTo>
                    <a:pt x="4998" y="9301"/>
                  </a:lnTo>
                  <a:lnTo>
                    <a:pt x="4938" y="9544"/>
                  </a:lnTo>
                  <a:lnTo>
                    <a:pt x="4887" y="9705"/>
                  </a:lnTo>
                  <a:lnTo>
                    <a:pt x="4728" y="9947"/>
                  </a:lnTo>
                  <a:lnTo>
                    <a:pt x="4614" y="10032"/>
                  </a:lnTo>
                  <a:lnTo>
                    <a:pt x="4588" y="10124"/>
                  </a:lnTo>
                  <a:lnTo>
                    <a:pt x="4607" y="10221"/>
                  </a:lnTo>
                  <a:lnTo>
                    <a:pt x="4667" y="10298"/>
                  </a:lnTo>
                  <a:lnTo>
                    <a:pt x="4646" y="10400"/>
                  </a:lnTo>
                  <a:lnTo>
                    <a:pt x="4578" y="10466"/>
                  </a:lnTo>
                  <a:lnTo>
                    <a:pt x="4533" y="10596"/>
                  </a:lnTo>
                  <a:lnTo>
                    <a:pt x="4533" y="10730"/>
                  </a:lnTo>
                  <a:lnTo>
                    <a:pt x="4564" y="10866"/>
                  </a:lnTo>
                  <a:lnTo>
                    <a:pt x="4615" y="10975"/>
                  </a:lnTo>
                  <a:lnTo>
                    <a:pt x="4687" y="11050"/>
                  </a:lnTo>
                  <a:lnTo>
                    <a:pt x="4672" y="11124"/>
                  </a:lnTo>
                  <a:lnTo>
                    <a:pt x="4602" y="11167"/>
                  </a:lnTo>
                  <a:lnTo>
                    <a:pt x="4575" y="11232"/>
                  </a:lnTo>
                  <a:lnTo>
                    <a:pt x="4638" y="11310"/>
                  </a:lnTo>
                  <a:lnTo>
                    <a:pt x="4658" y="11489"/>
                  </a:lnTo>
                  <a:lnTo>
                    <a:pt x="4708" y="11732"/>
                  </a:lnTo>
                  <a:lnTo>
                    <a:pt x="4757" y="12031"/>
                  </a:lnTo>
                  <a:lnTo>
                    <a:pt x="4809" y="12198"/>
                  </a:lnTo>
                  <a:lnTo>
                    <a:pt x="4889" y="12242"/>
                  </a:lnTo>
                  <a:lnTo>
                    <a:pt x="4983" y="12307"/>
                  </a:lnTo>
                  <a:lnTo>
                    <a:pt x="5074" y="12365"/>
                  </a:lnTo>
                  <a:lnTo>
                    <a:pt x="5182" y="12551"/>
                  </a:lnTo>
                  <a:lnTo>
                    <a:pt x="5257" y="12784"/>
                  </a:lnTo>
                  <a:lnTo>
                    <a:pt x="5291" y="13051"/>
                  </a:lnTo>
                  <a:lnTo>
                    <a:pt x="5251" y="13252"/>
                  </a:lnTo>
                  <a:lnTo>
                    <a:pt x="5228" y="13427"/>
                  </a:lnTo>
                  <a:lnTo>
                    <a:pt x="5243" y="13556"/>
                  </a:lnTo>
                  <a:lnTo>
                    <a:pt x="5361" y="13731"/>
                  </a:lnTo>
                  <a:lnTo>
                    <a:pt x="5475" y="14018"/>
                  </a:lnTo>
                  <a:lnTo>
                    <a:pt x="5549" y="14237"/>
                  </a:lnTo>
                  <a:lnTo>
                    <a:pt x="5534" y="14380"/>
                  </a:lnTo>
                  <a:lnTo>
                    <a:pt x="5455" y="14489"/>
                  </a:lnTo>
                  <a:lnTo>
                    <a:pt x="5444" y="14620"/>
                  </a:lnTo>
                  <a:lnTo>
                    <a:pt x="5538" y="14705"/>
                  </a:lnTo>
                  <a:lnTo>
                    <a:pt x="5553" y="14790"/>
                  </a:lnTo>
                  <a:lnTo>
                    <a:pt x="5597" y="14873"/>
                  </a:lnTo>
                  <a:lnTo>
                    <a:pt x="5705" y="14957"/>
                  </a:lnTo>
                  <a:lnTo>
                    <a:pt x="5832" y="15137"/>
                  </a:lnTo>
                  <a:lnTo>
                    <a:pt x="5849" y="15280"/>
                  </a:lnTo>
                  <a:lnTo>
                    <a:pt x="5806" y="15409"/>
                  </a:lnTo>
                  <a:lnTo>
                    <a:pt x="5785" y="15479"/>
                  </a:lnTo>
                  <a:lnTo>
                    <a:pt x="5785" y="15568"/>
                  </a:lnTo>
                  <a:lnTo>
                    <a:pt x="5876" y="15690"/>
                  </a:lnTo>
                  <a:lnTo>
                    <a:pt x="5983" y="15842"/>
                  </a:lnTo>
                  <a:lnTo>
                    <a:pt x="6074" y="15973"/>
                  </a:lnTo>
                  <a:lnTo>
                    <a:pt x="6165" y="16095"/>
                  </a:lnTo>
                  <a:lnTo>
                    <a:pt x="6241" y="16141"/>
                  </a:lnTo>
                  <a:lnTo>
                    <a:pt x="6223" y="16045"/>
                  </a:lnTo>
                  <a:lnTo>
                    <a:pt x="6167" y="15916"/>
                  </a:lnTo>
                  <a:lnTo>
                    <a:pt x="6083" y="15746"/>
                  </a:lnTo>
                  <a:lnTo>
                    <a:pt x="6049" y="15645"/>
                  </a:lnTo>
                  <a:lnTo>
                    <a:pt x="6033" y="15535"/>
                  </a:lnTo>
                  <a:lnTo>
                    <a:pt x="6033" y="15389"/>
                  </a:lnTo>
                  <a:lnTo>
                    <a:pt x="6006" y="15260"/>
                  </a:lnTo>
                  <a:lnTo>
                    <a:pt x="5944" y="15173"/>
                  </a:lnTo>
                  <a:lnTo>
                    <a:pt x="5928" y="15052"/>
                  </a:lnTo>
                  <a:lnTo>
                    <a:pt x="5923" y="14877"/>
                  </a:lnTo>
                  <a:lnTo>
                    <a:pt x="5917" y="14782"/>
                  </a:lnTo>
                  <a:lnTo>
                    <a:pt x="5826" y="14534"/>
                  </a:lnTo>
                  <a:lnTo>
                    <a:pt x="5720" y="14254"/>
                  </a:lnTo>
                  <a:lnTo>
                    <a:pt x="5646" y="13909"/>
                  </a:lnTo>
                  <a:lnTo>
                    <a:pt x="5549" y="13654"/>
                  </a:lnTo>
                  <a:lnTo>
                    <a:pt x="5538" y="13489"/>
                  </a:lnTo>
                  <a:lnTo>
                    <a:pt x="5583" y="13314"/>
                  </a:lnTo>
                  <a:lnTo>
                    <a:pt x="5657" y="13214"/>
                  </a:lnTo>
                  <a:lnTo>
                    <a:pt x="5739" y="13178"/>
                  </a:lnTo>
                  <a:lnTo>
                    <a:pt x="5837" y="13204"/>
                  </a:lnTo>
                  <a:lnTo>
                    <a:pt x="6002" y="13298"/>
                  </a:lnTo>
                  <a:lnTo>
                    <a:pt x="6041" y="13466"/>
                  </a:lnTo>
                  <a:lnTo>
                    <a:pt x="6021" y="13669"/>
                  </a:lnTo>
                  <a:lnTo>
                    <a:pt x="6083" y="13842"/>
                  </a:lnTo>
                  <a:lnTo>
                    <a:pt x="6123" y="14044"/>
                  </a:lnTo>
                  <a:lnTo>
                    <a:pt x="6214" y="14248"/>
                  </a:lnTo>
                  <a:lnTo>
                    <a:pt x="6284" y="14430"/>
                  </a:lnTo>
                  <a:lnTo>
                    <a:pt x="6364" y="14595"/>
                  </a:lnTo>
                  <a:lnTo>
                    <a:pt x="6436" y="14724"/>
                  </a:lnTo>
                  <a:lnTo>
                    <a:pt x="6560" y="14862"/>
                  </a:lnTo>
                  <a:lnTo>
                    <a:pt x="6578" y="15043"/>
                  </a:lnTo>
                  <a:lnTo>
                    <a:pt x="6534" y="15102"/>
                  </a:lnTo>
                  <a:lnTo>
                    <a:pt x="6506" y="15225"/>
                  </a:lnTo>
                  <a:lnTo>
                    <a:pt x="6626" y="15313"/>
                  </a:lnTo>
                  <a:lnTo>
                    <a:pt x="6758" y="15490"/>
                  </a:lnTo>
                  <a:lnTo>
                    <a:pt x="6832" y="15660"/>
                  </a:lnTo>
                  <a:lnTo>
                    <a:pt x="6946" y="15755"/>
                  </a:lnTo>
                  <a:lnTo>
                    <a:pt x="7001" y="15932"/>
                  </a:lnTo>
                  <a:lnTo>
                    <a:pt x="7069" y="16078"/>
                  </a:lnTo>
                  <a:lnTo>
                    <a:pt x="7141" y="16216"/>
                  </a:lnTo>
                  <a:lnTo>
                    <a:pt x="7193" y="16447"/>
                  </a:lnTo>
                  <a:lnTo>
                    <a:pt x="7230" y="16668"/>
                  </a:lnTo>
                  <a:lnTo>
                    <a:pt x="7224" y="16870"/>
                  </a:lnTo>
                  <a:lnTo>
                    <a:pt x="7174" y="17029"/>
                  </a:lnTo>
                  <a:lnTo>
                    <a:pt x="7125" y="17173"/>
                  </a:lnTo>
                  <a:lnTo>
                    <a:pt x="7142" y="17291"/>
                  </a:lnTo>
                  <a:lnTo>
                    <a:pt x="7204" y="17363"/>
                  </a:lnTo>
                  <a:lnTo>
                    <a:pt x="7292" y="17443"/>
                  </a:lnTo>
                  <a:lnTo>
                    <a:pt x="7417" y="17611"/>
                  </a:lnTo>
                  <a:lnTo>
                    <a:pt x="7500" y="17756"/>
                  </a:lnTo>
                  <a:lnTo>
                    <a:pt x="7591" y="17820"/>
                  </a:lnTo>
                  <a:lnTo>
                    <a:pt x="7800" y="17893"/>
                  </a:lnTo>
                  <a:lnTo>
                    <a:pt x="7925" y="18009"/>
                  </a:lnTo>
                  <a:lnTo>
                    <a:pt x="8090" y="18111"/>
                  </a:lnTo>
                  <a:lnTo>
                    <a:pt x="8241" y="18220"/>
                  </a:lnTo>
                  <a:lnTo>
                    <a:pt x="8372" y="18315"/>
                  </a:lnTo>
                  <a:lnTo>
                    <a:pt x="8507" y="18400"/>
                  </a:lnTo>
                  <a:lnTo>
                    <a:pt x="8706" y="18516"/>
                  </a:lnTo>
                  <a:lnTo>
                    <a:pt x="8842" y="18596"/>
                  </a:lnTo>
                  <a:lnTo>
                    <a:pt x="8943" y="18660"/>
                  </a:lnTo>
                  <a:lnTo>
                    <a:pt x="9047" y="18713"/>
                  </a:lnTo>
                  <a:lnTo>
                    <a:pt x="9142" y="18769"/>
                  </a:lnTo>
                  <a:lnTo>
                    <a:pt x="9212" y="18725"/>
                  </a:lnTo>
                  <a:lnTo>
                    <a:pt x="9284" y="18698"/>
                  </a:lnTo>
                  <a:lnTo>
                    <a:pt x="9443" y="18618"/>
                  </a:lnTo>
                  <a:lnTo>
                    <a:pt x="9551" y="18567"/>
                  </a:lnTo>
                  <a:lnTo>
                    <a:pt x="9694" y="18567"/>
                  </a:lnTo>
                  <a:lnTo>
                    <a:pt x="9830" y="18670"/>
                  </a:lnTo>
                  <a:lnTo>
                    <a:pt x="10001" y="18799"/>
                  </a:lnTo>
                  <a:lnTo>
                    <a:pt x="10103" y="18897"/>
                  </a:lnTo>
                  <a:lnTo>
                    <a:pt x="10183" y="19065"/>
                  </a:lnTo>
                  <a:lnTo>
                    <a:pt x="10280" y="19194"/>
                  </a:lnTo>
                  <a:lnTo>
                    <a:pt x="10399" y="19279"/>
                  </a:lnTo>
                  <a:lnTo>
                    <a:pt x="10524" y="19345"/>
                  </a:lnTo>
                  <a:lnTo>
                    <a:pt x="10621" y="19420"/>
                  </a:lnTo>
                  <a:lnTo>
                    <a:pt x="10755" y="19493"/>
                  </a:lnTo>
                  <a:lnTo>
                    <a:pt x="10877" y="19578"/>
                  </a:lnTo>
                  <a:lnTo>
                    <a:pt x="11002" y="19607"/>
                  </a:lnTo>
                  <a:lnTo>
                    <a:pt x="11156" y="19612"/>
                  </a:lnTo>
                  <a:lnTo>
                    <a:pt x="11241" y="19532"/>
                  </a:lnTo>
                  <a:lnTo>
                    <a:pt x="11335" y="19547"/>
                  </a:lnTo>
                  <a:lnTo>
                    <a:pt x="11364" y="19707"/>
                  </a:lnTo>
                  <a:lnTo>
                    <a:pt x="11392" y="19855"/>
                  </a:lnTo>
                  <a:lnTo>
                    <a:pt x="11426" y="19991"/>
                  </a:lnTo>
                  <a:lnTo>
                    <a:pt x="11500" y="20114"/>
                  </a:lnTo>
                  <a:lnTo>
                    <a:pt x="11589" y="20243"/>
                  </a:lnTo>
                  <a:lnTo>
                    <a:pt x="11653" y="20382"/>
                  </a:lnTo>
                  <a:lnTo>
                    <a:pt x="11664" y="20506"/>
                  </a:lnTo>
                  <a:lnTo>
                    <a:pt x="11682" y="20676"/>
                  </a:lnTo>
                  <a:lnTo>
                    <a:pt x="11772" y="20819"/>
                  </a:lnTo>
                  <a:lnTo>
                    <a:pt x="11902" y="20848"/>
                  </a:lnTo>
                  <a:lnTo>
                    <a:pt x="12025" y="20953"/>
                  </a:lnTo>
                  <a:lnTo>
                    <a:pt x="12094" y="21084"/>
                  </a:lnTo>
                  <a:lnTo>
                    <a:pt x="12179" y="21177"/>
                  </a:lnTo>
                  <a:lnTo>
                    <a:pt x="12295" y="21296"/>
                  </a:lnTo>
                  <a:lnTo>
                    <a:pt x="12435" y="21310"/>
                  </a:lnTo>
                  <a:lnTo>
                    <a:pt x="12549" y="21391"/>
                  </a:lnTo>
                  <a:lnTo>
                    <a:pt x="12667" y="21461"/>
                  </a:lnTo>
                  <a:lnTo>
                    <a:pt x="12729" y="21510"/>
                  </a:lnTo>
                  <a:lnTo>
                    <a:pt x="12864" y="21571"/>
                  </a:lnTo>
                  <a:lnTo>
                    <a:pt x="12989" y="21600"/>
                  </a:lnTo>
                  <a:lnTo>
                    <a:pt x="13033" y="21529"/>
                  </a:lnTo>
                  <a:lnTo>
                    <a:pt x="12995" y="21406"/>
                  </a:lnTo>
                  <a:lnTo>
                    <a:pt x="13103" y="21304"/>
                  </a:lnTo>
                  <a:lnTo>
                    <a:pt x="13183" y="21223"/>
                  </a:lnTo>
                  <a:lnTo>
                    <a:pt x="13268" y="21158"/>
                  </a:lnTo>
                  <a:lnTo>
                    <a:pt x="13213" y="21056"/>
                  </a:lnTo>
                  <a:lnTo>
                    <a:pt x="13081" y="21093"/>
                  </a:lnTo>
                  <a:lnTo>
                    <a:pt x="12971" y="21149"/>
                  </a:lnTo>
                  <a:lnTo>
                    <a:pt x="12887" y="21241"/>
                  </a:lnTo>
                  <a:lnTo>
                    <a:pt x="12803" y="21285"/>
                  </a:lnTo>
                  <a:lnTo>
                    <a:pt x="12762" y="21202"/>
                  </a:lnTo>
                  <a:lnTo>
                    <a:pt x="12656" y="21154"/>
                  </a:lnTo>
                  <a:lnTo>
                    <a:pt x="12537" y="21095"/>
                  </a:lnTo>
                  <a:lnTo>
                    <a:pt x="12412" y="20986"/>
                  </a:lnTo>
                  <a:lnTo>
                    <a:pt x="12350" y="20797"/>
                  </a:lnTo>
                  <a:lnTo>
                    <a:pt x="12262" y="20656"/>
                  </a:lnTo>
                  <a:lnTo>
                    <a:pt x="12209" y="20570"/>
                  </a:lnTo>
                  <a:lnTo>
                    <a:pt x="12187" y="20410"/>
                  </a:lnTo>
                  <a:lnTo>
                    <a:pt x="12198" y="20249"/>
                  </a:lnTo>
                  <a:lnTo>
                    <a:pt x="12225" y="20028"/>
                  </a:lnTo>
                  <a:lnTo>
                    <a:pt x="12236" y="19853"/>
                  </a:lnTo>
                  <a:lnTo>
                    <a:pt x="12264" y="19692"/>
                  </a:lnTo>
                  <a:lnTo>
                    <a:pt x="12287" y="19534"/>
                  </a:lnTo>
                  <a:lnTo>
                    <a:pt x="12302" y="19376"/>
                  </a:lnTo>
                  <a:lnTo>
                    <a:pt x="12330" y="19230"/>
                  </a:lnTo>
                  <a:lnTo>
                    <a:pt x="12364" y="19073"/>
                  </a:lnTo>
                  <a:lnTo>
                    <a:pt x="12324" y="18924"/>
                  </a:lnTo>
                  <a:lnTo>
                    <a:pt x="12279" y="18783"/>
                  </a:lnTo>
                  <a:lnTo>
                    <a:pt x="12107" y="18728"/>
                  </a:lnTo>
                  <a:lnTo>
                    <a:pt x="11924" y="18714"/>
                  </a:lnTo>
                  <a:lnTo>
                    <a:pt x="11751" y="18714"/>
                  </a:lnTo>
                  <a:lnTo>
                    <a:pt x="11628" y="18765"/>
                  </a:lnTo>
                  <a:lnTo>
                    <a:pt x="11406" y="18816"/>
                  </a:lnTo>
                  <a:lnTo>
                    <a:pt x="11165" y="18816"/>
                  </a:lnTo>
                  <a:lnTo>
                    <a:pt x="11133" y="18658"/>
                  </a:lnTo>
                  <a:lnTo>
                    <a:pt x="11154" y="18467"/>
                  </a:lnTo>
                  <a:lnTo>
                    <a:pt x="11237" y="18145"/>
                  </a:lnTo>
                  <a:lnTo>
                    <a:pt x="11347" y="17912"/>
                  </a:lnTo>
                  <a:lnTo>
                    <a:pt x="11460" y="17663"/>
                  </a:lnTo>
                  <a:lnTo>
                    <a:pt x="11505" y="17483"/>
                  </a:lnTo>
                  <a:lnTo>
                    <a:pt x="11604" y="17196"/>
                  </a:lnTo>
                  <a:lnTo>
                    <a:pt x="11683" y="17024"/>
                  </a:lnTo>
                  <a:lnTo>
                    <a:pt x="11689" y="16887"/>
                  </a:lnTo>
                  <a:lnTo>
                    <a:pt x="11632" y="16817"/>
                  </a:lnTo>
                  <a:lnTo>
                    <a:pt x="11551" y="16802"/>
                  </a:lnTo>
                  <a:lnTo>
                    <a:pt x="11477" y="16780"/>
                  </a:lnTo>
                  <a:lnTo>
                    <a:pt x="11365" y="16780"/>
                  </a:lnTo>
                  <a:lnTo>
                    <a:pt x="11234" y="16802"/>
                  </a:lnTo>
                  <a:lnTo>
                    <a:pt x="11104" y="16839"/>
                  </a:lnTo>
                  <a:lnTo>
                    <a:pt x="11028" y="16887"/>
                  </a:lnTo>
                  <a:lnTo>
                    <a:pt x="10924" y="16956"/>
                  </a:lnTo>
                  <a:lnTo>
                    <a:pt x="10890" y="17029"/>
                  </a:lnTo>
                  <a:lnTo>
                    <a:pt x="10884" y="17157"/>
                  </a:lnTo>
                  <a:lnTo>
                    <a:pt x="10833" y="17347"/>
                  </a:lnTo>
                  <a:lnTo>
                    <a:pt x="10751" y="17509"/>
                  </a:lnTo>
                  <a:lnTo>
                    <a:pt x="10649" y="17596"/>
                  </a:lnTo>
                  <a:lnTo>
                    <a:pt x="10454" y="17759"/>
                  </a:lnTo>
                  <a:lnTo>
                    <a:pt x="10312" y="17818"/>
                  </a:lnTo>
                  <a:lnTo>
                    <a:pt x="10135" y="17898"/>
                  </a:lnTo>
                  <a:lnTo>
                    <a:pt x="9999" y="17898"/>
                  </a:lnTo>
                  <a:lnTo>
                    <a:pt x="9792" y="17879"/>
                  </a:lnTo>
                  <a:lnTo>
                    <a:pt x="9606" y="17831"/>
                  </a:lnTo>
                  <a:lnTo>
                    <a:pt x="9447" y="17654"/>
                  </a:lnTo>
                  <a:lnTo>
                    <a:pt x="9334" y="17487"/>
                  </a:lnTo>
                  <a:lnTo>
                    <a:pt x="9279" y="17285"/>
                  </a:lnTo>
                  <a:lnTo>
                    <a:pt x="9196" y="16914"/>
                  </a:lnTo>
                  <a:lnTo>
                    <a:pt x="9146" y="16624"/>
                  </a:lnTo>
                  <a:lnTo>
                    <a:pt x="9129" y="16345"/>
                  </a:lnTo>
                  <a:lnTo>
                    <a:pt x="9167" y="16032"/>
                  </a:lnTo>
                  <a:lnTo>
                    <a:pt x="9286" y="15655"/>
                  </a:lnTo>
                  <a:lnTo>
                    <a:pt x="9383" y="15401"/>
                  </a:lnTo>
                  <a:lnTo>
                    <a:pt x="9400" y="15183"/>
                  </a:lnTo>
                  <a:lnTo>
                    <a:pt x="9406" y="14977"/>
                  </a:lnTo>
                  <a:lnTo>
                    <a:pt x="9444" y="14790"/>
                  </a:lnTo>
                  <a:lnTo>
                    <a:pt x="9506" y="14595"/>
                  </a:lnTo>
                  <a:lnTo>
                    <a:pt x="9635" y="14457"/>
                  </a:lnTo>
                  <a:lnTo>
                    <a:pt x="9806" y="14284"/>
                  </a:lnTo>
                  <a:lnTo>
                    <a:pt x="10189" y="14050"/>
                  </a:lnTo>
                  <a:lnTo>
                    <a:pt x="10354" y="13911"/>
                  </a:lnTo>
                  <a:lnTo>
                    <a:pt x="10480" y="13836"/>
                  </a:lnTo>
                  <a:lnTo>
                    <a:pt x="10603" y="13720"/>
                  </a:lnTo>
                  <a:lnTo>
                    <a:pt x="10739" y="13684"/>
                  </a:lnTo>
                  <a:lnTo>
                    <a:pt x="10870" y="13684"/>
                  </a:lnTo>
                  <a:lnTo>
                    <a:pt x="10993" y="13742"/>
                  </a:lnTo>
                  <a:lnTo>
                    <a:pt x="11150" y="13886"/>
                  </a:lnTo>
                  <a:lnTo>
                    <a:pt x="11296" y="13993"/>
                  </a:lnTo>
                  <a:lnTo>
                    <a:pt x="11413" y="14043"/>
                  </a:lnTo>
                  <a:lnTo>
                    <a:pt x="11504" y="14043"/>
                  </a:lnTo>
                  <a:lnTo>
                    <a:pt x="11606" y="13970"/>
                  </a:lnTo>
                  <a:lnTo>
                    <a:pt x="11711" y="13735"/>
                  </a:lnTo>
                  <a:lnTo>
                    <a:pt x="11875" y="13611"/>
                  </a:lnTo>
                  <a:lnTo>
                    <a:pt x="12014" y="13548"/>
                  </a:lnTo>
                  <a:lnTo>
                    <a:pt x="12178" y="13504"/>
                  </a:lnTo>
                  <a:lnTo>
                    <a:pt x="12297" y="13548"/>
                  </a:lnTo>
                  <a:lnTo>
                    <a:pt x="12373" y="13646"/>
                  </a:lnTo>
                  <a:lnTo>
                    <a:pt x="12497" y="13704"/>
                  </a:lnTo>
                  <a:lnTo>
                    <a:pt x="12604" y="13781"/>
                  </a:lnTo>
                  <a:lnTo>
                    <a:pt x="12701" y="13812"/>
                  </a:lnTo>
                  <a:lnTo>
                    <a:pt x="12778" y="13740"/>
                  </a:lnTo>
                  <a:lnTo>
                    <a:pt x="12875" y="13710"/>
                  </a:lnTo>
                  <a:lnTo>
                    <a:pt x="12998" y="13746"/>
                  </a:lnTo>
                  <a:lnTo>
                    <a:pt x="13081" y="13890"/>
                  </a:lnTo>
                  <a:lnTo>
                    <a:pt x="13168" y="13996"/>
                  </a:lnTo>
                  <a:lnTo>
                    <a:pt x="13228" y="14124"/>
                  </a:lnTo>
                  <a:lnTo>
                    <a:pt x="13245" y="14260"/>
                  </a:lnTo>
                  <a:lnTo>
                    <a:pt x="13188" y="14382"/>
                  </a:lnTo>
                  <a:lnTo>
                    <a:pt x="13150" y="14515"/>
                  </a:lnTo>
                  <a:lnTo>
                    <a:pt x="13150" y="14661"/>
                  </a:lnTo>
                  <a:lnTo>
                    <a:pt x="13213" y="14744"/>
                  </a:lnTo>
                  <a:lnTo>
                    <a:pt x="13265" y="14853"/>
                  </a:lnTo>
                  <a:lnTo>
                    <a:pt x="13283" y="15108"/>
                  </a:lnTo>
                  <a:lnTo>
                    <a:pt x="13334" y="15290"/>
                  </a:lnTo>
                  <a:lnTo>
                    <a:pt x="13452" y="15424"/>
                  </a:lnTo>
                  <a:lnTo>
                    <a:pt x="13548" y="15365"/>
                  </a:lnTo>
                  <a:lnTo>
                    <a:pt x="13603" y="15222"/>
                  </a:lnTo>
                  <a:lnTo>
                    <a:pt x="13654" y="15037"/>
                  </a:lnTo>
                  <a:lnTo>
                    <a:pt x="13654" y="14814"/>
                  </a:lnTo>
                  <a:lnTo>
                    <a:pt x="13681" y="14602"/>
                  </a:lnTo>
                  <a:lnTo>
                    <a:pt x="13650" y="14293"/>
                  </a:lnTo>
                  <a:lnTo>
                    <a:pt x="13616" y="14170"/>
                  </a:lnTo>
                  <a:lnTo>
                    <a:pt x="13599" y="13973"/>
                  </a:lnTo>
                  <a:lnTo>
                    <a:pt x="13582" y="13688"/>
                  </a:lnTo>
                  <a:lnTo>
                    <a:pt x="13593" y="13506"/>
                  </a:lnTo>
                  <a:lnTo>
                    <a:pt x="13658" y="13353"/>
                  </a:lnTo>
                  <a:lnTo>
                    <a:pt x="13728" y="13200"/>
                  </a:lnTo>
                  <a:lnTo>
                    <a:pt x="13825" y="13091"/>
                  </a:lnTo>
                  <a:lnTo>
                    <a:pt x="13927" y="12967"/>
                  </a:lnTo>
                  <a:lnTo>
                    <a:pt x="14218" y="12701"/>
                  </a:lnTo>
                  <a:lnTo>
                    <a:pt x="14326" y="12563"/>
                  </a:lnTo>
                  <a:lnTo>
                    <a:pt x="14453" y="12468"/>
                  </a:lnTo>
                  <a:lnTo>
                    <a:pt x="14577" y="12404"/>
                  </a:lnTo>
                  <a:lnTo>
                    <a:pt x="14723" y="12341"/>
                  </a:lnTo>
                  <a:lnTo>
                    <a:pt x="14852" y="12246"/>
                  </a:lnTo>
                  <a:lnTo>
                    <a:pt x="14935" y="12127"/>
                  </a:lnTo>
                  <a:lnTo>
                    <a:pt x="15055" y="12032"/>
                  </a:lnTo>
                  <a:lnTo>
                    <a:pt x="15152" y="11945"/>
                  </a:lnTo>
                  <a:lnTo>
                    <a:pt x="15263" y="11753"/>
                  </a:lnTo>
                  <a:lnTo>
                    <a:pt x="15280" y="11595"/>
                  </a:lnTo>
                  <a:lnTo>
                    <a:pt x="15303" y="11434"/>
                  </a:lnTo>
                  <a:lnTo>
                    <a:pt x="15281" y="11276"/>
                  </a:lnTo>
                  <a:lnTo>
                    <a:pt x="15281" y="11116"/>
                  </a:lnTo>
                  <a:lnTo>
                    <a:pt x="15303" y="10934"/>
                  </a:lnTo>
                  <a:lnTo>
                    <a:pt x="15389" y="10761"/>
                  </a:lnTo>
                  <a:lnTo>
                    <a:pt x="15482" y="10761"/>
                  </a:lnTo>
                  <a:lnTo>
                    <a:pt x="15499" y="10880"/>
                  </a:lnTo>
                  <a:lnTo>
                    <a:pt x="15546" y="11021"/>
                  </a:lnTo>
                  <a:lnTo>
                    <a:pt x="15614" y="10967"/>
                  </a:lnTo>
                  <a:lnTo>
                    <a:pt x="15535" y="10727"/>
                  </a:lnTo>
                  <a:lnTo>
                    <a:pt x="15650" y="10569"/>
                  </a:lnTo>
                  <a:lnTo>
                    <a:pt x="15762" y="10432"/>
                  </a:lnTo>
                  <a:lnTo>
                    <a:pt x="16024" y="10381"/>
                  </a:lnTo>
                  <a:lnTo>
                    <a:pt x="16117" y="10289"/>
                  </a:lnTo>
                  <a:lnTo>
                    <a:pt x="16183" y="10120"/>
                  </a:lnTo>
                  <a:lnTo>
                    <a:pt x="16253" y="10035"/>
                  </a:lnTo>
                  <a:lnTo>
                    <a:pt x="16440" y="9841"/>
                  </a:lnTo>
                  <a:lnTo>
                    <a:pt x="16600" y="9797"/>
                  </a:lnTo>
                  <a:lnTo>
                    <a:pt x="16827" y="9761"/>
                  </a:lnTo>
                  <a:lnTo>
                    <a:pt x="16975" y="9680"/>
                  </a:lnTo>
                  <a:lnTo>
                    <a:pt x="17100" y="9613"/>
                  </a:lnTo>
                  <a:lnTo>
                    <a:pt x="17191" y="9547"/>
                  </a:lnTo>
                  <a:lnTo>
                    <a:pt x="17242" y="9250"/>
                  </a:lnTo>
                  <a:lnTo>
                    <a:pt x="17356" y="9134"/>
                  </a:lnTo>
                  <a:lnTo>
                    <a:pt x="17482" y="9045"/>
                  </a:lnTo>
                  <a:lnTo>
                    <a:pt x="17579" y="8965"/>
                  </a:lnTo>
                  <a:lnTo>
                    <a:pt x="17788" y="8827"/>
                  </a:lnTo>
                  <a:lnTo>
                    <a:pt x="17966" y="8684"/>
                  </a:lnTo>
                  <a:lnTo>
                    <a:pt x="18192" y="8613"/>
                  </a:lnTo>
                  <a:lnTo>
                    <a:pt x="18339" y="8516"/>
                  </a:lnTo>
                  <a:lnTo>
                    <a:pt x="18489" y="8428"/>
                  </a:lnTo>
                  <a:lnTo>
                    <a:pt x="18633" y="8365"/>
                  </a:lnTo>
                  <a:lnTo>
                    <a:pt x="18762" y="8309"/>
                  </a:lnTo>
                  <a:lnTo>
                    <a:pt x="18913" y="8309"/>
                  </a:lnTo>
                  <a:lnTo>
                    <a:pt x="19010" y="8350"/>
                  </a:lnTo>
                  <a:lnTo>
                    <a:pt x="19016" y="8472"/>
                  </a:lnTo>
                  <a:lnTo>
                    <a:pt x="18873" y="8513"/>
                  </a:lnTo>
                  <a:lnTo>
                    <a:pt x="18706" y="8635"/>
                  </a:lnTo>
                  <a:lnTo>
                    <a:pt x="18595" y="8691"/>
                  </a:lnTo>
                  <a:lnTo>
                    <a:pt x="18495" y="8751"/>
                  </a:lnTo>
                  <a:lnTo>
                    <a:pt x="18450" y="8839"/>
                  </a:lnTo>
                  <a:lnTo>
                    <a:pt x="18511" y="8931"/>
                  </a:lnTo>
                  <a:lnTo>
                    <a:pt x="18611" y="8931"/>
                  </a:lnTo>
                  <a:lnTo>
                    <a:pt x="18791" y="8827"/>
                  </a:lnTo>
                  <a:lnTo>
                    <a:pt x="18930" y="8727"/>
                  </a:lnTo>
                  <a:lnTo>
                    <a:pt x="19074" y="8650"/>
                  </a:lnTo>
                  <a:lnTo>
                    <a:pt x="19244" y="8635"/>
                  </a:lnTo>
                  <a:cubicBezTo>
                    <a:pt x="19290" y="8619"/>
                    <a:pt x="19335" y="8600"/>
                    <a:pt x="19379" y="8579"/>
                  </a:cubicBezTo>
                  <a:cubicBezTo>
                    <a:pt x="19434" y="8553"/>
                    <a:pt x="19488" y="8523"/>
                    <a:pt x="19541" y="8489"/>
                  </a:cubicBezTo>
                  <a:lnTo>
                    <a:pt x="19653" y="8409"/>
                  </a:lnTo>
                  <a:lnTo>
                    <a:pt x="19869" y="8294"/>
                  </a:lnTo>
                  <a:lnTo>
                    <a:pt x="19833" y="8195"/>
                  </a:lnTo>
                  <a:lnTo>
                    <a:pt x="19698" y="8202"/>
                  </a:lnTo>
                  <a:lnTo>
                    <a:pt x="19554" y="8292"/>
                  </a:lnTo>
                  <a:lnTo>
                    <a:pt x="19488" y="8314"/>
                  </a:lnTo>
                  <a:lnTo>
                    <a:pt x="19341" y="8314"/>
                  </a:lnTo>
                  <a:lnTo>
                    <a:pt x="19174" y="8207"/>
                  </a:lnTo>
                  <a:lnTo>
                    <a:pt x="18993" y="8112"/>
                  </a:lnTo>
                  <a:lnTo>
                    <a:pt x="18933" y="7978"/>
                  </a:lnTo>
                  <a:lnTo>
                    <a:pt x="18938" y="7840"/>
                  </a:lnTo>
                  <a:lnTo>
                    <a:pt x="18944" y="7690"/>
                  </a:lnTo>
                  <a:lnTo>
                    <a:pt x="19006" y="7610"/>
                  </a:lnTo>
                  <a:lnTo>
                    <a:pt x="19140" y="7428"/>
                  </a:lnTo>
                  <a:lnTo>
                    <a:pt x="19187" y="7345"/>
                  </a:lnTo>
                  <a:lnTo>
                    <a:pt x="19237" y="7180"/>
                  </a:lnTo>
                  <a:lnTo>
                    <a:pt x="19106" y="7144"/>
                  </a:lnTo>
                  <a:lnTo>
                    <a:pt x="18892" y="7163"/>
                  </a:lnTo>
                  <a:lnTo>
                    <a:pt x="18659" y="7228"/>
                  </a:lnTo>
                  <a:lnTo>
                    <a:pt x="18407" y="7344"/>
                  </a:lnTo>
                  <a:lnTo>
                    <a:pt x="18286" y="7459"/>
                  </a:lnTo>
                  <a:lnTo>
                    <a:pt x="18115" y="7495"/>
                  </a:lnTo>
                  <a:lnTo>
                    <a:pt x="18053" y="7522"/>
                  </a:lnTo>
                  <a:lnTo>
                    <a:pt x="17997" y="7406"/>
                  </a:lnTo>
                  <a:lnTo>
                    <a:pt x="18048" y="7304"/>
                  </a:lnTo>
                  <a:lnTo>
                    <a:pt x="18150" y="7238"/>
                  </a:lnTo>
                  <a:lnTo>
                    <a:pt x="18577" y="7007"/>
                  </a:lnTo>
                  <a:lnTo>
                    <a:pt x="18765" y="6862"/>
                  </a:lnTo>
                  <a:cubicBezTo>
                    <a:pt x="18809" y="6831"/>
                    <a:pt x="18854" y="6805"/>
                    <a:pt x="18901" y="6781"/>
                  </a:cubicBezTo>
                  <a:cubicBezTo>
                    <a:pt x="18965" y="6749"/>
                    <a:pt x="19031" y="6724"/>
                    <a:pt x="19098" y="6706"/>
                  </a:cubicBezTo>
                  <a:lnTo>
                    <a:pt x="19233" y="6665"/>
                  </a:lnTo>
                  <a:lnTo>
                    <a:pt x="19413" y="6636"/>
                  </a:lnTo>
                  <a:lnTo>
                    <a:pt x="19652" y="6658"/>
                  </a:lnTo>
                  <a:lnTo>
                    <a:pt x="19921" y="6687"/>
                  </a:lnTo>
                  <a:lnTo>
                    <a:pt x="20075" y="6660"/>
                  </a:lnTo>
                  <a:lnTo>
                    <a:pt x="20242" y="6618"/>
                  </a:lnTo>
                  <a:lnTo>
                    <a:pt x="20490" y="6615"/>
                  </a:lnTo>
                  <a:lnTo>
                    <a:pt x="20803" y="6477"/>
                  </a:lnTo>
                  <a:lnTo>
                    <a:pt x="20930" y="6409"/>
                  </a:lnTo>
                  <a:cubicBezTo>
                    <a:pt x="20988" y="6390"/>
                    <a:pt x="21045" y="6366"/>
                    <a:pt x="21099" y="6336"/>
                  </a:cubicBezTo>
                  <a:cubicBezTo>
                    <a:pt x="21140" y="6313"/>
                    <a:pt x="21179" y="6288"/>
                    <a:pt x="21217" y="6260"/>
                  </a:cubicBezTo>
                  <a:lnTo>
                    <a:pt x="21276" y="6209"/>
                  </a:lnTo>
                  <a:lnTo>
                    <a:pt x="21373" y="6131"/>
                  </a:lnTo>
                  <a:cubicBezTo>
                    <a:pt x="21397" y="6115"/>
                    <a:pt x="21420" y="6096"/>
                    <a:pt x="21441" y="6073"/>
                  </a:cubicBezTo>
                  <a:cubicBezTo>
                    <a:pt x="21471" y="6042"/>
                    <a:pt x="21497" y="6005"/>
                    <a:pt x="21518" y="5964"/>
                  </a:cubicBezTo>
                  <a:lnTo>
                    <a:pt x="21583" y="5842"/>
                  </a:lnTo>
                  <a:lnTo>
                    <a:pt x="21600" y="5716"/>
                  </a:lnTo>
                  <a:lnTo>
                    <a:pt x="21594" y="5645"/>
                  </a:lnTo>
                  <a:lnTo>
                    <a:pt x="21471" y="5526"/>
                  </a:lnTo>
                  <a:lnTo>
                    <a:pt x="21403" y="5467"/>
                  </a:lnTo>
                  <a:lnTo>
                    <a:pt x="21327" y="5446"/>
                  </a:lnTo>
                  <a:lnTo>
                    <a:pt x="21196" y="5446"/>
                  </a:lnTo>
                  <a:lnTo>
                    <a:pt x="21091" y="5453"/>
                  </a:lnTo>
                  <a:lnTo>
                    <a:pt x="20995" y="5547"/>
                  </a:lnTo>
                  <a:lnTo>
                    <a:pt x="20900" y="5567"/>
                  </a:lnTo>
                  <a:lnTo>
                    <a:pt x="20828" y="5523"/>
                  </a:lnTo>
                  <a:lnTo>
                    <a:pt x="20828" y="5416"/>
                  </a:lnTo>
                  <a:cubicBezTo>
                    <a:pt x="20860" y="5376"/>
                    <a:pt x="20896" y="5339"/>
                    <a:pt x="20934" y="5307"/>
                  </a:cubicBezTo>
                  <a:cubicBezTo>
                    <a:pt x="20959" y="5286"/>
                    <a:pt x="20985" y="5266"/>
                    <a:pt x="21011" y="5249"/>
                  </a:cubicBezTo>
                  <a:lnTo>
                    <a:pt x="20920" y="5120"/>
                  </a:lnTo>
                  <a:lnTo>
                    <a:pt x="20871" y="4942"/>
                  </a:lnTo>
                  <a:lnTo>
                    <a:pt x="20814" y="4814"/>
                  </a:lnTo>
                  <a:lnTo>
                    <a:pt x="20734" y="4712"/>
                  </a:lnTo>
                  <a:lnTo>
                    <a:pt x="20746" y="4563"/>
                  </a:lnTo>
                  <a:lnTo>
                    <a:pt x="20846" y="4476"/>
                  </a:lnTo>
                  <a:lnTo>
                    <a:pt x="20856" y="4345"/>
                  </a:lnTo>
                  <a:lnTo>
                    <a:pt x="20833" y="4183"/>
                  </a:lnTo>
                  <a:lnTo>
                    <a:pt x="20762" y="4113"/>
                  </a:lnTo>
                  <a:lnTo>
                    <a:pt x="20722" y="4001"/>
                  </a:lnTo>
                  <a:cubicBezTo>
                    <a:pt x="20752" y="3980"/>
                    <a:pt x="20776" y="3947"/>
                    <a:pt x="20790" y="3907"/>
                  </a:cubicBezTo>
                  <a:cubicBezTo>
                    <a:pt x="20808" y="3857"/>
                    <a:pt x="20810" y="3800"/>
                    <a:pt x="20796" y="3749"/>
                  </a:cubicBezTo>
                  <a:lnTo>
                    <a:pt x="20745" y="3647"/>
                  </a:lnTo>
                  <a:lnTo>
                    <a:pt x="20720" y="3537"/>
                  </a:lnTo>
                  <a:lnTo>
                    <a:pt x="20625" y="3493"/>
                  </a:lnTo>
                  <a:lnTo>
                    <a:pt x="20528" y="3632"/>
                  </a:lnTo>
                  <a:lnTo>
                    <a:pt x="20392" y="3756"/>
                  </a:lnTo>
                  <a:lnTo>
                    <a:pt x="20250" y="3892"/>
                  </a:lnTo>
                  <a:lnTo>
                    <a:pt x="20115" y="4018"/>
                  </a:lnTo>
                  <a:lnTo>
                    <a:pt x="19946" y="4098"/>
                  </a:lnTo>
                  <a:lnTo>
                    <a:pt x="19822" y="4091"/>
                  </a:lnTo>
                  <a:lnTo>
                    <a:pt x="19744" y="4074"/>
                  </a:lnTo>
                  <a:lnTo>
                    <a:pt x="19649" y="3952"/>
                  </a:lnTo>
                  <a:lnTo>
                    <a:pt x="19564" y="3858"/>
                  </a:lnTo>
                  <a:lnTo>
                    <a:pt x="19617" y="3705"/>
                  </a:lnTo>
                  <a:lnTo>
                    <a:pt x="19691" y="3562"/>
                  </a:lnTo>
                  <a:lnTo>
                    <a:pt x="19670" y="3362"/>
                  </a:lnTo>
                  <a:lnTo>
                    <a:pt x="19615" y="3265"/>
                  </a:lnTo>
                  <a:lnTo>
                    <a:pt x="19484" y="3118"/>
                  </a:lnTo>
                  <a:lnTo>
                    <a:pt x="19382" y="3053"/>
                  </a:lnTo>
                  <a:lnTo>
                    <a:pt x="19268" y="2958"/>
                  </a:lnTo>
                  <a:lnTo>
                    <a:pt x="19145" y="2912"/>
                  </a:lnTo>
                  <a:lnTo>
                    <a:pt x="19014" y="2919"/>
                  </a:lnTo>
                  <a:lnTo>
                    <a:pt x="18924" y="2834"/>
                  </a:lnTo>
                  <a:lnTo>
                    <a:pt x="18793" y="2819"/>
                  </a:lnTo>
                  <a:lnTo>
                    <a:pt x="18658" y="2819"/>
                  </a:lnTo>
                  <a:lnTo>
                    <a:pt x="18524" y="2863"/>
                  </a:lnTo>
                  <a:lnTo>
                    <a:pt x="18416" y="2934"/>
                  </a:lnTo>
                  <a:lnTo>
                    <a:pt x="18334" y="2997"/>
                  </a:lnTo>
                  <a:lnTo>
                    <a:pt x="18277" y="3133"/>
                  </a:lnTo>
                  <a:lnTo>
                    <a:pt x="18228" y="3344"/>
                  </a:lnTo>
                  <a:lnTo>
                    <a:pt x="18114" y="3556"/>
                  </a:lnTo>
                  <a:lnTo>
                    <a:pt x="18057" y="3665"/>
                  </a:lnTo>
                  <a:lnTo>
                    <a:pt x="17966" y="3765"/>
                  </a:lnTo>
                  <a:lnTo>
                    <a:pt x="17864" y="3806"/>
                  </a:lnTo>
                  <a:lnTo>
                    <a:pt x="17813" y="3908"/>
                  </a:lnTo>
                  <a:lnTo>
                    <a:pt x="17790" y="3988"/>
                  </a:lnTo>
                  <a:lnTo>
                    <a:pt x="17790" y="4105"/>
                  </a:lnTo>
                  <a:lnTo>
                    <a:pt x="17807" y="4220"/>
                  </a:lnTo>
                  <a:lnTo>
                    <a:pt x="17813" y="4330"/>
                  </a:lnTo>
                  <a:lnTo>
                    <a:pt x="17807" y="4419"/>
                  </a:lnTo>
                  <a:lnTo>
                    <a:pt x="17727" y="4570"/>
                  </a:lnTo>
                  <a:lnTo>
                    <a:pt x="17608" y="4723"/>
                  </a:lnTo>
                  <a:lnTo>
                    <a:pt x="17570" y="4807"/>
                  </a:lnTo>
                  <a:lnTo>
                    <a:pt x="17479" y="4941"/>
                  </a:lnTo>
                  <a:lnTo>
                    <a:pt x="17394" y="5028"/>
                  </a:lnTo>
                  <a:lnTo>
                    <a:pt x="17345" y="5072"/>
                  </a:lnTo>
                  <a:lnTo>
                    <a:pt x="17172" y="5175"/>
                  </a:lnTo>
                  <a:lnTo>
                    <a:pt x="17093" y="5197"/>
                  </a:lnTo>
                  <a:lnTo>
                    <a:pt x="16951" y="5269"/>
                  </a:lnTo>
                  <a:lnTo>
                    <a:pt x="16873" y="5378"/>
                  </a:lnTo>
                  <a:lnTo>
                    <a:pt x="16811" y="5487"/>
                  </a:lnTo>
                  <a:lnTo>
                    <a:pt x="16771" y="5592"/>
                  </a:lnTo>
                  <a:lnTo>
                    <a:pt x="16743" y="5750"/>
                  </a:lnTo>
                  <a:lnTo>
                    <a:pt x="16726" y="5871"/>
                  </a:lnTo>
                  <a:lnTo>
                    <a:pt x="16709" y="5944"/>
                  </a:lnTo>
                  <a:lnTo>
                    <a:pt x="16652" y="6076"/>
                  </a:lnTo>
                  <a:lnTo>
                    <a:pt x="16601" y="6191"/>
                  </a:lnTo>
                  <a:lnTo>
                    <a:pt x="16482" y="6279"/>
                  </a:lnTo>
                  <a:lnTo>
                    <a:pt x="16345" y="6351"/>
                  </a:lnTo>
                  <a:lnTo>
                    <a:pt x="16220" y="6410"/>
                  </a:lnTo>
                  <a:lnTo>
                    <a:pt x="16108" y="6417"/>
                  </a:lnTo>
                  <a:lnTo>
                    <a:pt x="16026" y="6249"/>
                  </a:lnTo>
                  <a:lnTo>
                    <a:pt x="15965" y="6129"/>
                  </a:lnTo>
                  <a:lnTo>
                    <a:pt x="15948" y="6014"/>
                  </a:lnTo>
                  <a:lnTo>
                    <a:pt x="15982" y="5833"/>
                  </a:lnTo>
                  <a:lnTo>
                    <a:pt x="16056" y="5667"/>
                  </a:lnTo>
                  <a:lnTo>
                    <a:pt x="16079" y="5551"/>
                  </a:lnTo>
                  <a:lnTo>
                    <a:pt x="16130" y="5398"/>
                  </a:lnTo>
                  <a:lnTo>
                    <a:pt x="16168" y="5299"/>
                  </a:lnTo>
                  <a:lnTo>
                    <a:pt x="16158" y="5212"/>
                  </a:lnTo>
                  <a:lnTo>
                    <a:pt x="16120" y="5149"/>
                  </a:lnTo>
                  <a:lnTo>
                    <a:pt x="16044" y="5134"/>
                  </a:lnTo>
                  <a:lnTo>
                    <a:pt x="15842" y="5066"/>
                  </a:lnTo>
                  <a:lnTo>
                    <a:pt x="15649" y="5016"/>
                  </a:lnTo>
                  <a:lnTo>
                    <a:pt x="15519" y="4899"/>
                  </a:lnTo>
                  <a:lnTo>
                    <a:pt x="15428" y="4807"/>
                  </a:lnTo>
                  <a:lnTo>
                    <a:pt x="15295" y="4703"/>
                  </a:lnTo>
                  <a:lnTo>
                    <a:pt x="15101" y="4615"/>
                  </a:lnTo>
                  <a:lnTo>
                    <a:pt x="15030" y="4608"/>
                  </a:lnTo>
                  <a:lnTo>
                    <a:pt x="14853" y="4596"/>
                  </a:lnTo>
                  <a:lnTo>
                    <a:pt x="14711" y="4533"/>
                  </a:lnTo>
                  <a:lnTo>
                    <a:pt x="14656" y="4441"/>
                  </a:lnTo>
                  <a:lnTo>
                    <a:pt x="14613" y="4335"/>
                  </a:lnTo>
                  <a:lnTo>
                    <a:pt x="14581" y="4174"/>
                  </a:lnTo>
                  <a:lnTo>
                    <a:pt x="14534" y="4070"/>
                  </a:lnTo>
                  <a:lnTo>
                    <a:pt x="14451" y="4048"/>
                  </a:lnTo>
                  <a:lnTo>
                    <a:pt x="14384" y="3982"/>
                  </a:lnTo>
                  <a:lnTo>
                    <a:pt x="14380" y="3875"/>
                  </a:lnTo>
                  <a:lnTo>
                    <a:pt x="14437" y="3743"/>
                  </a:lnTo>
                  <a:lnTo>
                    <a:pt x="14496" y="3639"/>
                  </a:lnTo>
                  <a:lnTo>
                    <a:pt x="14589" y="3529"/>
                  </a:lnTo>
                  <a:lnTo>
                    <a:pt x="14644" y="3420"/>
                  </a:lnTo>
                  <a:lnTo>
                    <a:pt x="14712" y="3355"/>
                  </a:lnTo>
                  <a:lnTo>
                    <a:pt x="14846" y="3290"/>
                  </a:lnTo>
                  <a:lnTo>
                    <a:pt x="14960" y="3224"/>
                  </a:lnTo>
                  <a:lnTo>
                    <a:pt x="15117" y="3068"/>
                  </a:lnTo>
                  <a:lnTo>
                    <a:pt x="15265" y="2971"/>
                  </a:lnTo>
                  <a:lnTo>
                    <a:pt x="15367" y="2891"/>
                  </a:lnTo>
                  <a:lnTo>
                    <a:pt x="15479" y="2833"/>
                  </a:lnTo>
                  <a:lnTo>
                    <a:pt x="15627" y="2760"/>
                  </a:lnTo>
                  <a:lnTo>
                    <a:pt x="15801" y="2672"/>
                  </a:lnTo>
                  <a:lnTo>
                    <a:pt x="15902" y="2616"/>
                  </a:lnTo>
                  <a:lnTo>
                    <a:pt x="15953" y="2544"/>
                  </a:lnTo>
                  <a:lnTo>
                    <a:pt x="15902" y="2480"/>
                  </a:lnTo>
                  <a:lnTo>
                    <a:pt x="15942" y="2320"/>
                  </a:lnTo>
                  <a:lnTo>
                    <a:pt x="16029" y="2276"/>
                  </a:lnTo>
                  <a:lnTo>
                    <a:pt x="16111" y="2336"/>
                  </a:lnTo>
                  <a:lnTo>
                    <a:pt x="16338" y="2329"/>
                  </a:lnTo>
                  <a:lnTo>
                    <a:pt x="16515" y="2242"/>
                  </a:lnTo>
                  <a:lnTo>
                    <a:pt x="16662" y="2213"/>
                  </a:lnTo>
                  <a:lnTo>
                    <a:pt x="16803" y="2154"/>
                  </a:lnTo>
                  <a:lnTo>
                    <a:pt x="16958" y="2088"/>
                  </a:lnTo>
                  <a:lnTo>
                    <a:pt x="16928" y="1994"/>
                  </a:lnTo>
                  <a:lnTo>
                    <a:pt x="16828" y="1852"/>
                  </a:lnTo>
                  <a:lnTo>
                    <a:pt x="16746" y="1775"/>
                  </a:lnTo>
                  <a:lnTo>
                    <a:pt x="16786" y="1685"/>
                  </a:lnTo>
                  <a:lnTo>
                    <a:pt x="16894" y="1649"/>
                  </a:lnTo>
                  <a:lnTo>
                    <a:pt x="17022" y="1728"/>
                  </a:lnTo>
                  <a:cubicBezTo>
                    <a:pt x="17065" y="1745"/>
                    <a:pt x="17109" y="1754"/>
                    <a:pt x="17154" y="1754"/>
                  </a:cubicBezTo>
                  <a:cubicBezTo>
                    <a:pt x="17193" y="1754"/>
                    <a:pt x="17232" y="1748"/>
                    <a:pt x="17270" y="1735"/>
                  </a:cubicBezTo>
                  <a:lnTo>
                    <a:pt x="17369" y="1675"/>
                  </a:lnTo>
                  <a:lnTo>
                    <a:pt x="17463" y="1580"/>
                  </a:lnTo>
                  <a:lnTo>
                    <a:pt x="17617" y="1551"/>
                  </a:lnTo>
                  <a:lnTo>
                    <a:pt x="17797" y="1546"/>
                  </a:lnTo>
                  <a:lnTo>
                    <a:pt x="17945" y="1517"/>
                  </a:lnTo>
                  <a:cubicBezTo>
                    <a:pt x="18025" y="1530"/>
                    <a:pt x="18106" y="1530"/>
                    <a:pt x="18186" y="1517"/>
                  </a:cubicBezTo>
                  <a:cubicBezTo>
                    <a:pt x="18230" y="1510"/>
                    <a:pt x="18274" y="1499"/>
                    <a:pt x="18316" y="1480"/>
                  </a:cubicBezTo>
                  <a:cubicBezTo>
                    <a:pt x="18379" y="1453"/>
                    <a:pt x="18437" y="1411"/>
                    <a:pt x="18487" y="1357"/>
                  </a:cubicBezTo>
                  <a:lnTo>
                    <a:pt x="18576" y="1269"/>
                  </a:lnTo>
                  <a:lnTo>
                    <a:pt x="18679" y="1133"/>
                  </a:lnTo>
                  <a:lnTo>
                    <a:pt x="18740" y="1033"/>
                  </a:lnTo>
                  <a:lnTo>
                    <a:pt x="18827" y="887"/>
                  </a:lnTo>
                  <a:lnTo>
                    <a:pt x="18865" y="773"/>
                  </a:lnTo>
                  <a:lnTo>
                    <a:pt x="18842" y="683"/>
                  </a:lnTo>
                  <a:lnTo>
                    <a:pt x="18706" y="662"/>
                  </a:lnTo>
                  <a:lnTo>
                    <a:pt x="18611" y="642"/>
                  </a:lnTo>
                  <a:lnTo>
                    <a:pt x="18371" y="642"/>
                  </a:lnTo>
                  <a:lnTo>
                    <a:pt x="18303" y="678"/>
                  </a:lnTo>
                  <a:lnTo>
                    <a:pt x="18196" y="812"/>
                  </a:lnTo>
                  <a:lnTo>
                    <a:pt x="18035" y="1029"/>
                  </a:lnTo>
                  <a:lnTo>
                    <a:pt x="17939" y="1072"/>
                  </a:lnTo>
                  <a:lnTo>
                    <a:pt x="17774" y="1203"/>
                  </a:lnTo>
                  <a:lnTo>
                    <a:pt x="17708" y="1283"/>
                  </a:lnTo>
                  <a:lnTo>
                    <a:pt x="17630" y="1324"/>
                  </a:lnTo>
                  <a:lnTo>
                    <a:pt x="17575" y="1297"/>
                  </a:lnTo>
                  <a:lnTo>
                    <a:pt x="17456" y="1210"/>
                  </a:lnTo>
                  <a:lnTo>
                    <a:pt x="17478" y="1123"/>
                  </a:lnTo>
                  <a:lnTo>
                    <a:pt x="17579" y="987"/>
                  </a:lnTo>
                  <a:lnTo>
                    <a:pt x="17620" y="848"/>
                  </a:lnTo>
                  <a:lnTo>
                    <a:pt x="17580" y="746"/>
                  </a:lnTo>
                  <a:lnTo>
                    <a:pt x="17480" y="713"/>
                  </a:lnTo>
                  <a:lnTo>
                    <a:pt x="17389" y="669"/>
                  </a:lnTo>
                  <a:lnTo>
                    <a:pt x="17377" y="770"/>
                  </a:lnTo>
                  <a:lnTo>
                    <a:pt x="17275" y="843"/>
                  </a:lnTo>
                  <a:lnTo>
                    <a:pt x="17223" y="719"/>
                  </a:lnTo>
                  <a:lnTo>
                    <a:pt x="17188" y="550"/>
                  </a:lnTo>
                  <a:lnTo>
                    <a:pt x="17158" y="474"/>
                  </a:lnTo>
                  <a:lnTo>
                    <a:pt x="17158" y="393"/>
                  </a:lnTo>
                  <a:lnTo>
                    <a:pt x="17262" y="250"/>
                  </a:lnTo>
                  <a:lnTo>
                    <a:pt x="17279" y="137"/>
                  </a:lnTo>
                  <a:lnTo>
                    <a:pt x="17211" y="42"/>
                  </a:lnTo>
                  <a:lnTo>
                    <a:pt x="17121" y="0"/>
                  </a:lnTo>
                  <a:lnTo>
                    <a:pt x="16997" y="69"/>
                  </a:lnTo>
                  <a:lnTo>
                    <a:pt x="16878" y="193"/>
                  </a:lnTo>
                  <a:lnTo>
                    <a:pt x="16739" y="264"/>
                  </a:lnTo>
                  <a:lnTo>
                    <a:pt x="16601" y="308"/>
                  </a:lnTo>
                  <a:lnTo>
                    <a:pt x="16495" y="385"/>
                  </a:lnTo>
                  <a:lnTo>
                    <a:pt x="16478" y="478"/>
                  </a:lnTo>
                  <a:lnTo>
                    <a:pt x="16580" y="499"/>
                  </a:lnTo>
                  <a:lnTo>
                    <a:pt x="16696" y="652"/>
                  </a:lnTo>
                  <a:lnTo>
                    <a:pt x="16774" y="698"/>
                  </a:lnTo>
                  <a:lnTo>
                    <a:pt x="16711" y="834"/>
                  </a:lnTo>
                  <a:lnTo>
                    <a:pt x="16611" y="914"/>
                  </a:lnTo>
                  <a:lnTo>
                    <a:pt x="16484" y="970"/>
                  </a:lnTo>
                  <a:lnTo>
                    <a:pt x="16336" y="992"/>
                  </a:lnTo>
                  <a:lnTo>
                    <a:pt x="16211" y="1072"/>
                  </a:lnTo>
                  <a:lnTo>
                    <a:pt x="16065" y="1208"/>
                  </a:lnTo>
                  <a:lnTo>
                    <a:pt x="15938" y="1300"/>
                  </a:lnTo>
                  <a:lnTo>
                    <a:pt x="15900" y="1403"/>
                  </a:lnTo>
                  <a:lnTo>
                    <a:pt x="15840" y="1405"/>
                  </a:lnTo>
                  <a:lnTo>
                    <a:pt x="15806" y="1296"/>
                  </a:lnTo>
                  <a:lnTo>
                    <a:pt x="15726" y="1252"/>
                  </a:lnTo>
                  <a:lnTo>
                    <a:pt x="15631" y="1267"/>
                  </a:lnTo>
                  <a:lnTo>
                    <a:pt x="15605" y="1192"/>
                  </a:lnTo>
                  <a:cubicBezTo>
                    <a:pt x="15584" y="1165"/>
                    <a:pt x="15559" y="1144"/>
                    <a:pt x="15531" y="1131"/>
                  </a:cubicBezTo>
                  <a:cubicBezTo>
                    <a:pt x="15512" y="1122"/>
                    <a:pt x="15491" y="1117"/>
                    <a:pt x="15471" y="1117"/>
                  </a:cubicBezTo>
                  <a:lnTo>
                    <a:pt x="15344" y="1117"/>
                  </a:lnTo>
                  <a:lnTo>
                    <a:pt x="15199" y="1177"/>
                  </a:lnTo>
                  <a:lnTo>
                    <a:pt x="15108" y="1170"/>
                  </a:lnTo>
                  <a:lnTo>
                    <a:pt x="14956" y="1162"/>
                  </a:lnTo>
                  <a:lnTo>
                    <a:pt x="14865" y="1119"/>
                  </a:lnTo>
                  <a:cubicBezTo>
                    <a:pt x="14833" y="1105"/>
                    <a:pt x="14801" y="1091"/>
                    <a:pt x="14769" y="1075"/>
                  </a:cubicBezTo>
                  <a:cubicBezTo>
                    <a:pt x="14722" y="1053"/>
                    <a:pt x="14676" y="1028"/>
                    <a:pt x="14628" y="1010"/>
                  </a:cubicBezTo>
                  <a:cubicBezTo>
                    <a:pt x="14586" y="993"/>
                    <a:pt x="14542" y="981"/>
                    <a:pt x="14498" y="973"/>
                  </a:cubicBezTo>
                  <a:lnTo>
                    <a:pt x="14362" y="995"/>
                  </a:lnTo>
                  <a:lnTo>
                    <a:pt x="14227" y="1051"/>
                  </a:lnTo>
                  <a:lnTo>
                    <a:pt x="14126" y="1073"/>
                  </a:lnTo>
                  <a:lnTo>
                    <a:pt x="14007" y="1095"/>
                  </a:lnTo>
                  <a:lnTo>
                    <a:pt x="13915" y="1160"/>
                  </a:lnTo>
                  <a:lnTo>
                    <a:pt x="13864" y="1223"/>
                  </a:lnTo>
                  <a:lnTo>
                    <a:pt x="13791" y="1318"/>
                  </a:lnTo>
                  <a:cubicBezTo>
                    <a:pt x="13779" y="1341"/>
                    <a:pt x="13766" y="1364"/>
                    <a:pt x="13753" y="1386"/>
                  </a:cubicBezTo>
                  <a:cubicBezTo>
                    <a:pt x="13728" y="1427"/>
                    <a:pt x="13701" y="1467"/>
                    <a:pt x="13670" y="1500"/>
                  </a:cubicBezTo>
                  <a:cubicBezTo>
                    <a:pt x="13638" y="1533"/>
                    <a:pt x="13603" y="1560"/>
                    <a:pt x="13565" y="1580"/>
                  </a:cubicBezTo>
                  <a:lnTo>
                    <a:pt x="13469" y="1480"/>
                  </a:lnTo>
                  <a:lnTo>
                    <a:pt x="13459" y="1310"/>
                  </a:lnTo>
                  <a:lnTo>
                    <a:pt x="13425" y="1176"/>
                  </a:lnTo>
                  <a:lnTo>
                    <a:pt x="13378" y="1120"/>
                  </a:lnTo>
                  <a:lnTo>
                    <a:pt x="13268" y="1101"/>
                  </a:lnTo>
                  <a:lnTo>
                    <a:pt x="13148" y="1115"/>
                  </a:lnTo>
                  <a:lnTo>
                    <a:pt x="13089" y="1183"/>
                  </a:lnTo>
                  <a:lnTo>
                    <a:pt x="13018" y="1183"/>
                  </a:lnTo>
                  <a:lnTo>
                    <a:pt x="12818" y="1192"/>
                  </a:lnTo>
                  <a:lnTo>
                    <a:pt x="12642" y="1192"/>
                  </a:lnTo>
                  <a:lnTo>
                    <a:pt x="12500" y="1104"/>
                  </a:lnTo>
                  <a:lnTo>
                    <a:pt x="12494" y="1027"/>
                  </a:lnTo>
                  <a:lnTo>
                    <a:pt x="12560" y="956"/>
                  </a:lnTo>
                  <a:lnTo>
                    <a:pt x="12650" y="915"/>
                  </a:lnTo>
                  <a:lnTo>
                    <a:pt x="12674" y="840"/>
                  </a:lnTo>
                  <a:lnTo>
                    <a:pt x="12555" y="840"/>
                  </a:lnTo>
                  <a:lnTo>
                    <a:pt x="12364" y="876"/>
                  </a:lnTo>
                  <a:lnTo>
                    <a:pt x="12266" y="825"/>
                  </a:lnTo>
                  <a:lnTo>
                    <a:pt x="12129" y="723"/>
                  </a:lnTo>
                  <a:lnTo>
                    <a:pt x="11999" y="650"/>
                  </a:lnTo>
                  <a:lnTo>
                    <a:pt x="11913" y="614"/>
                  </a:lnTo>
                  <a:lnTo>
                    <a:pt x="11760" y="572"/>
                  </a:lnTo>
                  <a:lnTo>
                    <a:pt x="11642" y="550"/>
                  </a:lnTo>
                  <a:lnTo>
                    <a:pt x="11514" y="550"/>
                  </a:lnTo>
                  <a:lnTo>
                    <a:pt x="11415" y="558"/>
                  </a:lnTo>
                  <a:lnTo>
                    <a:pt x="11319" y="601"/>
                  </a:lnTo>
                  <a:lnTo>
                    <a:pt x="11143" y="637"/>
                  </a:lnTo>
                  <a:lnTo>
                    <a:pt x="11018" y="616"/>
                  </a:lnTo>
                  <a:lnTo>
                    <a:pt x="10847" y="514"/>
                  </a:lnTo>
                  <a:lnTo>
                    <a:pt x="10762" y="449"/>
                  </a:lnTo>
                  <a:lnTo>
                    <a:pt x="10681" y="458"/>
                  </a:lnTo>
                  <a:lnTo>
                    <a:pt x="10573" y="509"/>
                  </a:lnTo>
                  <a:lnTo>
                    <a:pt x="10499" y="546"/>
                  </a:lnTo>
                  <a:lnTo>
                    <a:pt x="10376" y="524"/>
                  </a:lnTo>
                  <a:lnTo>
                    <a:pt x="10291" y="502"/>
                  </a:lnTo>
                  <a:lnTo>
                    <a:pt x="10121" y="517"/>
                  </a:lnTo>
                  <a:lnTo>
                    <a:pt x="9918" y="575"/>
                  </a:lnTo>
                  <a:lnTo>
                    <a:pt x="9714" y="655"/>
                  </a:lnTo>
                  <a:lnTo>
                    <a:pt x="9448" y="747"/>
                  </a:lnTo>
                  <a:lnTo>
                    <a:pt x="9329" y="769"/>
                  </a:lnTo>
                  <a:lnTo>
                    <a:pt x="8951" y="819"/>
                  </a:lnTo>
                  <a:lnTo>
                    <a:pt x="8616" y="776"/>
                  </a:lnTo>
                  <a:lnTo>
                    <a:pt x="8127" y="613"/>
                  </a:lnTo>
                  <a:lnTo>
                    <a:pt x="7941" y="509"/>
                  </a:lnTo>
                  <a:lnTo>
                    <a:pt x="7648" y="483"/>
                  </a:lnTo>
                  <a:lnTo>
                    <a:pt x="7075" y="407"/>
                  </a:lnTo>
                  <a:lnTo>
                    <a:pt x="6936" y="356"/>
                  </a:lnTo>
                  <a:lnTo>
                    <a:pt x="6817" y="290"/>
                  </a:lnTo>
                  <a:lnTo>
                    <a:pt x="6682" y="254"/>
                  </a:lnTo>
                  <a:lnTo>
                    <a:pt x="6466" y="217"/>
                  </a:lnTo>
                  <a:lnTo>
                    <a:pt x="6284" y="195"/>
                  </a:lnTo>
                  <a:lnTo>
                    <a:pt x="6126" y="188"/>
                  </a:lnTo>
                  <a:lnTo>
                    <a:pt x="5969" y="188"/>
                  </a:lnTo>
                  <a:lnTo>
                    <a:pt x="5690" y="225"/>
                  </a:lnTo>
                  <a:lnTo>
                    <a:pt x="5320" y="268"/>
                  </a:lnTo>
                  <a:lnTo>
                    <a:pt x="5074" y="361"/>
                  </a:lnTo>
                  <a:lnTo>
                    <a:pt x="4688" y="433"/>
                  </a:lnTo>
                  <a:lnTo>
                    <a:pt x="4586" y="477"/>
                  </a:lnTo>
                  <a:lnTo>
                    <a:pt x="4348" y="572"/>
                  </a:lnTo>
                  <a:lnTo>
                    <a:pt x="4054" y="701"/>
                  </a:lnTo>
                  <a:lnTo>
                    <a:pt x="3823" y="793"/>
                  </a:lnTo>
                  <a:lnTo>
                    <a:pt x="3588" y="866"/>
                  </a:lnTo>
                  <a:lnTo>
                    <a:pt x="3471" y="862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72" name="Shape 1487"/>
            <p:cNvSpPr/>
            <p:nvPr/>
          </p:nvSpPr>
          <p:spPr>
            <a:xfrm>
              <a:off x="3201543" y="456166"/>
              <a:ext cx="980439" cy="353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34" y="1167"/>
                  </a:moveTo>
                  <a:lnTo>
                    <a:pt x="4811" y="2252"/>
                  </a:lnTo>
                  <a:lnTo>
                    <a:pt x="2967" y="4498"/>
                  </a:lnTo>
                  <a:lnTo>
                    <a:pt x="1963" y="5618"/>
                  </a:lnTo>
                  <a:lnTo>
                    <a:pt x="576" y="7014"/>
                  </a:lnTo>
                  <a:lnTo>
                    <a:pt x="80" y="8227"/>
                  </a:lnTo>
                  <a:lnTo>
                    <a:pt x="0" y="9312"/>
                  </a:lnTo>
                  <a:lnTo>
                    <a:pt x="451" y="10588"/>
                  </a:lnTo>
                  <a:lnTo>
                    <a:pt x="1016" y="11735"/>
                  </a:lnTo>
                  <a:cubicBezTo>
                    <a:pt x="1189" y="11851"/>
                    <a:pt x="1367" y="11914"/>
                    <a:pt x="1545" y="11921"/>
                  </a:cubicBezTo>
                  <a:cubicBezTo>
                    <a:pt x="2101" y="11944"/>
                    <a:pt x="2642" y="11441"/>
                    <a:pt x="3079" y="10495"/>
                  </a:cubicBezTo>
                  <a:lnTo>
                    <a:pt x="3970" y="9406"/>
                  </a:lnTo>
                  <a:lnTo>
                    <a:pt x="5427" y="8286"/>
                  </a:lnTo>
                  <a:lnTo>
                    <a:pt x="6330" y="8286"/>
                  </a:lnTo>
                  <a:lnTo>
                    <a:pt x="7392" y="10183"/>
                  </a:lnTo>
                  <a:lnTo>
                    <a:pt x="7965" y="10836"/>
                  </a:lnTo>
                  <a:lnTo>
                    <a:pt x="7774" y="11797"/>
                  </a:lnTo>
                  <a:lnTo>
                    <a:pt x="7111" y="12073"/>
                  </a:lnTo>
                  <a:cubicBezTo>
                    <a:pt x="6813" y="12042"/>
                    <a:pt x="6516" y="12011"/>
                    <a:pt x="6219" y="11980"/>
                  </a:cubicBezTo>
                  <a:cubicBezTo>
                    <a:pt x="5914" y="11948"/>
                    <a:pt x="5609" y="11917"/>
                    <a:pt x="5304" y="11886"/>
                  </a:cubicBezTo>
                  <a:lnTo>
                    <a:pt x="5201" y="13473"/>
                  </a:lnTo>
                  <a:lnTo>
                    <a:pt x="6409" y="14126"/>
                  </a:lnTo>
                  <a:cubicBezTo>
                    <a:pt x="6963" y="14051"/>
                    <a:pt x="7516" y="13958"/>
                    <a:pt x="8069" y="13846"/>
                  </a:cubicBezTo>
                  <a:cubicBezTo>
                    <a:pt x="8714" y="13716"/>
                    <a:pt x="9358" y="13560"/>
                    <a:pt x="10001" y="13380"/>
                  </a:cubicBezTo>
                  <a:lnTo>
                    <a:pt x="10642" y="15239"/>
                  </a:lnTo>
                  <a:lnTo>
                    <a:pt x="9896" y="15981"/>
                  </a:lnTo>
                  <a:cubicBezTo>
                    <a:pt x="9546" y="16191"/>
                    <a:pt x="9192" y="16347"/>
                    <a:pt x="8836" y="16448"/>
                  </a:cubicBezTo>
                  <a:cubicBezTo>
                    <a:pt x="7951" y="16697"/>
                    <a:pt x="7059" y="16604"/>
                    <a:pt x="6183" y="16172"/>
                  </a:cubicBezTo>
                  <a:lnTo>
                    <a:pt x="4831" y="16172"/>
                  </a:lnTo>
                  <a:lnTo>
                    <a:pt x="4764" y="17467"/>
                  </a:lnTo>
                  <a:lnTo>
                    <a:pt x="5860" y="18555"/>
                  </a:lnTo>
                  <a:lnTo>
                    <a:pt x="7450" y="19951"/>
                  </a:lnTo>
                  <a:lnTo>
                    <a:pt x="9207" y="21320"/>
                  </a:lnTo>
                  <a:lnTo>
                    <a:pt x="10369" y="21600"/>
                  </a:lnTo>
                  <a:lnTo>
                    <a:pt x="11950" y="21507"/>
                  </a:lnTo>
                  <a:lnTo>
                    <a:pt x="13656" y="20231"/>
                  </a:lnTo>
                  <a:cubicBezTo>
                    <a:pt x="13887" y="19682"/>
                    <a:pt x="14168" y="19316"/>
                    <a:pt x="14469" y="19174"/>
                  </a:cubicBezTo>
                  <a:cubicBezTo>
                    <a:pt x="14818" y="19009"/>
                    <a:pt x="15172" y="19150"/>
                    <a:pt x="15519" y="19329"/>
                  </a:cubicBezTo>
                  <a:cubicBezTo>
                    <a:pt x="15975" y="19564"/>
                    <a:pt x="16427" y="19863"/>
                    <a:pt x="16872" y="20224"/>
                  </a:cubicBezTo>
                  <a:lnTo>
                    <a:pt x="18689" y="19850"/>
                  </a:lnTo>
                  <a:lnTo>
                    <a:pt x="20146" y="18544"/>
                  </a:lnTo>
                  <a:lnTo>
                    <a:pt x="21195" y="17237"/>
                  </a:lnTo>
                  <a:lnTo>
                    <a:pt x="21600" y="15873"/>
                  </a:lnTo>
                  <a:lnTo>
                    <a:pt x="21374" y="15130"/>
                  </a:lnTo>
                  <a:cubicBezTo>
                    <a:pt x="21049" y="15131"/>
                    <a:pt x="20734" y="14814"/>
                    <a:pt x="20486" y="14235"/>
                  </a:cubicBezTo>
                  <a:cubicBezTo>
                    <a:pt x="20325" y="13859"/>
                    <a:pt x="20198" y="13383"/>
                    <a:pt x="20115" y="12847"/>
                  </a:cubicBezTo>
                  <a:cubicBezTo>
                    <a:pt x="20094" y="12509"/>
                    <a:pt x="20094" y="12163"/>
                    <a:pt x="20115" y="11824"/>
                  </a:cubicBezTo>
                  <a:cubicBezTo>
                    <a:pt x="20168" y="10953"/>
                    <a:pt x="20353" y="10185"/>
                    <a:pt x="20623" y="9709"/>
                  </a:cubicBezTo>
                  <a:lnTo>
                    <a:pt x="21199" y="6443"/>
                  </a:lnTo>
                  <a:lnTo>
                    <a:pt x="21301" y="5513"/>
                  </a:lnTo>
                  <a:cubicBezTo>
                    <a:pt x="21336" y="5080"/>
                    <a:pt x="21268" y="4633"/>
                    <a:pt x="21131" y="4397"/>
                  </a:cubicBezTo>
                  <a:cubicBezTo>
                    <a:pt x="20903" y="4004"/>
                    <a:pt x="20627" y="4349"/>
                    <a:pt x="20376" y="4646"/>
                  </a:cubicBezTo>
                  <a:cubicBezTo>
                    <a:pt x="20058" y="5024"/>
                    <a:pt x="19716" y="5284"/>
                    <a:pt x="19439" y="5860"/>
                  </a:cubicBezTo>
                  <a:cubicBezTo>
                    <a:pt x="19169" y="6418"/>
                    <a:pt x="18986" y="7219"/>
                    <a:pt x="18761" y="7909"/>
                  </a:cubicBezTo>
                  <a:cubicBezTo>
                    <a:pt x="18530" y="8617"/>
                    <a:pt x="18255" y="9207"/>
                    <a:pt x="17949" y="9651"/>
                  </a:cubicBezTo>
                  <a:lnTo>
                    <a:pt x="17192" y="8997"/>
                  </a:lnTo>
                  <a:cubicBezTo>
                    <a:pt x="17245" y="8451"/>
                    <a:pt x="17264" y="7885"/>
                    <a:pt x="17249" y="7321"/>
                  </a:cubicBezTo>
                  <a:cubicBezTo>
                    <a:pt x="17234" y="6788"/>
                    <a:pt x="17188" y="6264"/>
                    <a:pt x="17113" y="5770"/>
                  </a:cubicBezTo>
                  <a:lnTo>
                    <a:pt x="16235" y="5863"/>
                  </a:lnTo>
                  <a:lnTo>
                    <a:pt x="15637" y="7539"/>
                  </a:lnTo>
                  <a:lnTo>
                    <a:pt x="14936" y="7349"/>
                  </a:lnTo>
                  <a:lnTo>
                    <a:pt x="14394" y="6820"/>
                  </a:lnTo>
                  <a:lnTo>
                    <a:pt x="13160" y="5925"/>
                  </a:lnTo>
                  <a:lnTo>
                    <a:pt x="12891" y="4996"/>
                  </a:lnTo>
                  <a:lnTo>
                    <a:pt x="12371" y="3658"/>
                  </a:lnTo>
                  <a:lnTo>
                    <a:pt x="11460" y="2356"/>
                  </a:lnTo>
                  <a:lnTo>
                    <a:pt x="10150" y="1298"/>
                  </a:lnTo>
                  <a:lnTo>
                    <a:pt x="9103" y="649"/>
                  </a:lnTo>
                  <a:lnTo>
                    <a:pt x="8371" y="2"/>
                  </a:lnTo>
                  <a:lnTo>
                    <a:pt x="7461" y="0"/>
                  </a:lnTo>
                  <a:lnTo>
                    <a:pt x="6933" y="376"/>
                  </a:lnTo>
                  <a:lnTo>
                    <a:pt x="5634" y="1167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73" name="Shape 1488"/>
            <p:cNvSpPr/>
            <p:nvPr/>
          </p:nvSpPr>
          <p:spPr>
            <a:xfrm>
              <a:off x="4259490" y="741971"/>
              <a:ext cx="169971" cy="84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70" y="2473"/>
                  </a:moveTo>
                  <a:lnTo>
                    <a:pt x="5361" y="4164"/>
                  </a:lnTo>
                  <a:lnTo>
                    <a:pt x="2017" y="7047"/>
                  </a:lnTo>
                  <a:lnTo>
                    <a:pt x="0" y="10954"/>
                  </a:lnTo>
                  <a:lnTo>
                    <a:pt x="2552" y="17693"/>
                  </a:lnTo>
                  <a:lnTo>
                    <a:pt x="5850" y="21600"/>
                  </a:lnTo>
                  <a:cubicBezTo>
                    <a:pt x="7389" y="21202"/>
                    <a:pt x="8897" y="20415"/>
                    <a:pt x="10337" y="19256"/>
                  </a:cubicBezTo>
                  <a:cubicBezTo>
                    <a:pt x="12339" y="17645"/>
                    <a:pt x="14178" y="15341"/>
                    <a:pt x="16135" y="13527"/>
                  </a:cubicBezTo>
                  <a:cubicBezTo>
                    <a:pt x="17883" y="11907"/>
                    <a:pt x="19716" y="10684"/>
                    <a:pt x="21600" y="9880"/>
                  </a:cubicBezTo>
                  <a:lnTo>
                    <a:pt x="21014" y="4151"/>
                  </a:lnTo>
                  <a:lnTo>
                    <a:pt x="17112" y="2719"/>
                  </a:lnTo>
                  <a:lnTo>
                    <a:pt x="14661" y="0"/>
                  </a:lnTo>
                  <a:lnTo>
                    <a:pt x="10670" y="2473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74" name="Shape 1489"/>
            <p:cNvSpPr/>
            <p:nvPr/>
          </p:nvSpPr>
          <p:spPr>
            <a:xfrm>
              <a:off x="4322421" y="478200"/>
              <a:ext cx="303992" cy="15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55" y="8070"/>
                  </a:moveTo>
                  <a:lnTo>
                    <a:pt x="7801" y="11552"/>
                  </a:lnTo>
                  <a:lnTo>
                    <a:pt x="5516" y="10656"/>
                  </a:lnTo>
                  <a:lnTo>
                    <a:pt x="2915" y="8883"/>
                  </a:lnTo>
                  <a:lnTo>
                    <a:pt x="484" y="9938"/>
                  </a:lnTo>
                  <a:lnTo>
                    <a:pt x="0" y="12339"/>
                  </a:lnTo>
                  <a:lnTo>
                    <a:pt x="2322" y="13819"/>
                  </a:lnTo>
                  <a:lnTo>
                    <a:pt x="4989" y="16372"/>
                  </a:lnTo>
                  <a:lnTo>
                    <a:pt x="6259" y="21600"/>
                  </a:lnTo>
                  <a:lnTo>
                    <a:pt x="8764" y="21166"/>
                  </a:lnTo>
                  <a:lnTo>
                    <a:pt x="11419" y="18835"/>
                  </a:lnTo>
                  <a:lnTo>
                    <a:pt x="13595" y="17559"/>
                  </a:lnTo>
                  <a:lnTo>
                    <a:pt x="16209" y="16717"/>
                  </a:lnTo>
                  <a:lnTo>
                    <a:pt x="18103" y="12039"/>
                  </a:lnTo>
                  <a:lnTo>
                    <a:pt x="18868" y="8289"/>
                  </a:lnTo>
                  <a:lnTo>
                    <a:pt x="21600" y="2573"/>
                  </a:lnTo>
                  <a:lnTo>
                    <a:pt x="21345" y="797"/>
                  </a:lnTo>
                  <a:lnTo>
                    <a:pt x="19965" y="0"/>
                  </a:lnTo>
                  <a:lnTo>
                    <a:pt x="18121" y="1761"/>
                  </a:lnTo>
                  <a:lnTo>
                    <a:pt x="15430" y="3083"/>
                  </a:lnTo>
                  <a:cubicBezTo>
                    <a:pt x="14909" y="2790"/>
                    <a:pt x="14357" y="2790"/>
                    <a:pt x="13836" y="3083"/>
                  </a:cubicBezTo>
                  <a:cubicBezTo>
                    <a:pt x="13246" y="3416"/>
                    <a:pt x="12725" y="4109"/>
                    <a:pt x="12352" y="5060"/>
                  </a:cubicBezTo>
                  <a:lnTo>
                    <a:pt x="9855" y="807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75" name="Shape 1490"/>
            <p:cNvSpPr/>
            <p:nvPr/>
          </p:nvSpPr>
          <p:spPr>
            <a:xfrm>
              <a:off x="4649413" y="477256"/>
              <a:ext cx="236476" cy="10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83" y="0"/>
                  </a:moveTo>
                  <a:lnTo>
                    <a:pt x="11928" y="3126"/>
                  </a:lnTo>
                  <a:lnTo>
                    <a:pt x="8108" y="3244"/>
                  </a:lnTo>
                  <a:lnTo>
                    <a:pt x="5428" y="5147"/>
                  </a:lnTo>
                  <a:lnTo>
                    <a:pt x="1745" y="9615"/>
                  </a:lnTo>
                  <a:lnTo>
                    <a:pt x="0" y="15547"/>
                  </a:lnTo>
                  <a:lnTo>
                    <a:pt x="588" y="20642"/>
                  </a:lnTo>
                  <a:lnTo>
                    <a:pt x="3255" y="21600"/>
                  </a:lnTo>
                  <a:lnTo>
                    <a:pt x="5550" y="17130"/>
                  </a:lnTo>
                  <a:lnTo>
                    <a:pt x="11731" y="15960"/>
                  </a:lnTo>
                  <a:lnTo>
                    <a:pt x="16226" y="17237"/>
                  </a:lnTo>
                  <a:lnTo>
                    <a:pt x="19914" y="14058"/>
                  </a:lnTo>
                  <a:lnTo>
                    <a:pt x="21459" y="10547"/>
                  </a:lnTo>
                  <a:lnTo>
                    <a:pt x="21600" y="3750"/>
                  </a:lnTo>
                  <a:lnTo>
                    <a:pt x="20248" y="1848"/>
                  </a:lnTo>
                  <a:lnTo>
                    <a:pt x="16283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76" name="Shape 1491"/>
            <p:cNvSpPr/>
            <p:nvPr/>
          </p:nvSpPr>
          <p:spPr>
            <a:xfrm>
              <a:off x="4971129" y="344517"/>
              <a:ext cx="583000" cy="13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38" y="93"/>
                  </a:moveTo>
                  <a:lnTo>
                    <a:pt x="2736" y="1503"/>
                  </a:lnTo>
                  <a:lnTo>
                    <a:pt x="1623" y="3591"/>
                  </a:lnTo>
                  <a:lnTo>
                    <a:pt x="622" y="6051"/>
                  </a:lnTo>
                  <a:lnTo>
                    <a:pt x="0" y="11309"/>
                  </a:lnTo>
                  <a:cubicBezTo>
                    <a:pt x="23" y="12625"/>
                    <a:pt x="147" y="13870"/>
                    <a:pt x="350" y="14850"/>
                  </a:cubicBezTo>
                  <a:cubicBezTo>
                    <a:pt x="1005" y="17999"/>
                    <a:pt x="2162" y="17761"/>
                    <a:pt x="2744" y="14356"/>
                  </a:cubicBezTo>
                  <a:lnTo>
                    <a:pt x="5745" y="14109"/>
                  </a:lnTo>
                  <a:lnTo>
                    <a:pt x="6941" y="15344"/>
                  </a:lnTo>
                  <a:lnTo>
                    <a:pt x="7732" y="17545"/>
                  </a:lnTo>
                  <a:lnTo>
                    <a:pt x="11998" y="18080"/>
                  </a:lnTo>
                  <a:lnTo>
                    <a:pt x="14484" y="17092"/>
                  </a:lnTo>
                  <a:lnTo>
                    <a:pt x="15087" y="21600"/>
                  </a:lnTo>
                  <a:lnTo>
                    <a:pt x="16550" y="21600"/>
                  </a:lnTo>
                  <a:lnTo>
                    <a:pt x="17231" y="19140"/>
                  </a:lnTo>
                  <a:lnTo>
                    <a:pt x="18865" y="15518"/>
                  </a:lnTo>
                  <a:lnTo>
                    <a:pt x="20308" y="14036"/>
                  </a:lnTo>
                  <a:lnTo>
                    <a:pt x="21600" y="11412"/>
                  </a:lnTo>
                  <a:cubicBezTo>
                    <a:pt x="21334" y="10787"/>
                    <a:pt x="21058" y="10251"/>
                    <a:pt x="20774" y="9806"/>
                  </a:cubicBezTo>
                  <a:cubicBezTo>
                    <a:pt x="20288" y="9047"/>
                    <a:pt x="19783" y="8563"/>
                    <a:pt x="19275" y="8160"/>
                  </a:cubicBezTo>
                  <a:cubicBezTo>
                    <a:pt x="18598" y="7622"/>
                    <a:pt x="17913" y="7228"/>
                    <a:pt x="17224" y="7172"/>
                  </a:cubicBezTo>
                  <a:cubicBezTo>
                    <a:pt x="16485" y="7113"/>
                    <a:pt x="15746" y="7444"/>
                    <a:pt x="15026" y="8160"/>
                  </a:cubicBezTo>
                  <a:lnTo>
                    <a:pt x="12369" y="8407"/>
                  </a:lnTo>
                  <a:lnTo>
                    <a:pt x="10911" y="9394"/>
                  </a:lnTo>
                  <a:lnTo>
                    <a:pt x="8883" y="10619"/>
                  </a:lnTo>
                  <a:lnTo>
                    <a:pt x="7915" y="8232"/>
                  </a:lnTo>
                  <a:lnTo>
                    <a:pt x="5806" y="3786"/>
                  </a:lnTo>
                  <a:lnTo>
                    <a:pt x="5241" y="0"/>
                  </a:lnTo>
                  <a:lnTo>
                    <a:pt x="3838" y="93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77" name="Shape 1492"/>
            <p:cNvSpPr/>
            <p:nvPr/>
          </p:nvSpPr>
          <p:spPr>
            <a:xfrm>
              <a:off x="5244605" y="-1"/>
              <a:ext cx="1335755" cy="378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61" y="13378"/>
                  </a:moveTo>
                  <a:lnTo>
                    <a:pt x="5088" y="13526"/>
                  </a:lnTo>
                  <a:lnTo>
                    <a:pt x="4669" y="12962"/>
                  </a:lnTo>
                  <a:lnTo>
                    <a:pt x="4219" y="12959"/>
                  </a:lnTo>
                  <a:lnTo>
                    <a:pt x="3753" y="12614"/>
                  </a:lnTo>
                  <a:lnTo>
                    <a:pt x="3243" y="12700"/>
                  </a:lnTo>
                  <a:lnTo>
                    <a:pt x="3001" y="13654"/>
                  </a:lnTo>
                  <a:lnTo>
                    <a:pt x="3447" y="14348"/>
                  </a:lnTo>
                  <a:lnTo>
                    <a:pt x="4117" y="13825"/>
                  </a:lnTo>
                  <a:lnTo>
                    <a:pt x="4612" y="14954"/>
                  </a:lnTo>
                  <a:lnTo>
                    <a:pt x="4247" y="16144"/>
                  </a:lnTo>
                  <a:lnTo>
                    <a:pt x="3401" y="16493"/>
                  </a:lnTo>
                  <a:lnTo>
                    <a:pt x="3037" y="17070"/>
                  </a:lnTo>
                  <a:lnTo>
                    <a:pt x="2338" y="17502"/>
                  </a:lnTo>
                  <a:lnTo>
                    <a:pt x="1089" y="17154"/>
                  </a:lnTo>
                  <a:lnTo>
                    <a:pt x="368" y="16144"/>
                  </a:lnTo>
                  <a:lnTo>
                    <a:pt x="0" y="16754"/>
                  </a:lnTo>
                  <a:lnTo>
                    <a:pt x="473" y="17680"/>
                  </a:lnTo>
                  <a:lnTo>
                    <a:pt x="1410" y="19248"/>
                  </a:lnTo>
                  <a:cubicBezTo>
                    <a:pt x="1564" y="19437"/>
                    <a:pt x="1722" y="19583"/>
                    <a:pt x="1882" y="19684"/>
                  </a:cubicBezTo>
                  <a:cubicBezTo>
                    <a:pt x="2315" y="19954"/>
                    <a:pt x="2758" y="19895"/>
                    <a:pt x="3184" y="19509"/>
                  </a:cubicBezTo>
                  <a:lnTo>
                    <a:pt x="4003" y="18899"/>
                  </a:lnTo>
                  <a:lnTo>
                    <a:pt x="4865" y="19684"/>
                  </a:lnTo>
                  <a:lnTo>
                    <a:pt x="5810" y="21600"/>
                  </a:lnTo>
                  <a:lnTo>
                    <a:pt x="6299" y="20087"/>
                  </a:lnTo>
                  <a:cubicBezTo>
                    <a:pt x="6564" y="19546"/>
                    <a:pt x="6838" y="19061"/>
                    <a:pt x="7119" y="18634"/>
                  </a:cubicBezTo>
                  <a:cubicBezTo>
                    <a:pt x="7498" y="18061"/>
                    <a:pt x="7889" y="17595"/>
                    <a:pt x="8288" y="17241"/>
                  </a:cubicBezTo>
                  <a:lnTo>
                    <a:pt x="8943" y="16573"/>
                  </a:lnTo>
                  <a:cubicBezTo>
                    <a:pt x="9325" y="16367"/>
                    <a:pt x="9696" y="15967"/>
                    <a:pt x="10045" y="15386"/>
                  </a:cubicBezTo>
                  <a:cubicBezTo>
                    <a:pt x="10339" y="14896"/>
                    <a:pt x="10614" y="14282"/>
                    <a:pt x="10865" y="13557"/>
                  </a:cubicBezTo>
                  <a:lnTo>
                    <a:pt x="11910" y="11553"/>
                  </a:lnTo>
                  <a:lnTo>
                    <a:pt x="12755" y="10329"/>
                  </a:lnTo>
                  <a:lnTo>
                    <a:pt x="14123" y="9460"/>
                  </a:lnTo>
                  <a:lnTo>
                    <a:pt x="15016" y="8853"/>
                  </a:lnTo>
                  <a:lnTo>
                    <a:pt x="16306" y="7600"/>
                  </a:lnTo>
                  <a:lnTo>
                    <a:pt x="17582" y="6587"/>
                  </a:lnTo>
                  <a:lnTo>
                    <a:pt x="19014" y="5139"/>
                  </a:lnTo>
                  <a:lnTo>
                    <a:pt x="20556" y="3047"/>
                  </a:lnTo>
                  <a:lnTo>
                    <a:pt x="21202" y="1453"/>
                  </a:lnTo>
                  <a:lnTo>
                    <a:pt x="21600" y="174"/>
                  </a:lnTo>
                  <a:lnTo>
                    <a:pt x="21294" y="0"/>
                  </a:lnTo>
                  <a:lnTo>
                    <a:pt x="20633" y="10"/>
                  </a:lnTo>
                  <a:lnTo>
                    <a:pt x="19151" y="1139"/>
                  </a:lnTo>
                  <a:cubicBezTo>
                    <a:pt x="18849" y="1367"/>
                    <a:pt x="18545" y="1570"/>
                    <a:pt x="18239" y="1749"/>
                  </a:cubicBezTo>
                  <a:cubicBezTo>
                    <a:pt x="17545" y="2156"/>
                    <a:pt x="16846" y="2436"/>
                    <a:pt x="16143" y="2588"/>
                  </a:cubicBezTo>
                  <a:lnTo>
                    <a:pt x="14478" y="2326"/>
                  </a:lnTo>
                  <a:lnTo>
                    <a:pt x="13302" y="2239"/>
                  </a:lnTo>
                  <a:lnTo>
                    <a:pt x="12681" y="2239"/>
                  </a:lnTo>
                  <a:lnTo>
                    <a:pt x="11912" y="2497"/>
                  </a:lnTo>
                  <a:lnTo>
                    <a:pt x="10970" y="2932"/>
                  </a:lnTo>
                  <a:cubicBezTo>
                    <a:pt x="10552" y="3620"/>
                    <a:pt x="10097" y="3995"/>
                    <a:pt x="9635" y="4036"/>
                  </a:cubicBezTo>
                  <a:cubicBezTo>
                    <a:pt x="9179" y="4076"/>
                    <a:pt x="8728" y="3788"/>
                    <a:pt x="8276" y="3600"/>
                  </a:cubicBezTo>
                  <a:cubicBezTo>
                    <a:pt x="7888" y="3439"/>
                    <a:pt x="7498" y="3352"/>
                    <a:pt x="7108" y="3339"/>
                  </a:cubicBezTo>
                  <a:lnTo>
                    <a:pt x="6305" y="3339"/>
                  </a:lnTo>
                  <a:lnTo>
                    <a:pt x="5909" y="3945"/>
                  </a:lnTo>
                  <a:lnTo>
                    <a:pt x="6356" y="4864"/>
                  </a:lnTo>
                  <a:lnTo>
                    <a:pt x="6967" y="5096"/>
                  </a:lnTo>
                  <a:cubicBezTo>
                    <a:pt x="7229" y="5258"/>
                    <a:pt x="7491" y="5403"/>
                    <a:pt x="7755" y="5531"/>
                  </a:cubicBezTo>
                  <a:cubicBezTo>
                    <a:pt x="8151" y="5725"/>
                    <a:pt x="8549" y="5880"/>
                    <a:pt x="8948" y="5996"/>
                  </a:cubicBezTo>
                  <a:cubicBezTo>
                    <a:pt x="9130" y="6050"/>
                    <a:pt x="9312" y="6050"/>
                    <a:pt x="9493" y="5996"/>
                  </a:cubicBezTo>
                  <a:cubicBezTo>
                    <a:pt x="9721" y="5928"/>
                    <a:pt x="9946" y="5776"/>
                    <a:pt x="10171" y="5648"/>
                  </a:cubicBezTo>
                  <a:cubicBezTo>
                    <a:pt x="10400" y="5517"/>
                    <a:pt x="10629" y="5411"/>
                    <a:pt x="10859" y="5328"/>
                  </a:cubicBezTo>
                  <a:lnTo>
                    <a:pt x="11646" y="6374"/>
                  </a:lnTo>
                  <a:lnTo>
                    <a:pt x="11398" y="7992"/>
                  </a:lnTo>
                  <a:lnTo>
                    <a:pt x="10289" y="8686"/>
                  </a:lnTo>
                  <a:cubicBezTo>
                    <a:pt x="9973" y="8994"/>
                    <a:pt x="9649" y="9198"/>
                    <a:pt x="9321" y="9296"/>
                  </a:cubicBezTo>
                  <a:cubicBezTo>
                    <a:pt x="8943" y="9409"/>
                    <a:pt x="8562" y="9380"/>
                    <a:pt x="8186" y="9209"/>
                  </a:cubicBezTo>
                  <a:lnTo>
                    <a:pt x="7166" y="9034"/>
                  </a:lnTo>
                  <a:cubicBezTo>
                    <a:pt x="6949" y="8622"/>
                    <a:pt x="6715" y="8329"/>
                    <a:pt x="6473" y="8167"/>
                  </a:cubicBezTo>
                  <a:cubicBezTo>
                    <a:pt x="6175" y="7967"/>
                    <a:pt x="5868" y="7967"/>
                    <a:pt x="5570" y="8167"/>
                  </a:cubicBezTo>
                  <a:lnTo>
                    <a:pt x="4985" y="8744"/>
                  </a:lnTo>
                  <a:lnTo>
                    <a:pt x="5399" y="10189"/>
                  </a:lnTo>
                  <a:lnTo>
                    <a:pt x="5614" y="11056"/>
                  </a:lnTo>
                  <a:lnTo>
                    <a:pt x="5762" y="12595"/>
                  </a:lnTo>
                  <a:lnTo>
                    <a:pt x="5561" y="13378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78" name="Shape 1493"/>
            <p:cNvSpPr/>
            <p:nvPr/>
          </p:nvSpPr>
          <p:spPr>
            <a:xfrm>
              <a:off x="6049270" y="11147"/>
              <a:ext cx="2601424" cy="1333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70" y="1596"/>
                  </a:moveTo>
                  <a:lnTo>
                    <a:pt x="3927" y="2113"/>
                  </a:lnTo>
                  <a:lnTo>
                    <a:pt x="2963" y="3015"/>
                  </a:lnTo>
                  <a:lnTo>
                    <a:pt x="2197" y="3378"/>
                  </a:lnTo>
                  <a:cubicBezTo>
                    <a:pt x="1959" y="3423"/>
                    <a:pt x="1720" y="3456"/>
                    <a:pt x="1481" y="3477"/>
                  </a:cubicBezTo>
                  <a:cubicBezTo>
                    <a:pt x="1325" y="3490"/>
                    <a:pt x="1168" y="3498"/>
                    <a:pt x="1012" y="3501"/>
                  </a:cubicBezTo>
                  <a:lnTo>
                    <a:pt x="480" y="3625"/>
                  </a:lnTo>
                  <a:lnTo>
                    <a:pt x="0" y="4046"/>
                  </a:lnTo>
                  <a:lnTo>
                    <a:pt x="205" y="4266"/>
                  </a:lnTo>
                  <a:lnTo>
                    <a:pt x="192" y="4578"/>
                  </a:lnTo>
                  <a:lnTo>
                    <a:pt x="145" y="4873"/>
                  </a:lnTo>
                  <a:lnTo>
                    <a:pt x="366" y="5235"/>
                  </a:lnTo>
                  <a:cubicBezTo>
                    <a:pt x="483" y="5325"/>
                    <a:pt x="606" y="5381"/>
                    <a:pt x="731" y="5399"/>
                  </a:cubicBezTo>
                  <a:cubicBezTo>
                    <a:pt x="871" y="5420"/>
                    <a:pt x="1012" y="5394"/>
                    <a:pt x="1152" y="5399"/>
                  </a:cubicBezTo>
                  <a:cubicBezTo>
                    <a:pt x="1276" y="5404"/>
                    <a:pt x="1400" y="5432"/>
                    <a:pt x="1522" y="5399"/>
                  </a:cubicBezTo>
                  <a:cubicBezTo>
                    <a:pt x="1649" y="5365"/>
                    <a:pt x="1769" y="5267"/>
                    <a:pt x="1892" y="5202"/>
                  </a:cubicBezTo>
                  <a:cubicBezTo>
                    <a:pt x="2058" y="5116"/>
                    <a:pt x="2231" y="5090"/>
                    <a:pt x="2402" y="5128"/>
                  </a:cubicBezTo>
                  <a:lnTo>
                    <a:pt x="2767" y="5276"/>
                  </a:lnTo>
                  <a:cubicBezTo>
                    <a:pt x="2900" y="5352"/>
                    <a:pt x="3033" y="5420"/>
                    <a:pt x="3167" y="5482"/>
                  </a:cubicBezTo>
                  <a:cubicBezTo>
                    <a:pt x="3243" y="5518"/>
                    <a:pt x="3319" y="5551"/>
                    <a:pt x="3395" y="5581"/>
                  </a:cubicBezTo>
                  <a:lnTo>
                    <a:pt x="3650" y="5902"/>
                  </a:lnTo>
                  <a:lnTo>
                    <a:pt x="4020" y="6514"/>
                  </a:lnTo>
                  <a:lnTo>
                    <a:pt x="4415" y="7659"/>
                  </a:lnTo>
                  <a:lnTo>
                    <a:pt x="4440" y="8450"/>
                  </a:lnTo>
                  <a:lnTo>
                    <a:pt x="4352" y="9024"/>
                  </a:lnTo>
                  <a:lnTo>
                    <a:pt x="4531" y="9485"/>
                  </a:lnTo>
                  <a:lnTo>
                    <a:pt x="4876" y="9749"/>
                  </a:lnTo>
                  <a:lnTo>
                    <a:pt x="5054" y="10490"/>
                  </a:lnTo>
                  <a:lnTo>
                    <a:pt x="5054" y="11980"/>
                  </a:lnTo>
                  <a:lnTo>
                    <a:pt x="4876" y="12838"/>
                  </a:lnTo>
                  <a:lnTo>
                    <a:pt x="4638" y="13183"/>
                  </a:lnTo>
                  <a:lnTo>
                    <a:pt x="3903" y="13807"/>
                  </a:lnTo>
                  <a:lnTo>
                    <a:pt x="3525" y="14343"/>
                  </a:lnTo>
                  <a:lnTo>
                    <a:pt x="3368" y="15002"/>
                  </a:lnTo>
                  <a:lnTo>
                    <a:pt x="3321" y="15677"/>
                  </a:lnTo>
                  <a:cubicBezTo>
                    <a:pt x="3404" y="15780"/>
                    <a:pt x="3470" y="15925"/>
                    <a:pt x="3512" y="16096"/>
                  </a:cubicBezTo>
                  <a:cubicBezTo>
                    <a:pt x="3580" y="16367"/>
                    <a:pt x="3585" y="16682"/>
                    <a:pt x="3525" y="16960"/>
                  </a:cubicBezTo>
                  <a:lnTo>
                    <a:pt x="3385" y="17619"/>
                  </a:lnTo>
                  <a:lnTo>
                    <a:pt x="3351" y="18130"/>
                  </a:lnTo>
                  <a:lnTo>
                    <a:pt x="3444" y="18881"/>
                  </a:lnTo>
                  <a:lnTo>
                    <a:pt x="3708" y="19400"/>
                  </a:lnTo>
                  <a:lnTo>
                    <a:pt x="4236" y="20174"/>
                  </a:lnTo>
                  <a:lnTo>
                    <a:pt x="4376" y="20719"/>
                  </a:lnTo>
                  <a:lnTo>
                    <a:pt x="4670" y="21057"/>
                  </a:lnTo>
                  <a:lnTo>
                    <a:pt x="4900" y="21337"/>
                  </a:lnTo>
                  <a:lnTo>
                    <a:pt x="5157" y="21600"/>
                  </a:lnTo>
                  <a:lnTo>
                    <a:pt x="5715" y="21600"/>
                  </a:lnTo>
                  <a:lnTo>
                    <a:pt x="6033" y="21031"/>
                  </a:lnTo>
                  <a:lnTo>
                    <a:pt x="6548" y="20355"/>
                  </a:lnTo>
                  <a:lnTo>
                    <a:pt x="6705" y="19796"/>
                  </a:lnTo>
                  <a:lnTo>
                    <a:pt x="6910" y="19062"/>
                  </a:lnTo>
                  <a:lnTo>
                    <a:pt x="7139" y="18519"/>
                  </a:lnTo>
                  <a:lnTo>
                    <a:pt x="7301" y="17868"/>
                  </a:lnTo>
                  <a:lnTo>
                    <a:pt x="7390" y="17406"/>
                  </a:lnTo>
                  <a:lnTo>
                    <a:pt x="7761" y="16591"/>
                  </a:lnTo>
                  <a:cubicBezTo>
                    <a:pt x="7873" y="16404"/>
                    <a:pt x="7997" y="16246"/>
                    <a:pt x="8131" y="16121"/>
                  </a:cubicBezTo>
                  <a:cubicBezTo>
                    <a:pt x="8328" y="15937"/>
                    <a:pt x="8542" y="15828"/>
                    <a:pt x="8761" y="15801"/>
                  </a:cubicBezTo>
                  <a:lnTo>
                    <a:pt x="9305" y="15727"/>
                  </a:lnTo>
                  <a:cubicBezTo>
                    <a:pt x="9405" y="15710"/>
                    <a:pt x="9504" y="15685"/>
                    <a:pt x="9603" y="15652"/>
                  </a:cubicBezTo>
                  <a:cubicBezTo>
                    <a:pt x="9812" y="15583"/>
                    <a:pt x="10017" y="15478"/>
                    <a:pt x="10216" y="15339"/>
                  </a:cubicBezTo>
                  <a:cubicBezTo>
                    <a:pt x="10289" y="15303"/>
                    <a:pt x="10361" y="15262"/>
                    <a:pt x="10433" y="15215"/>
                  </a:cubicBezTo>
                  <a:cubicBezTo>
                    <a:pt x="10645" y="15077"/>
                    <a:pt x="10849" y="14891"/>
                    <a:pt x="11040" y="14663"/>
                  </a:cubicBezTo>
                  <a:lnTo>
                    <a:pt x="11355" y="14177"/>
                  </a:lnTo>
                  <a:lnTo>
                    <a:pt x="11891" y="13522"/>
                  </a:lnTo>
                  <a:lnTo>
                    <a:pt x="12235" y="13078"/>
                  </a:lnTo>
                  <a:lnTo>
                    <a:pt x="12847" y="13004"/>
                  </a:lnTo>
                  <a:lnTo>
                    <a:pt x="13102" y="13144"/>
                  </a:lnTo>
                  <a:lnTo>
                    <a:pt x="13519" y="13218"/>
                  </a:lnTo>
                  <a:lnTo>
                    <a:pt x="13829" y="13053"/>
                  </a:lnTo>
                  <a:lnTo>
                    <a:pt x="14271" y="12814"/>
                  </a:lnTo>
                  <a:lnTo>
                    <a:pt x="14663" y="12566"/>
                  </a:lnTo>
                  <a:lnTo>
                    <a:pt x="15084" y="12467"/>
                  </a:lnTo>
                  <a:lnTo>
                    <a:pt x="15497" y="12402"/>
                  </a:lnTo>
                  <a:lnTo>
                    <a:pt x="15854" y="12327"/>
                  </a:lnTo>
                  <a:lnTo>
                    <a:pt x="16108" y="12327"/>
                  </a:lnTo>
                  <a:lnTo>
                    <a:pt x="16138" y="11701"/>
                  </a:lnTo>
                  <a:lnTo>
                    <a:pt x="15849" y="11379"/>
                  </a:lnTo>
                  <a:cubicBezTo>
                    <a:pt x="15736" y="11393"/>
                    <a:pt x="15622" y="11407"/>
                    <a:pt x="15509" y="11420"/>
                  </a:cubicBezTo>
                  <a:cubicBezTo>
                    <a:pt x="15303" y="11445"/>
                    <a:pt x="15098" y="11470"/>
                    <a:pt x="14892" y="11494"/>
                  </a:cubicBezTo>
                  <a:lnTo>
                    <a:pt x="14740" y="11123"/>
                  </a:lnTo>
                  <a:cubicBezTo>
                    <a:pt x="14769" y="10919"/>
                    <a:pt x="14851" y="10760"/>
                    <a:pt x="14956" y="10703"/>
                  </a:cubicBezTo>
                  <a:cubicBezTo>
                    <a:pt x="15099" y="10626"/>
                    <a:pt x="15250" y="10749"/>
                    <a:pt x="15322" y="11000"/>
                  </a:cubicBezTo>
                  <a:cubicBezTo>
                    <a:pt x="15374" y="10900"/>
                    <a:pt x="15405" y="10769"/>
                    <a:pt x="15412" y="10629"/>
                  </a:cubicBezTo>
                  <a:cubicBezTo>
                    <a:pt x="15424" y="10350"/>
                    <a:pt x="15341" y="10089"/>
                    <a:pt x="15207" y="9985"/>
                  </a:cubicBezTo>
                  <a:lnTo>
                    <a:pt x="15493" y="9515"/>
                  </a:lnTo>
                  <a:cubicBezTo>
                    <a:pt x="15637" y="9640"/>
                    <a:pt x="15768" y="9813"/>
                    <a:pt x="15880" y="10027"/>
                  </a:cubicBezTo>
                  <a:cubicBezTo>
                    <a:pt x="15998" y="10251"/>
                    <a:pt x="16093" y="10517"/>
                    <a:pt x="16160" y="10810"/>
                  </a:cubicBezTo>
                  <a:lnTo>
                    <a:pt x="16658" y="11082"/>
                  </a:lnTo>
                  <a:lnTo>
                    <a:pt x="16895" y="10959"/>
                  </a:lnTo>
                  <a:lnTo>
                    <a:pt x="17018" y="10515"/>
                  </a:lnTo>
                  <a:lnTo>
                    <a:pt x="16294" y="9855"/>
                  </a:lnTo>
                  <a:lnTo>
                    <a:pt x="16103" y="9419"/>
                  </a:lnTo>
                  <a:lnTo>
                    <a:pt x="15695" y="8999"/>
                  </a:lnTo>
                  <a:lnTo>
                    <a:pt x="15487" y="8406"/>
                  </a:lnTo>
                  <a:lnTo>
                    <a:pt x="15870" y="8134"/>
                  </a:lnTo>
                  <a:lnTo>
                    <a:pt x="16533" y="8547"/>
                  </a:lnTo>
                  <a:cubicBezTo>
                    <a:pt x="16596" y="8499"/>
                    <a:pt x="16659" y="8450"/>
                    <a:pt x="16721" y="8398"/>
                  </a:cubicBezTo>
                  <a:cubicBezTo>
                    <a:pt x="16929" y="8224"/>
                    <a:pt x="17132" y="8026"/>
                    <a:pt x="17328" y="7805"/>
                  </a:cubicBezTo>
                  <a:lnTo>
                    <a:pt x="17788" y="7319"/>
                  </a:lnTo>
                  <a:lnTo>
                    <a:pt x="18210" y="6429"/>
                  </a:lnTo>
                  <a:lnTo>
                    <a:pt x="18235" y="5884"/>
                  </a:lnTo>
                  <a:cubicBezTo>
                    <a:pt x="18303" y="5655"/>
                    <a:pt x="18399" y="5463"/>
                    <a:pt x="18515" y="5325"/>
                  </a:cubicBezTo>
                  <a:cubicBezTo>
                    <a:pt x="18632" y="5186"/>
                    <a:pt x="18765" y="5106"/>
                    <a:pt x="18902" y="5094"/>
                  </a:cubicBezTo>
                  <a:lnTo>
                    <a:pt x="18902" y="4509"/>
                  </a:lnTo>
                  <a:lnTo>
                    <a:pt x="18817" y="4263"/>
                  </a:lnTo>
                  <a:lnTo>
                    <a:pt x="18746" y="3869"/>
                  </a:lnTo>
                  <a:lnTo>
                    <a:pt x="18880" y="3190"/>
                  </a:lnTo>
                  <a:lnTo>
                    <a:pt x="19186" y="2499"/>
                  </a:lnTo>
                  <a:lnTo>
                    <a:pt x="19696" y="2178"/>
                  </a:lnTo>
                  <a:lnTo>
                    <a:pt x="20121" y="2202"/>
                  </a:lnTo>
                  <a:lnTo>
                    <a:pt x="20414" y="1856"/>
                  </a:lnTo>
                  <a:lnTo>
                    <a:pt x="21001" y="1881"/>
                  </a:lnTo>
                  <a:cubicBezTo>
                    <a:pt x="21065" y="1886"/>
                    <a:pt x="21130" y="1860"/>
                    <a:pt x="21188" y="1807"/>
                  </a:cubicBezTo>
                  <a:cubicBezTo>
                    <a:pt x="21269" y="1732"/>
                    <a:pt x="21335" y="1607"/>
                    <a:pt x="21375" y="1452"/>
                  </a:cubicBezTo>
                  <a:lnTo>
                    <a:pt x="21591" y="1348"/>
                  </a:lnTo>
                  <a:lnTo>
                    <a:pt x="21600" y="1011"/>
                  </a:lnTo>
                  <a:lnTo>
                    <a:pt x="21150" y="975"/>
                  </a:lnTo>
                  <a:cubicBezTo>
                    <a:pt x="20995" y="1003"/>
                    <a:pt x="20843" y="1062"/>
                    <a:pt x="20694" y="1151"/>
                  </a:cubicBezTo>
                  <a:cubicBezTo>
                    <a:pt x="20557" y="1233"/>
                    <a:pt x="20423" y="1342"/>
                    <a:pt x="20282" y="1390"/>
                  </a:cubicBezTo>
                  <a:cubicBezTo>
                    <a:pt x="20093" y="1454"/>
                    <a:pt x="19900" y="1411"/>
                    <a:pt x="19724" y="1265"/>
                  </a:cubicBezTo>
                  <a:cubicBezTo>
                    <a:pt x="19577" y="1262"/>
                    <a:pt x="19430" y="1212"/>
                    <a:pt x="19291" y="1117"/>
                  </a:cubicBezTo>
                  <a:cubicBezTo>
                    <a:pt x="19095" y="983"/>
                    <a:pt x="18917" y="763"/>
                    <a:pt x="18772" y="474"/>
                  </a:cubicBezTo>
                  <a:lnTo>
                    <a:pt x="18083" y="0"/>
                  </a:lnTo>
                  <a:lnTo>
                    <a:pt x="16508" y="3"/>
                  </a:lnTo>
                  <a:lnTo>
                    <a:pt x="15693" y="275"/>
                  </a:lnTo>
                  <a:lnTo>
                    <a:pt x="14944" y="531"/>
                  </a:lnTo>
                  <a:lnTo>
                    <a:pt x="14463" y="291"/>
                  </a:lnTo>
                  <a:lnTo>
                    <a:pt x="13875" y="143"/>
                  </a:lnTo>
                  <a:lnTo>
                    <a:pt x="13340" y="291"/>
                  </a:lnTo>
                  <a:lnTo>
                    <a:pt x="12195" y="653"/>
                  </a:lnTo>
                  <a:lnTo>
                    <a:pt x="10633" y="1133"/>
                  </a:lnTo>
                  <a:lnTo>
                    <a:pt x="9702" y="1133"/>
                  </a:lnTo>
                  <a:lnTo>
                    <a:pt x="8978" y="1388"/>
                  </a:lnTo>
                  <a:lnTo>
                    <a:pt x="8396" y="1388"/>
                  </a:lnTo>
                  <a:lnTo>
                    <a:pt x="7809" y="1141"/>
                  </a:lnTo>
                  <a:lnTo>
                    <a:pt x="7009" y="1092"/>
                  </a:lnTo>
                  <a:lnTo>
                    <a:pt x="6559" y="1002"/>
                  </a:lnTo>
                  <a:lnTo>
                    <a:pt x="5776" y="1002"/>
                  </a:lnTo>
                  <a:lnTo>
                    <a:pt x="5285" y="1142"/>
                  </a:lnTo>
                  <a:lnTo>
                    <a:pt x="4570" y="159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79" name="Shape 1494"/>
            <p:cNvSpPr/>
            <p:nvPr/>
          </p:nvSpPr>
          <p:spPr>
            <a:xfrm>
              <a:off x="4854837" y="499011"/>
              <a:ext cx="1070368" cy="743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21" y="593"/>
                  </a:moveTo>
                  <a:lnTo>
                    <a:pt x="7339" y="943"/>
                  </a:lnTo>
                  <a:lnTo>
                    <a:pt x="6138" y="1776"/>
                  </a:lnTo>
                  <a:lnTo>
                    <a:pt x="5808" y="2763"/>
                  </a:lnTo>
                  <a:lnTo>
                    <a:pt x="5092" y="3323"/>
                  </a:lnTo>
                  <a:cubicBezTo>
                    <a:pt x="4981" y="3552"/>
                    <a:pt x="4794" y="3681"/>
                    <a:pt x="4600" y="3663"/>
                  </a:cubicBezTo>
                  <a:cubicBezTo>
                    <a:pt x="4347" y="3639"/>
                    <a:pt x="4136" y="3380"/>
                    <a:pt x="4082" y="3027"/>
                  </a:cubicBezTo>
                  <a:lnTo>
                    <a:pt x="4399" y="1979"/>
                  </a:lnTo>
                  <a:lnTo>
                    <a:pt x="5690" y="798"/>
                  </a:lnTo>
                  <a:lnTo>
                    <a:pt x="5100" y="0"/>
                  </a:lnTo>
                  <a:cubicBezTo>
                    <a:pt x="4899" y="133"/>
                    <a:pt x="4693" y="250"/>
                    <a:pt x="4483" y="350"/>
                  </a:cubicBezTo>
                  <a:cubicBezTo>
                    <a:pt x="4069" y="547"/>
                    <a:pt x="3640" y="676"/>
                    <a:pt x="3206" y="735"/>
                  </a:cubicBezTo>
                  <a:lnTo>
                    <a:pt x="2729" y="1223"/>
                  </a:lnTo>
                  <a:lnTo>
                    <a:pt x="1867" y="1975"/>
                  </a:lnTo>
                  <a:lnTo>
                    <a:pt x="1287" y="3024"/>
                  </a:lnTo>
                  <a:lnTo>
                    <a:pt x="765" y="3246"/>
                  </a:lnTo>
                  <a:lnTo>
                    <a:pt x="240" y="4131"/>
                  </a:lnTo>
                  <a:lnTo>
                    <a:pt x="0" y="4706"/>
                  </a:lnTo>
                  <a:lnTo>
                    <a:pt x="488" y="5355"/>
                  </a:lnTo>
                  <a:lnTo>
                    <a:pt x="1157" y="5843"/>
                  </a:lnTo>
                  <a:lnTo>
                    <a:pt x="1737" y="6153"/>
                  </a:lnTo>
                  <a:lnTo>
                    <a:pt x="2377" y="6286"/>
                  </a:lnTo>
                  <a:lnTo>
                    <a:pt x="3276" y="6064"/>
                  </a:lnTo>
                  <a:lnTo>
                    <a:pt x="4259" y="5754"/>
                  </a:lnTo>
                  <a:lnTo>
                    <a:pt x="5354" y="6094"/>
                  </a:lnTo>
                  <a:lnTo>
                    <a:pt x="6511" y="6183"/>
                  </a:lnTo>
                  <a:lnTo>
                    <a:pt x="7184" y="6626"/>
                  </a:lnTo>
                  <a:cubicBezTo>
                    <a:pt x="7405" y="6541"/>
                    <a:pt x="7623" y="6437"/>
                    <a:pt x="7835" y="6316"/>
                  </a:cubicBezTo>
                  <a:cubicBezTo>
                    <a:pt x="8220" y="6096"/>
                    <a:pt x="8587" y="5819"/>
                    <a:pt x="8931" y="5490"/>
                  </a:cubicBezTo>
                  <a:lnTo>
                    <a:pt x="9355" y="5312"/>
                  </a:lnTo>
                  <a:lnTo>
                    <a:pt x="9932" y="5575"/>
                  </a:lnTo>
                  <a:lnTo>
                    <a:pt x="10644" y="6240"/>
                  </a:lnTo>
                  <a:lnTo>
                    <a:pt x="11141" y="6846"/>
                  </a:lnTo>
                  <a:lnTo>
                    <a:pt x="12060" y="7539"/>
                  </a:lnTo>
                  <a:lnTo>
                    <a:pt x="12619" y="8736"/>
                  </a:lnTo>
                  <a:lnTo>
                    <a:pt x="13095" y="10006"/>
                  </a:lnTo>
                  <a:lnTo>
                    <a:pt x="13435" y="11054"/>
                  </a:lnTo>
                  <a:lnTo>
                    <a:pt x="14056" y="11586"/>
                  </a:lnTo>
                  <a:lnTo>
                    <a:pt x="14914" y="12148"/>
                  </a:lnTo>
                  <a:lnTo>
                    <a:pt x="14833" y="12869"/>
                  </a:lnTo>
                  <a:lnTo>
                    <a:pt x="14379" y="13177"/>
                  </a:lnTo>
                  <a:lnTo>
                    <a:pt x="13740" y="13602"/>
                  </a:lnTo>
                  <a:lnTo>
                    <a:pt x="12986" y="13647"/>
                  </a:lnTo>
                  <a:lnTo>
                    <a:pt x="12638" y="13264"/>
                  </a:lnTo>
                  <a:lnTo>
                    <a:pt x="11587" y="13042"/>
                  </a:lnTo>
                  <a:lnTo>
                    <a:pt x="10513" y="13484"/>
                  </a:lnTo>
                  <a:lnTo>
                    <a:pt x="9841" y="14502"/>
                  </a:lnTo>
                  <a:lnTo>
                    <a:pt x="9564" y="15162"/>
                  </a:lnTo>
                  <a:lnTo>
                    <a:pt x="9078" y="15545"/>
                  </a:lnTo>
                  <a:lnTo>
                    <a:pt x="7809" y="15678"/>
                  </a:lnTo>
                  <a:lnTo>
                    <a:pt x="6983" y="15367"/>
                  </a:lnTo>
                  <a:lnTo>
                    <a:pt x="6084" y="15147"/>
                  </a:lnTo>
                  <a:lnTo>
                    <a:pt x="5096" y="15369"/>
                  </a:lnTo>
                  <a:lnTo>
                    <a:pt x="4413" y="16019"/>
                  </a:lnTo>
                  <a:lnTo>
                    <a:pt x="5045" y="16668"/>
                  </a:lnTo>
                  <a:lnTo>
                    <a:pt x="6285" y="16934"/>
                  </a:lnTo>
                  <a:lnTo>
                    <a:pt x="7287" y="16420"/>
                  </a:lnTo>
                  <a:lnTo>
                    <a:pt x="8059" y="16243"/>
                  </a:lnTo>
                  <a:lnTo>
                    <a:pt x="9091" y="16300"/>
                  </a:lnTo>
                  <a:lnTo>
                    <a:pt x="9462" y="16921"/>
                  </a:lnTo>
                  <a:lnTo>
                    <a:pt x="9564" y="17355"/>
                  </a:lnTo>
                  <a:lnTo>
                    <a:pt x="9891" y="18150"/>
                  </a:lnTo>
                  <a:lnTo>
                    <a:pt x="10014" y="18797"/>
                  </a:lnTo>
                  <a:lnTo>
                    <a:pt x="10439" y="19327"/>
                  </a:lnTo>
                  <a:lnTo>
                    <a:pt x="10902" y="19443"/>
                  </a:lnTo>
                  <a:lnTo>
                    <a:pt x="12019" y="20417"/>
                  </a:lnTo>
                  <a:lnTo>
                    <a:pt x="12722" y="21245"/>
                  </a:lnTo>
                  <a:lnTo>
                    <a:pt x="14241" y="21600"/>
                  </a:lnTo>
                  <a:lnTo>
                    <a:pt x="14643" y="21336"/>
                  </a:lnTo>
                  <a:lnTo>
                    <a:pt x="15294" y="20804"/>
                  </a:lnTo>
                  <a:cubicBezTo>
                    <a:pt x="15170" y="20619"/>
                    <a:pt x="15023" y="20469"/>
                    <a:pt x="14861" y="20360"/>
                  </a:cubicBezTo>
                  <a:cubicBezTo>
                    <a:pt x="14623" y="20200"/>
                    <a:pt x="14358" y="20132"/>
                    <a:pt x="14128" y="19948"/>
                  </a:cubicBezTo>
                  <a:cubicBezTo>
                    <a:pt x="13879" y="19749"/>
                    <a:pt x="13688" y="19429"/>
                    <a:pt x="13590" y="19046"/>
                  </a:cubicBezTo>
                  <a:lnTo>
                    <a:pt x="13158" y="18532"/>
                  </a:lnTo>
                  <a:lnTo>
                    <a:pt x="13427" y="18017"/>
                  </a:lnTo>
                  <a:lnTo>
                    <a:pt x="14110" y="18105"/>
                  </a:lnTo>
                  <a:lnTo>
                    <a:pt x="14793" y="18460"/>
                  </a:lnTo>
                  <a:lnTo>
                    <a:pt x="15377" y="18697"/>
                  </a:lnTo>
                  <a:lnTo>
                    <a:pt x="15778" y="19005"/>
                  </a:lnTo>
                  <a:lnTo>
                    <a:pt x="16295" y="19094"/>
                  </a:lnTo>
                  <a:lnTo>
                    <a:pt x="16532" y="18785"/>
                  </a:lnTo>
                  <a:lnTo>
                    <a:pt x="16863" y="17974"/>
                  </a:lnTo>
                  <a:lnTo>
                    <a:pt x="16832" y="16720"/>
                  </a:lnTo>
                  <a:lnTo>
                    <a:pt x="16410" y="15436"/>
                  </a:lnTo>
                  <a:lnTo>
                    <a:pt x="16038" y="14519"/>
                  </a:lnTo>
                  <a:lnTo>
                    <a:pt x="16348" y="13987"/>
                  </a:lnTo>
                  <a:lnTo>
                    <a:pt x="17092" y="13263"/>
                  </a:lnTo>
                  <a:lnTo>
                    <a:pt x="17959" y="13751"/>
                  </a:lnTo>
                  <a:cubicBezTo>
                    <a:pt x="18224" y="13919"/>
                    <a:pt x="18489" y="14087"/>
                    <a:pt x="18755" y="14253"/>
                  </a:cubicBezTo>
                  <a:cubicBezTo>
                    <a:pt x="19010" y="14412"/>
                    <a:pt x="19265" y="14570"/>
                    <a:pt x="19521" y="14726"/>
                  </a:cubicBezTo>
                  <a:lnTo>
                    <a:pt x="20059" y="14800"/>
                  </a:lnTo>
                  <a:cubicBezTo>
                    <a:pt x="20261" y="14738"/>
                    <a:pt x="20456" y="14633"/>
                    <a:pt x="20638" y="14490"/>
                  </a:cubicBezTo>
                  <a:cubicBezTo>
                    <a:pt x="21053" y="14162"/>
                    <a:pt x="21380" y="13647"/>
                    <a:pt x="21569" y="13026"/>
                  </a:cubicBezTo>
                  <a:lnTo>
                    <a:pt x="21600" y="12364"/>
                  </a:lnTo>
                  <a:lnTo>
                    <a:pt x="20876" y="11537"/>
                  </a:lnTo>
                  <a:lnTo>
                    <a:pt x="20172" y="11271"/>
                  </a:lnTo>
                  <a:cubicBezTo>
                    <a:pt x="19977" y="10989"/>
                    <a:pt x="19782" y="10709"/>
                    <a:pt x="19585" y="10430"/>
                  </a:cubicBezTo>
                  <a:cubicBezTo>
                    <a:pt x="19314" y="10044"/>
                    <a:pt x="19041" y="9659"/>
                    <a:pt x="18768" y="9277"/>
                  </a:cubicBezTo>
                  <a:lnTo>
                    <a:pt x="18552" y="8352"/>
                  </a:lnTo>
                  <a:lnTo>
                    <a:pt x="18707" y="7850"/>
                  </a:lnTo>
                  <a:lnTo>
                    <a:pt x="18707" y="7053"/>
                  </a:lnTo>
                  <a:lnTo>
                    <a:pt x="18460" y="6506"/>
                  </a:lnTo>
                  <a:lnTo>
                    <a:pt x="17665" y="6018"/>
                  </a:lnTo>
                  <a:lnTo>
                    <a:pt x="16139" y="5357"/>
                  </a:lnTo>
                  <a:lnTo>
                    <a:pt x="15519" y="4734"/>
                  </a:lnTo>
                  <a:lnTo>
                    <a:pt x="14962" y="3542"/>
                  </a:lnTo>
                  <a:lnTo>
                    <a:pt x="14662" y="2965"/>
                  </a:lnTo>
                  <a:lnTo>
                    <a:pt x="14176" y="2226"/>
                  </a:lnTo>
                  <a:lnTo>
                    <a:pt x="13369" y="2581"/>
                  </a:lnTo>
                  <a:lnTo>
                    <a:pt x="12408" y="3126"/>
                  </a:lnTo>
                  <a:lnTo>
                    <a:pt x="11913" y="2771"/>
                  </a:lnTo>
                  <a:cubicBezTo>
                    <a:pt x="11698" y="2567"/>
                    <a:pt x="11484" y="2360"/>
                    <a:pt x="11271" y="2150"/>
                  </a:cubicBezTo>
                  <a:cubicBezTo>
                    <a:pt x="11036" y="1918"/>
                    <a:pt x="10801" y="1682"/>
                    <a:pt x="10569" y="1443"/>
                  </a:cubicBezTo>
                  <a:lnTo>
                    <a:pt x="9607" y="777"/>
                  </a:lnTo>
                  <a:lnTo>
                    <a:pt x="9009" y="497"/>
                  </a:lnTo>
                  <a:lnTo>
                    <a:pt x="8021" y="593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80" name="Shape 1495"/>
            <p:cNvSpPr/>
            <p:nvPr/>
          </p:nvSpPr>
          <p:spPr>
            <a:xfrm>
              <a:off x="4629665" y="1023477"/>
              <a:ext cx="270823" cy="127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600" extrusionOk="0">
                  <a:moveTo>
                    <a:pt x="14288" y="2825"/>
                  </a:moveTo>
                  <a:lnTo>
                    <a:pt x="10337" y="0"/>
                  </a:lnTo>
                  <a:lnTo>
                    <a:pt x="6944" y="635"/>
                  </a:lnTo>
                  <a:lnTo>
                    <a:pt x="4261" y="5531"/>
                  </a:lnTo>
                  <a:lnTo>
                    <a:pt x="923" y="10880"/>
                  </a:lnTo>
                  <a:lnTo>
                    <a:pt x="0" y="13544"/>
                  </a:lnTo>
                  <a:lnTo>
                    <a:pt x="505" y="17480"/>
                  </a:lnTo>
                  <a:lnTo>
                    <a:pt x="3926" y="18763"/>
                  </a:lnTo>
                  <a:lnTo>
                    <a:pt x="6234" y="16694"/>
                  </a:lnTo>
                  <a:lnTo>
                    <a:pt x="9366" y="14882"/>
                  </a:lnTo>
                  <a:cubicBezTo>
                    <a:pt x="10482" y="14254"/>
                    <a:pt x="11657" y="14254"/>
                    <a:pt x="12773" y="14882"/>
                  </a:cubicBezTo>
                  <a:cubicBezTo>
                    <a:pt x="14008" y="15576"/>
                    <a:pt x="15124" y="17010"/>
                    <a:pt x="15986" y="19012"/>
                  </a:cubicBezTo>
                  <a:lnTo>
                    <a:pt x="19647" y="21600"/>
                  </a:lnTo>
                  <a:cubicBezTo>
                    <a:pt x="20643" y="20974"/>
                    <a:pt x="21364" y="19135"/>
                    <a:pt x="21472" y="16942"/>
                  </a:cubicBezTo>
                  <a:cubicBezTo>
                    <a:pt x="21600" y="14339"/>
                    <a:pt x="20855" y="11900"/>
                    <a:pt x="19682" y="11085"/>
                  </a:cubicBezTo>
                  <a:lnTo>
                    <a:pt x="16154" y="7063"/>
                  </a:lnTo>
                  <a:lnTo>
                    <a:pt x="14288" y="2825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81" name="Shape 1496"/>
            <p:cNvSpPr/>
            <p:nvPr/>
          </p:nvSpPr>
          <p:spPr>
            <a:xfrm>
              <a:off x="5497108" y="1986838"/>
              <a:ext cx="386217" cy="30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17" y="713"/>
                  </a:moveTo>
                  <a:lnTo>
                    <a:pt x="12158" y="1430"/>
                  </a:lnTo>
                  <a:lnTo>
                    <a:pt x="10460" y="3510"/>
                  </a:lnTo>
                  <a:lnTo>
                    <a:pt x="9735" y="5219"/>
                  </a:lnTo>
                  <a:lnTo>
                    <a:pt x="8711" y="7368"/>
                  </a:lnTo>
                  <a:lnTo>
                    <a:pt x="6506" y="9587"/>
                  </a:lnTo>
                  <a:lnTo>
                    <a:pt x="4116" y="10124"/>
                  </a:lnTo>
                  <a:lnTo>
                    <a:pt x="3238" y="12590"/>
                  </a:lnTo>
                  <a:lnTo>
                    <a:pt x="2264" y="14703"/>
                  </a:lnTo>
                  <a:lnTo>
                    <a:pt x="112" y="15347"/>
                  </a:lnTo>
                  <a:lnTo>
                    <a:pt x="0" y="16883"/>
                  </a:lnTo>
                  <a:lnTo>
                    <a:pt x="2956" y="16668"/>
                  </a:lnTo>
                  <a:lnTo>
                    <a:pt x="4669" y="16668"/>
                  </a:lnTo>
                  <a:lnTo>
                    <a:pt x="6963" y="17384"/>
                  </a:lnTo>
                  <a:lnTo>
                    <a:pt x="8339" y="17778"/>
                  </a:lnTo>
                  <a:lnTo>
                    <a:pt x="7794" y="19707"/>
                  </a:lnTo>
                  <a:lnTo>
                    <a:pt x="8250" y="21600"/>
                  </a:lnTo>
                  <a:lnTo>
                    <a:pt x="9877" y="20459"/>
                  </a:lnTo>
                  <a:lnTo>
                    <a:pt x="9307" y="17997"/>
                  </a:lnTo>
                  <a:lnTo>
                    <a:pt x="11744" y="17389"/>
                  </a:lnTo>
                  <a:lnTo>
                    <a:pt x="13751" y="17389"/>
                  </a:lnTo>
                  <a:lnTo>
                    <a:pt x="15873" y="16529"/>
                  </a:lnTo>
                  <a:lnTo>
                    <a:pt x="18822" y="16207"/>
                  </a:lnTo>
                  <a:lnTo>
                    <a:pt x="20342" y="15240"/>
                  </a:lnTo>
                  <a:lnTo>
                    <a:pt x="21600" y="14632"/>
                  </a:lnTo>
                  <a:lnTo>
                    <a:pt x="18847" y="11235"/>
                  </a:lnTo>
                  <a:lnTo>
                    <a:pt x="17711" y="9945"/>
                  </a:lnTo>
                  <a:lnTo>
                    <a:pt x="15740" y="9095"/>
                  </a:lnTo>
                  <a:lnTo>
                    <a:pt x="13625" y="8379"/>
                  </a:lnTo>
                  <a:lnTo>
                    <a:pt x="12948" y="7206"/>
                  </a:lnTo>
                  <a:cubicBezTo>
                    <a:pt x="12674" y="6625"/>
                    <a:pt x="12582" y="5938"/>
                    <a:pt x="12690" y="5277"/>
                  </a:cubicBezTo>
                  <a:cubicBezTo>
                    <a:pt x="12841" y="4349"/>
                    <a:pt x="13359" y="3580"/>
                    <a:pt x="14066" y="3237"/>
                  </a:cubicBezTo>
                  <a:cubicBezTo>
                    <a:pt x="14497" y="2942"/>
                    <a:pt x="14876" y="2541"/>
                    <a:pt x="15181" y="2059"/>
                  </a:cubicBezTo>
                  <a:cubicBezTo>
                    <a:pt x="15444" y="1642"/>
                    <a:pt x="15646" y="1171"/>
                    <a:pt x="15779" y="667"/>
                  </a:cubicBezTo>
                  <a:lnTo>
                    <a:pt x="15098" y="0"/>
                  </a:lnTo>
                  <a:lnTo>
                    <a:pt x="13617" y="713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82" name="Shape 1497"/>
            <p:cNvSpPr/>
            <p:nvPr/>
          </p:nvSpPr>
          <p:spPr>
            <a:xfrm>
              <a:off x="4782376" y="3271765"/>
              <a:ext cx="86926" cy="6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49" y="0"/>
                  </a:moveTo>
                  <a:lnTo>
                    <a:pt x="4511" y="2596"/>
                  </a:lnTo>
                  <a:lnTo>
                    <a:pt x="0" y="15912"/>
                  </a:lnTo>
                  <a:lnTo>
                    <a:pt x="12679" y="21600"/>
                  </a:lnTo>
                  <a:lnTo>
                    <a:pt x="21600" y="12688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83" name="Shape 1498"/>
            <p:cNvSpPr/>
            <p:nvPr/>
          </p:nvSpPr>
          <p:spPr>
            <a:xfrm>
              <a:off x="3326943" y="4015532"/>
              <a:ext cx="677451" cy="2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4" extrusionOk="0">
                  <a:moveTo>
                    <a:pt x="6693" y="0"/>
                  </a:moveTo>
                  <a:lnTo>
                    <a:pt x="3994" y="298"/>
                  </a:lnTo>
                  <a:lnTo>
                    <a:pt x="1905" y="1849"/>
                  </a:lnTo>
                  <a:lnTo>
                    <a:pt x="0" y="4685"/>
                  </a:lnTo>
                  <a:lnTo>
                    <a:pt x="3" y="8050"/>
                  </a:lnTo>
                  <a:lnTo>
                    <a:pt x="2136" y="6609"/>
                  </a:lnTo>
                  <a:lnTo>
                    <a:pt x="5761" y="4730"/>
                  </a:lnTo>
                  <a:lnTo>
                    <a:pt x="7958" y="6075"/>
                  </a:lnTo>
                  <a:lnTo>
                    <a:pt x="10066" y="8095"/>
                  </a:lnTo>
                  <a:lnTo>
                    <a:pt x="12698" y="10886"/>
                  </a:lnTo>
                  <a:lnTo>
                    <a:pt x="13431" y="13491"/>
                  </a:lnTo>
                  <a:lnTo>
                    <a:pt x="13576" y="16728"/>
                  </a:lnTo>
                  <a:lnTo>
                    <a:pt x="13202" y="18838"/>
                  </a:lnTo>
                  <a:lnTo>
                    <a:pt x="14379" y="19732"/>
                  </a:lnTo>
                  <a:lnTo>
                    <a:pt x="15587" y="19372"/>
                  </a:lnTo>
                  <a:lnTo>
                    <a:pt x="17041" y="19372"/>
                  </a:lnTo>
                  <a:lnTo>
                    <a:pt x="17973" y="20722"/>
                  </a:lnTo>
                  <a:cubicBezTo>
                    <a:pt x="18362" y="21404"/>
                    <a:pt x="18837" y="21600"/>
                    <a:pt x="19281" y="21263"/>
                  </a:cubicBezTo>
                  <a:cubicBezTo>
                    <a:pt x="19538" y="21068"/>
                    <a:pt x="19773" y="20698"/>
                    <a:pt x="19965" y="20188"/>
                  </a:cubicBezTo>
                  <a:lnTo>
                    <a:pt x="20995" y="19018"/>
                  </a:lnTo>
                  <a:lnTo>
                    <a:pt x="21584" y="18883"/>
                  </a:lnTo>
                  <a:lnTo>
                    <a:pt x="21600" y="16502"/>
                  </a:lnTo>
                  <a:lnTo>
                    <a:pt x="20145" y="14116"/>
                  </a:lnTo>
                  <a:cubicBezTo>
                    <a:pt x="19497" y="13439"/>
                    <a:pt x="18849" y="12764"/>
                    <a:pt x="18200" y="12091"/>
                  </a:cubicBezTo>
                  <a:cubicBezTo>
                    <a:pt x="17606" y="11474"/>
                    <a:pt x="17013" y="10859"/>
                    <a:pt x="16418" y="10245"/>
                  </a:cubicBezTo>
                  <a:lnTo>
                    <a:pt x="14034" y="5974"/>
                  </a:lnTo>
                  <a:lnTo>
                    <a:pt x="11880" y="2378"/>
                  </a:lnTo>
                  <a:lnTo>
                    <a:pt x="9839" y="1348"/>
                  </a:lnTo>
                  <a:lnTo>
                    <a:pt x="8476" y="678"/>
                  </a:lnTo>
                  <a:lnTo>
                    <a:pt x="6693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84" name="Shape 1499"/>
            <p:cNvSpPr/>
            <p:nvPr/>
          </p:nvSpPr>
          <p:spPr>
            <a:xfrm>
              <a:off x="3917260" y="4260810"/>
              <a:ext cx="448507" cy="14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1" extrusionOk="0">
                  <a:moveTo>
                    <a:pt x="8080" y="2346"/>
                  </a:moveTo>
                  <a:lnTo>
                    <a:pt x="7608" y="5248"/>
                  </a:lnTo>
                  <a:lnTo>
                    <a:pt x="9192" y="9941"/>
                  </a:lnTo>
                  <a:lnTo>
                    <a:pt x="8133" y="13268"/>
                  </a:lnTo>
                  <a:lnTo>
                    <a:pt x="6167" y="13491"/>
                  </a:lnTo>
                  <a:cubicBezTo>
                    <a:pt x="5337" y="12924"/>
                    <a:pt x="4494" y="12536"/>
                    <a:pt x="3646" y="12331"/>
                  </a:cubicBezTo>
                  <a:cubicBezTo>
                    <a:pt x="2705" y="12103"/>
                    <a:pt x="1759" y="12099"/>
                    <a:pt x="817" y="12321"/>
                  </a:cubicBezTo>
                  <a:lnTo>
                    <a:pt x="0" y="15310"/>
                  </a:lnTo>
                  <a:lnTo>
                    <a:pt x="1925" y="18019"/>
                  </a:lnTo>
                  <a:lnTo>
                    <a:pt x="4070" y="18251"/>
                  </a:lnTo>
                  <a:lnTo>
                    <a:pt x="5845" y="19877"/>
                  </a:lnTo>
                  <a:lnTo>
                    <a:pt x="7598" y="18329"/>
                  </a:lnTo>
                  <a:lnTo>
                    <a:pt x="9746" y="17400"/>
                  </a:lnTo>
                  <a:cubicBezTo>
                    <a:pt x="10130" y="18713"/>
                    <a:pt x="10602" y="19744"/>
                    <a:pt x="11128" y="20417"/>
                  </a:cubicBezTo>
                  <a:cubicBezTo>
                    <a:pt x="11927" y="21440"/>
                    <a:pt x="12812" y="21600"/>
                    <a:pt x="13644" y="20872"/>
                  </a:cubicBezTo>
                  <a:cubicBezTo>
                    <a:pt x="14104" y="19420"/>
                    <a:pt x="14627" y="18174"/>
                    <a:pt x="15196" y="17168"/>
                  </a:cubicBezTo>
                  <a:cubicBezTo>
                    <a:pt x="15866" y="15984"/>
                    <a:pt x="16591" y="15148"/>
                    <a:pt x="17341" y="14614"/>
                  </a:cubicBezTo>
                  <a:cubicBezTo>
                    <a:pt x="18005" y="14141"/>
                    <a:pt x="18684" y="13907"/>
                    <a:pt x="19365" y="13918"/>
                  </a:cubicBezTo>
                  <a:lnTo>
                    <a:pt x="20717" y="13841"/>
                  </a:lnTo>
                  <a:lnTo>
                    <a:pt x="21600" y="12215"/>
                  </a:lnTo>
                  <a:lnTo>
                    <a:pt x="21378" y="8984"/>
                  </a:lnTo>
                  <a:lnTo>
                    <a:pt x="19406" y="7282"/>
                  </a:lnTo>
                  <a:lnTo>
                    <a:pt x="18248" y="4350"/>
                  </a:lnTo>
                  <a:lnTo>
                    <a:pt x="15434" y="1333"/>
                  </a:lnTo>
                  <a:lnTo>
                    <a:pt x="12671" y="459"/>
                  </a:lnTo>
                  <a:lnTo>
                    <a:pt x="10801" y="0"/>
                  </a:lnTo>
                  <a:lnTo>
                    <a:pt x="9496" y="697"/>
                  </a:lnTo>
                  <a:lnTo>
                    <a:pt x="8080" y="234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85" name="Shape 1500"/>
            <p:cNvSpPr/>
            <p:nvPr/>
          </p:nvSpPr>
          <p:spPr>
            <a:xfrm>
              <a:off x="3676127" y="4343772"/>
              <a:ext cx="146768" cy="61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60" y="778"/>
                  </a:moveTo>
                  <a:lnTo>
                    <a:pt x="5952" y="0"/>
                  </a:lnTo>
                  <a:lnTo>
                    <a:pt x="0" y="4529"/>
                  </a:lnTo>
                  <a:lnTo>
                    <a:pt x="4023" y="14144"/>
                  </a:lnTo>
                  <a:lnTo>
                    <a:pt x="9924" y="18396"/>
                  </a:lnTo>
                  <a:lnTo>
                    <a:pt x="16715" y="21600"/>
                  </a:lnTo>
                  <a:lnTo>
                    <a:pt x="21157" y="18240"/>
                  </a:lnTo>
                  <a:lnTo>
                    <a:pt x="21600" y="11139"/>
                  </a:lnTo>
                  <a:lnTo>
                    <a:pt x="17129" y="5862"/>
                  </a:lnTo>
                  <a:lnTo>
                    <a:pt x="14054" y="2835"/>
                  </a:lnTo>
                  <a:lnTo>
                    <a:pt x="9960" y="778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86" name="Shape 1501"/>
            <p:cNvSpPr/>
            <p:nvPr/>
          </p:nvSpPr>
          <p:spPr>
            <a:xfrm>
              <a:off x="4434211" y="4341602"/>
              <a:ext cx="113091" cy="59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17" y="0"/>
                  </a:moveTo>
                  <a:lnTo>
                    <a:pt x="6904" y="785"/>
                  </a:lnTo>
                  <a:lnTo>
                    <a:pt x="2619" y="2158"/>
                  </a:lnTo>
                  <a:lnTo>
                    <a:pt x="0" y="9325"/>
                  </a:lnTo>
                  <a:lnTo>
                    <a:pt x="1145" y="14597"/>
                  </a:lnTo>
                  <a:cubicBezTo>
                    <a:pt x="2957" y="16107"/>
                    <a:pt x="4818" y="17397"/>
                    <a:pt x="6717" y="18458"/>
                  </a:cubicBezTo>
                  <a:cubicBezTo>
                    <a:pt x="9466" y="19994"/>
                    <a:pt x="12285" y="21046"/>
                    <a:pt x="15138" y="21600"/>
                  </a:cubicBezTo>
                  <a:lnTo>
                    <a:pt x="21600" y="11985"/>
                  </a:lnTo>
                  <a:lnTo>
                    <a:pt x="18686" y="4286"/>
                  </a:lnTo>
                  <a:lnTo>
                    <a:pt x="12717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87" name="Shape 1502"/>
            <p:cNvSpPr/>
            <p:nvPr/>
          </p:nvSpPr>
          <p:spPr>
            <a:xfrm>
              <a:off x="4089204" y="4025188"/>
              <a:ext cx="98143" cy="59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91" y="2096"/>
                  </a:moveTo>
                  <a:lnTo>
                    <a:pt x="5726" y="2074"/>
                  </a:lnTo>
                  <a:lnTo>
                    <a:pt x="0" y="12257"/>
                  </a:lnTo>
                  <a:lnTo>
                    <a:pt x="3941" y="21600"/>
                  </a:lnTo>
                  <a:lnTo>
                    <a:pt x="9231" y="16101"/>
                  </a:lnTo>
                  <a:lnTo>
                    <a:pt x="15549" y="13362"/>
                  </a:lnTo>
                  <a:lnTo>
                    <a:pt x="21600" y="7815"/>
                  </a:lnTo>
                  <a:lnTo>
                    <a:pt x="20020" y="727"/>
                  </a:lnTo>
                  <a:lnTo>
                    <a:pt x="15874" y="0"/>
                  </a:lnTo>
                  <a:lnTo>
                    <a:pt x="10591" y="209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88" name="Shape 1503"/>
            <p:cNvSpPr/>
            <p:nvPr/>
          </p:nvSpPr>
          <p:spPr>
            <a:xfrm>
              <a:off x="3968812" y="4085142"/>
              <a:ext cx="80613" cy="3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68" y="0"/>
                  </a:moveTo>
                  <a:lnTo>
                    <a:pt x="6280" y="4263"/>
                  </a:lnTo>
                  <a:lnTo>
                    <a:pt x="0" y="14496"/>
                  </a:lnTo>
                  <a:lnTo>
                    <a:pt x="4170" y="17941"/>
                  </a:lnTo>
                  <a:lnTo>
                    <a:pt x="13786" y="19078"/>
                  </a:lnTo>
                  <a:lnTo>
                    <a:pt x="21583" y="21600"/>
                  </a:lnTo>
                  <a:lnTo>
                    <a:pt x="21600" y="6005"/>
                  </a:lnTo>
                  <a:lnTo>
                    <a:pt x="13268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89" name="Shape 1504"/>
            <p:cNvSpPr/>
            <p:nvPr/>
          </p:nvSpPr>
          <p:spPr>
            <a:xfrm>
              <a:off x="3757474" y="3818302"/>
              <a:ext cx="57124" cy="106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66" y="0"/>
                  </a:moveTo>
                  <a:lnTo>
                    <a:pt x="15" y="2162"/>
                  </a:lnTo>
                  <a:lnTo>
                    <a:pt x="9987" y="9811"/>
                  </a:lnTo>
                  <a:lnTo>
                    <a:pt x="0" y="12733"/>
                  </a:lnTo>
                  <a:lnTo>
                    <a:pt x="12126" y="20150"/>
                  </a:lnTo>
                  <a:lnTo>
                    <a:pt x="19276" y="21600"/>
                  </a:lnTo>
                  <a:lnTo>
                    <a:pt x="21600" y="16009"/>
                  </a:lnTo>
                  <a:lnTo>
                    <a:pt x="14089" y="12940"/>
                  </a:lnTo>
                  <a:lnTo>
                    <a:pt x="16973" y="9329"/>
                  </a:lnTo>
                  <a:lnTo>
                    <a:pt x="16973" y="1873"/>
                  </a:lnTo>
                  <a:lnTo>
                    <a:pt x="6366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90" name="Shape 1505"/>
            <p:cNvSpPr/>
            <p:nvPr/>
          </p:nvSpPr>
          <p:spPr>
            <a:xfrm>
              <a:off x="3762185" y="3719343"/>
              <a:ext cx="68261" cy="6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9" y="3032"/>
                  </a:moveTo>
                  <a:lnTo>
                    <a:pt x="13971" y="0"/>
                  </a:lnTo>
                  <a:lnTo>
                    <a:pt x="21600" y="3050"/>
                  </a:lnTo>
                  <a:lnTo>
                    <a:pt x="17401" y="7736"/>
                  </a:lnTo>
                  <a:lnTo>
                    <a:pt x="11620" y="11520"/>
                  </a:lnTo>
                  <a:lnTo>
                    <a:pt x="10649" y="17817"/>
                  </a:lnTo>
                  <a:lnTo>
                    <a:pt x="3854" y="21600"/>
                  </a:lnTo>
                  <a:lnTo>
                    <a:pt x="0" y="19243"/>
                  </a:lnTo>
                  <a:lnTo>
                    <a:pt x="2779" y="14669"/>
                  </a:lnTo>
                  <a:lnTo>
                    <a:pt x="6081" y="9182"/>
                  </a:lnTo>
                  <a:lnTo>
                    <a:pt x="2939" y="3032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91" name="Shape 1506"/>
            <p:cNvSpPr/>
            <p:nvPr/>
          </p:nvSpPr>
          <p:spPr>
            <a:xfrm>
              <a:off x="3854626" y="3722525"/>
              <a:ext cx="50865" cy="73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70" y="0"/>
                  </a:moveTo>
                  <a:lnTo>
                    <a:pt x="14242" y="3737"/>
                  </a:lnTo>
                  <a:lnTo>
                    <a:pt x="21600" y="9259"/>
                  </a:lnTo>
                  <a:lnTo>
                    <a:pt x="18987" y="16321"/>
                  </a:lnTo>
                  <a:lnTo>
                    <a:pt x="8344" y="21600"/>
                  </a:lnTo>
                  <a:lnTo>
                    <a:pt x="5690" y="16490"/>
                  </a:lnTo>
                  <a:lnTo>
                    <a:pt x="2563" y="11082"/>
                  </a:lnTo>
                  <a:lnTo>
                    <a:pt x="0" y="2684"/>
                  </a:lnTo>
                  <a:lnTo>
                    <a:pt x="907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92" name="Shape 1507"/>
            <p:cNvSpPr/>
            <p:nvPr/>
          </p:nvSpPr>
          <p:spPr>
            <a:xfrm>
              <a:off x="3807014" y="3804961"/>
              <a:ext cx="58291" cy="3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41" y="0"/>
                  </a:moveTo>
                  <a:lnTo>
                    <a:pt x="13043" y="2762"/>
                  </a:lnTo>
                  <a:lnTo>
                    <a:pt x="21600" y="12283"/>
                  </a:lnTo>
                  <a:lnTo>
                    <a:pt x="16470" y="21600"/>
                  </a:lnTo>
                  <a:lnTo>
                    <a:pt x="5285" y="18232"/>
                  </a:lnTo>
                  <a:lnTo>
                    <a:pt x="0" y="10410"/>
                  </a:lnTo>
                  <a:lnTo>
                    <a:pt x="6041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93" name="Shape 1508"/>
            <p:cNvSpPr/>
            <p:nvPr/>
          </p:nvSpPr>
          <p:spPr>
            <a:xfrm>
              <a:off x="3947875" y="3905410"/>
              <a:ext cx="32986" cy="5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04" y="0"/>
                  </a:moveTo>
                  <a:lnTo>
                    <a:pt x="0" y="5659"/>
                  </a:lnTo>
                  <a:lnTo>
                    <a:pt x="2963" y="18412"/>
                  </a:lnTo>
                  <a:lnTo>
                    <a:pt x="21600" y="21600"/>
                  </a:lnTo>
                  <a:lnTo>
                    <a:pt x="21600" y="6494"/>
                  </a:lnTo>
                  <a:lnTo>
                    <a:pt x="11704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94" name="Shape 1509"/>
            <p:cNvSpPr/>
            <p:nvPr/>
          </p:nvSpPr>
          <p:spPr>
            <a:xfrm>
              <a:off x="3956619" y="3985278"/>
              <a:ext cx="50429" cy="33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41" y="1756"/>
                  </a:moveTo>
                  <a:lnTo>
                    <a:pt x="5869" y="0"/>
                  </a:lnTo>
                  <a:lnTo>
                    <a:pt x="0" y="5101"/>
                  </a:lnTo>
                  <a:lnTo>
                    <a:pt x="11023" y="21600"/>
                  </a:lnTo>
                  <a:lnTo>
                    <a:pt x="21600" y="19642"/>
                  </a:lnTo>
                  <a:lnTo>
                    <a:pt x="17341" y="175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95" name="Shape 1510"/>
            <p:cNvSpPr/>
            <p:nvPr/>
          </p:nvSpPr>
          <p:spPr>
            <a:xfrm>
              <a:off x="3455042" y="4257924"/>
              <a:ext cx="63895" cy="42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40" y="1640"/>
                  </a:moveTo>
                  <a:lnTo>
                    <a:pt x="0" y="7796"/>
                  </a:lnTo>
                  <a:lnTo>
                    <a:pt x="2602" y="18763"/>
                  </a:lnTo>
                  <a:lnTo>
                    <a:pt x="14365" y="21600"/>
                  </a:lnTo>
                  <a:lnTo>
                    <a:pt x="21600" y="10799"/>
                  </a:lnTo>
                  <a:lnTo>
                    <a:pt x="12284" y="0"/>
                  </a:lnTo>
                  <a:lnTo>
                    <a:pt x="3640" y="164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96" name="Shape 1511"/>
            <p:cNvSpPr/>
            <p:nvPr/>
          </p:nvSpPr>
          <p:spPr>
            <a:xfrm>
              <a:off x="4581860" y="4328678"/>
              <a:ext cx="67784" cy="41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908" y="0"/>
                  </a:moveTo>
                  <a:lnTo>
                    <a:pt x="4923" y="5629"/>
                  </a:lnTo>
                  <a:lnTo>
                    <a:pt x="0" y="15233"/>
                  </a:lnTo>
                  <a:lnTo>
                    <a:pt x="11838" y="21600"/>
                  </a:lnTo>
                  <a:lnTo>
                    <a:pt x="21600" y="13561"/>
                  </a:lnTo>
                  <a:lnTo>
                    <a:pt x="13908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97" name="Shape 1512"/>
            <p:cNvSpPr/>
            <p:nvPr/>
          </p:nvSpPr>
          <p:spPr>
            <a:xfrm>
              <a:off x="4556404" y="4392321"/>
              <a:ext cx="57371" cy="38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1" y="0"/>
                  </a:moveTo>
                  <a:lnTo>
                    <a:pt x="0" y="4044"/>
                  </a:lnTo>
                  <a:lnTo>
                    <a:pt x="1813" y="14722"/>
                  </a:lnTo>
                  <a:lnTo>
                    <a:pt x="18125" y="21600"/>
                  </a:lnTo>
                  <a:lnTo>
                    <a:pt x="21600" y="6160"/>
                  </a:lnTo>
                  <a:lnTo>
                    <a:pt x="9631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98" name="Shape 1513"/>
            <p:cNvSpPr/>
            <p:nvPr/>
          </p:nvSpPr>
          <p:spPr>
            <a:xfrm>
              <a:off x="4680762" y="4436924"/>
              <a:ext cx="72245" cy="46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23" y="6376"/>
                  </a:moveTo>
                  <a:lnTo>
                    <a:pt x="4204" y="0"/>
                  </a:lnTo>
                  <a:lnTo>
                    <a:pt x="0" y="8047"/>
                  </a:lnTo>
                  <a:lnTo>
                    <a:pt x="10142" y="21600"/>
                  </a:lnTo>
                  <a:lnTo>
                    <a:pt x="18861" y="21123"/>
                  </a:lnTo>
                  <a:lnTo>
                    <a:pt x="21600" y="13528"/>
                  </a:lnTo>
                  <a:lnTo>
                    <a:pt x="16408" y="10012"/>
                  </a:lnTo>
                  <a:lnTo>
                    <a:pt x="11523" y="637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99" name="Shape 1514"/>
            <p:cNvSpPr/>
            <p:nvPr/>
          </p:nvSpPr>
          <p:spPr>
            <a:xfrm>
              <a:off x="4763261" y="4401349"/>
              <a:ext cx="44929" cy="47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26" y="0"/>
                  </a:moveTo>
                  <a:lnTo>
                    <a:pt x="20027" y="3450"/>
                  </a:lnTo>
                  <a:lnTo>
                    <a:pt x="21600" y="15366"/>
                  </a:lnTo>
                  <a:lnTo>
                    <a:pt x="15221" y="21600"/>
                  </a:lnTo>
                  <a:lnTo>
                    <a:pt x="10567" y="15424"/>
                  </a:lnTo>
                  <a:lnTo>
                    <a:pt x="0" y="9425"/>
                  </a:lnTo>
                  <a:lnTo>
                    <a:pt x="6626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00" name="Shape 1515"/>
            <p:cNvSpPr/>
            <p:nvPr/>
          </p:nvSpPr>
          <p:spPr>
            <a:xfrm>
              <a:off x="4667628" y="4342703"/>
              <a:ext cx="32986" cy="3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009"/>
                  </a:lnTo>
                  <a:lnTo>
                    <a:pt x="4094" y="21600"/>
                  </a:lnTo>
                  <a:lnTo>
                    <a:pt x="19333" y="194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01" name="Shape 1516"/>
            <p:cNvSpPr/>
            <p:nvPr/>
          </p:nvSpPr>
          <p:spPr>
            <a:xfrm>
              <a:off x="4838039" y="4405605"/>
              <a:ext cx="50840" cy="47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58" y="0"/>
                  </a:moveTo>
                  <a:lnTo>
                    <a:pt x="0" y="6332"/>
                  </a:lnTo>
                  <a:lnTo>
                    <a:pt x="2862" y="20225"/>
                  </a:lnTo>
                  <a:lnTo>
                    <a:pt x="16398" y="21600"/>
                  </a:lnTo>
                  <a:lnTo>
                    <a:pt x="21600" y="13406"/>
                  </a:lnTo>
                  <a:lnTo>
                    <a:pt x="12259" y="9052"/>
                  </a:lnTo>
                  <a:lnTo>
                    <a:pt x="4658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02" name="Shape 1517"/>
            <p:cNvSpPr/>
            <p:nvPr/>
          </p:nvSpPr>
          <p:spPr>
            <a:xfrm>
              <a:off x="4784040" y="4483217"/>
              <a:ext cx="32985" cy="3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99" y="0"/>
                  </a:moveTo>
                  <a:lnTo>
                    <a:pt x="0" y="5671"/>
                  </a:lnTo>
                  <a:lnTo>
                    <a:pt x="2675" y="21600"/>
                  </a:lnTo>
                  <a:lnTo>
                    <a:pt x="21600" y="16063"/>
                  </a:lnTo>
                  <a:lnTo>
                    <a:pt x="12399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03" name="Shape 1518"/>
            <p:cNvSpPr/>
            <p:nvPr/>
          </p:nvSpPr>
          <p:spPr>
            <a:xfrm>
              <a:off x="4845111" y="4486766"/>
              <a:ext cx="41991" cy="67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91" y="1945"/>
                  </a:moveTo>
                  <a:lnTo>
                    <a:pt x="1244" y="7766"/>
                  </a:lnTo>
                  <a:lnTo>
                    <a:pt x="0" y="16103"/>
                  </a:lnTo>
                  <a:lnTo>
                    <a:pt x="7919" y="21600"/>
                  </a:lnTo>
                  <a:lnTo>
                    <a:pt x="15566" y="13365"/>
                  </a:lnTo>
                  <a:lnTo>
                    <a:pt x="21600" y="6755"/>
                  </a:lnTo>
                  <a:lnTo>
                    <a:pt x="18962" y="0"/>
                  </a:lnTo>
                  <a:lnTo>
                    <a:pt x="5991" y="1945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04" name="Shape 1519"/>
            <p:cNvSpPr/>
            <p:nvPr/>
          </p:nvSpPr>
          <p:spPr>
            <a:xfrm>
              <a:off x="4868546" y="4565660"/>
              <a:ext cx="37413" cy="35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69" y="0"/>
                  </a:moveTo>
                  <a:lnTo>
                    <a:pt x="4293" y="1913"/>
                  </a:lnTo>
                  <a:lnTo>
                    <a:pt x="0" y="13206"/>
                  </a:lnTo>
                  <a:lnTo>
                    <a:pt x="8574" y="21600"/>
                  </a:lnTo>
                  <a:lnTo>
                    <a:pt x="21600" y="15041"/>
                  </a:lnTo>
                  <a:lnTo>
                    <a:pt x="14469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05" name="Shape 1520"/>
            <p:cNvSpPr/>
            <p:nvPr/>
          </p:nvSpPr>
          <p:spPr>
            <a:xfrm>
              <a:off x="4294507" y="4766064"/>
              <a:ext cx="50045" cy="6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48" y="0"/>
                  </a:moveTo>
                  <a:lnTo>
                    <a:pt x="0" y="7133"/>
                  </a:lnTo>
                  <a:lnTo>
                    <a:pt x="2568" y="12598"/>
                  </a:lnTo>
                  <a:lnTo>
                    <a:pt x="10534" y="21600"/>
                  </a:lnTo>
                  <a:lnTo>
                    <a:pt x="21600" y="16991"/>
                  </a:lnTo>
                  <a:lnTo>
                    <a:pt x="13411" y="4789"/>
                  </a:lnTo>
                  <a:lnTo>
                    <a:pt x="5948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06" name="Shape 1521"/>
            <p:cNvSpPr/>
            <p:nvPr/>
          </p:nvSpPr>
          <p:spPr>
            <a:xfrm>
              <a:off x="4217931" y="4762058"/>
              <a:ext cx="35385" cy="5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85" y="0"/>
                  </a:moveTo>
                  <a:lnTo>
                    <a:pt x="0" y="5129"/>
                  </a:lnTo>
                  <a:lnTo>
                    <a:pt x="434" y="19428"/>
                  </a:lnTo>
                  <a:lnTo>
                    <a:pt x="19135" y="21600"/>
                  </a:lnTo>
                  <a:lnTo>
                    <a:pt x="21600" y="14762"/>
                  </a:lnTo>
                  <a:lnTo>
                    <a:pt x="16043" y="5916"/>
                  </a:lnTo>
                  <a:lnTo>
                    <a:pt x="2385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07" name="Shape 1522"/>
            <p:cNvSpPr/>
            <p:nvPr/>
          </p:nvSpPr>
          <p:spPr>
            <a:xfrm>
              <a:off x="4894374" y="4629317"/>
              <a:ext cx="40447" cy="37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114" y="0"/>
                  </a:moveTo>
                  <a:lnTo>
                    <a:pt x="0" y="7264"/>
                  </a:lnTo>
                  <a:lnTo>
                    <a:pt x="3469" y="21600"/>
                  </a:lnTo>
                  <a:lnTo>
                    <a:pt x="16705" y="21600"/>
                  </a:lnTo>
                  <a:lnTo>
                    <a:pt x="21600" y="6746"/>
                  </a:lnTo>
                  <a:lnTo>
                    <a:pt x="8114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08" name="Shape 1523"/>
            <p:cNvSpPr/>
            <p:nvPr/>
          </p:nvSpPr>
          <p:spPr>
            <a:xfrm>
              <a:off x="4849856" y="4689709"/>
              <a:ext cx="32986" cy="4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62" y="0"/>
                  </a:moveTo>
                  <a:lnTo>
                    <a:pt x="0" y="10629"/>
                  </a:lnTo>
                  <a:lnTo>
                    <a:pt x="15829" y="21600"/>
                  </a:lnTo>
                  <a:lnTo>
                    <a:pt x="21600" y="10397"/>
                  </a:lnTo>
                  <a:lnTo>
                    <a:pt x="7562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09" name="Shape 1524"/>
            <p:cNvSpPr/>
            <p:nvPr/>
          </p:nvSpPr>
          <p:spPr>
            <a:xfrm>
              <a:off x="4821704" y="4750748"/>
              <a:ext cx="32985" cy="37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27" y="736"/>
                  </a:moveTo>
                  <a:lnTo>
                    <a:pt x="0" y="9568"/>
                  </a:lnTo>
                  <a:lnTo>
                    <a:pt x="5961" y="21600"/>
                  </a:lnTo>
                  <a:lnTo>
                    <a:pt x="20526" y="21266"/>
                  </a:lnTo>
                  <a:lnTo>
                    <a:pt x="21600" y="0"/>
                  </a:lnTo>
                  <a:lnTo>
                    <a:pt x="5327" y="73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10" name="Shape 1525"/>
            <p:cNvSpPr/>
            <p:nvPr/>
          </p:nvSpPr>
          <p:spPr>
            <a:xfrm>
              <a:off x="4781098" y="4821570"/>
              <a:ext cx="32985" cy="44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27" y="0"/>
                  </a:moveTo>
                  <a:lnTo>
                    <a:pt x="0" y="9654"/>
                  </a:lnTo>
                  <a:lnTo>
                    <a:pt x="3308" y="20145"/>
                  </a:lnTo>
                  <a:lnTo>
                    <a:pt x="16235" y="21600"/>
                  </a:lnTo>
                  <a:lnTo>
                    <a:pt x="21600" y="6811"/>
                  </a:lnTo>
                  <a:lnTo>
                    <a:pt x="11127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11" name="Shape 1526"/>
            <p:cNvSpPr/>
            <p:nvPr/>
          </p:nvSpPr>
          <p:spPr>
            <a:xfrm>
              <a:off x="4754026" y="4923644"/>
              <a:ext cx="78964" cy="77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04" y="867"/>
                  </a:moveTo>
                  <a:lnTo>
                    <a:pt x="8331" y="0"/>
                  </a:lnTo>
                  <a:lnTo>
                    <a:pt x="2816" y="2733"/>
                  </a:lnTo>
                  <a:lnTo>
                    <a:pt x="6666" y="6397"/>
                  </a:lnTo>
                  <a:lnTo>
                    <a:pt x="2928" y="11440"/>
                  </a:lnTo>
                  <a:lnTo>
                    <a:pt x="0" y="16520"/>
                  </a:lnTo>
                  <a:lnTo>
                    <a:pt x="4665" y="21600"/>
                  </a:lnTo>
                  <a:lnTo>
                    <a:pt x="15744" y="21600"/>
                  </a:lnTo>
                  <a:lnTo>
                    <a:pt x="16989" y="14679"/>
                  </a:lnTo>
                  <a:lnTo>
                    <a:pt x="17830" y="9194"/>
                  </a:lnTo>
                  <a:lnTo>
                    <a:pt x="21600" y="3831"/>
                  </a:lnTo>
                  <a:lnTo>
                    <a:pt x="19513" y="592"/>
                  </a:lnTo>
                  <a:lnTo>
                    <a:pt x="14904" y="867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12" name="Shape 1527"/>
            <p:cNvSpPr/>
            <p:nvPr/>
          </p:nvSpPr>
          <p:spPr>
            <a:xfrm>
              <a:off x="4979896" y="4726752"/>
              <a:ext cx="51837" cy="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04" y="0"/>
                  </a:moveTo>
                  <a:lnTo>
                    <a:pt x="385" y="10265"/>
                  </a:lnTo>
                  <a:lnTo>
                    <a:pt x="0" y="20853"/>
                  </a:lnTo>
                  <a:lnTo>
                    <a:pt x="13483" y="21600"/>
                  </a:lnTo>
                  <a:lnTo>
                    <a:pt x="21600" y="18646"/>
                  </a:lnTo>
                  <a:lnTo>
                    <a:pt x="9663" y="9934"/>
                  </a:lnTo>
                  <a:lnTo>
                    <a:pt x="6204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13" name="Shape 1528"/>
            <p:cNvSpPr/>
            <p:nvPr/>
          </p:nvSpPr>
          <p:spPr>
            <a:xfrm>
              <a:off x="4836546" y="4870479"/>
              <a:ext cx="43297" cy="3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20" y="3205"/>
                  </a:moveTo>
                  <a:lnTo>
                    <a:pt x="7333" y="0"/>
                  </a:lnTo>
                  <a:lnTo>
                    <a:pt x="0" y="8914"/>
                  </a:lnTo>
                  <a:lnTo>
                    <a:pt x="4730" y="21600"/>
                  </a:lnTo>
                  <a:lnTo>
                    <a:pt x="21600" y="21600"/>
                  </a:lnTo>
                  <a:lnTo>
                    <a:pt x="17020" y="3205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14" name="Shape 1529"/>
            <p:cNvSpPr/>
            <p:nvPr/>
          </p:nvSpPr>
          <p:spPr>
            <a:xfrm>
              <a:off x="1520620" y="2010300"/>
              <a:ext cx="167755" cy="149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17" y="146"/>
                  </a:moveTo>
                  <a:lnTo>
                    <a:pt x="3502" y="1771"/>
                  </a:lnTo>
                  <a:lnTo>
                    <a:pt x="0" y="2955"/>
                  </a:lnTo>
                  <a:lnTo>
                    <a:pt x="708" y="6398"/>
                  </a:lnTo>
                  <a:lnTo>
                    <a:pt x="4312" y="9886"/>
                  </a:lnTo>
                  <a:lnTo>
                    <a:pt x="5691" y="13614"/>
                  </a:lnTo>
                  <a:lnTo>
                    <a:pt x="8851" y="16257"/>
                  </a:lnTo>
                  <a:lnTo>
                    <a:pt x="10889" y="16698"/>
                  </a:lnTo>
                  <a:lnTo>
                    <a:pt x="13588" y="19994"/>
                  </a:lnTo>
                  <a:lnTo>
                    <a:pt x="16096" y="21600"/>
                  </a:lnTo>
                  <a:lnTo>
                    <a:pt x="19232" y="21600"/>
                  </a:lnTo>
                  <a:lnTo>
                    <a:pt x="21394" y="20279"/>
                  </a:lnTo>
                  <a:lnTo>
                    <a:pt x="21600" y="17056"/>
                  </a:lnTo>
                  <a:lnTo>
                    <a:pt x="19554" y="13017"/>
                  </a:lnTo>
                  <a:lnTo>
                    <a:pt x="19158" y="10006"/>
                  </a:lnTo>
                  <a:lnTo>
                    <a:pt x="17375" y="5389"/>
                  </a:lnTo>
                  <a:lnTo>
                    <a:pt x="14075" y="5389"/>
                  </a:lnTo>
                  <a:lnTo>
                    <a:pt x="11979" y="3782"/>
                  </a:lnTo>
                  <a:lnTo>
                    <a:pt x="10857" y="1891"/>
                  </a:lnTo>
                  <a:lnTo>
                    <a:pt x="8909" y="0"/>
                  </a:lnTo>
                  <a:lnTo>
                    <a:pt x="6117" y="14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15" name="Shape 1530"/>
            <p:cNvSpPr/>
            <p:nvPr/>
          </p:nvSpPr>
          <p:spPr>
            <a:xfrm>
              <a:off x="1515372" y="1632059"/>
              <a:ext cx="89173" cy="98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60" y="0"/>
                  </a:moveTo>
                  <a:lnTo>
                    <a:pt x="9924" y="1900"/>
                  </a:lnTo>
                  <a:lnTo>
                    <a:pt x="4018" y="6719"/>
                  </a:lnTo>
                  <a:lnTo>
                    <a:pt x="0" y="11386"/>
                  </a:lnTo>
                  <a:lnTo>
                    <a:pt x="7069" y="14725"/>
                  </a:lnTo>
                  <a:lnTo>
                    <a:pt x="9537" y="18288"/>
                  </a:lnTo>
                  <a:lnTo>
                    <a:pt x="13341" y="21600"/>
                  </a:lnTo>
                  <a:lnTo>
                    <a:pt x="16742" y="19182"/>
                  </a:lnTo>
                  <a:lnTo>
                    <a:pt x="14522" y="13942"/>
                  </a:lnTo>
                  <a:lnTo>
                    <a:pt x="18621" y="10604"/>
                  </a:lnTo>
                  <a:lnTo>
                    <a:pt x="21600" y="4903"/>
                  </a:lnTo>
                  <a:lnTo>
                    <a:pt x="1646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16" name="Shape 1531"/>
            <p:cNvSpPr/>
            <p:nvPr/>
          </p:nvSpPr>
          <p:spPr>
            <a:xfrm>
              <a:off x="1507147" y="1519416"/>
              <a:ext cx="56577" cy="8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00" y="0"/>
                  </a:moveTo>
                  <a:lnTo>
                    <a:pt x="5701" y="4155"/>
                  </a:lnTo>
                  <a:lnTo>
                    <a:pt x="0" y="9292"/>
                  </a:lnTo>
                  <a:lnTo>
                    <a:pt x="3627" y="15800"/>
                  </a:lnTo>
                  <a:lnTo>
                    <a:pt x="11688" y="21600"/>
                  </a:lnTo>
                  <a:lnTo>
                    <a:pt x="13818" y="14011"/>
                  </a:lnTo>
                  <a:lnTo>
                    <a:pt x="14405" y="8116"/>
                  </a:lnTo>
                  <a:lnTo>
                    <a:pt x="21600" y="3749"/>
                  </a:lnTo>
                  <a:lnTo>
                    <a:pt x="1590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17" name="Shape 1532"/>
            <p:cNvSpPr/>
            <p:nvPr/>
          </p:nvSpPr>
          <p:spPr>
            <a:xfrm>
              <a:off x="1581605" y="1559642"/>
              <a:ext cx="32986" cy="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29" y="0"/>
                  </a:moveTo>
                  <a:lnTo>
                    <a:pt x="0" y="10904"/>
                  </a:lnTo>
                  <a:lnTo>
                    <a:pt x="10299" y="21600"/>
                  </a:lnTo>
                  <a:lnTo>
                    <a:pt x="21600" y="13776"/>
                  </a:lnTo>
                  <a:lnTo>
                    <a:pt x="19395" y="5259"/>
                  </a:lnTo>
                  <a:lnTo>
                    <a:pt x="6929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18" name="Shape 1533"/>
            <p:cNvSpPr/>
            <p:nvPr/>
          </p:nvSpPr>
          <p:spPr>
            <a:xfrm>
              <a:off x="452412" y="1493053"/>
              <a:ext cx="184085" cy="86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37" y="2831"/>
                  </a:moveTo>
                  <a:lnTo>
                    <a:pt x="10161" y="8024"/>
                  </a:lnTo>
                  <a:lnTo>
                    <a:pt x="5271" y="9340"/>
                  </a:lnTo>
                  <a:lnTo>
                    <a:pt x="1171" y="14295"/>
                  </a:lnTo>
                  <a:lnTo>
                    <a:pt x="0" y="19330"/>
                  </a:lnTo>
                  <a:lnTo>
                    <a:pt x="3343" y="21600"/>
                  </a:lnTo>
                  <a:lnTo>
                    <a:pt x="5268" y="16011"/>
                  </a:lnTo>
                  <a:lnTo>
                    <a:pt x="8817" y="15249"/>
                  </a:lnTo>
                  <a:lnTo>
                    <a:pt x="11276" y="14486"/>
                  </a:lnTo>
                  <a:lnTo>
                    <a:pt x="14517" y="13724"/>
                  </a:lnTo>
                  <a:lnTo>
                    <a:pt x="18179" y="13089"/>
                  </a:lnTo>
                  <a:lnTo>
                    <a:pt x="21239" y="5467"/>
                  </a:lnTo>
                  <a:lnTo>
                    <a:pt x="21600" y="162"/>
                  </a:lnTo>
                  <a:lnTo>
                    <a:pt x="19638" y="0"/>
                  </a:lnTo>
                  <a:lnTo>
                    <a:pt x="17537" y="2831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19" name="Shape 1534"/>
            <p:cNvSpPr/>
            <p:nvPr/>
          </p:nvSpPr>
          <p:spPr>
            <a:xfrm>
              <a:off x="3439311" y="4812848"/>
              <a:ext cx="3177096" cy="4771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9" y="1016"/>
                  </a:moveTo>
                  <a:lnTo>
                    <a:pt x="1153" y="974"/>
                  </a:lnTo>
                  <a:lnTo>
                    <a:pt x="1415" y="1017"/>
                  </a:lnTo>
                  <a:lnTo>
                    <a:pt x="1706" y="1125"/>
                  </a:lnTo>
                  <a:lnTo>
                    <a:pt x="1964" y="1238"/>
                  </a:lnTo>
                  <a:lnTo>
                    <a:pt x="2173" y="1355"/>
                  </a:lnTo>
                  <a:lnTo>
                    <a:pt x="2350" y="1292"/>
                  </a:lnTo>
                  <a:lnTo>
                    <a:pt x="2416" y="1193"/>
                  </a:lnTo>
                  <a:lnTo>
                    <a:pt x="2643" y="1138"/>
                  </a:lnTo>
                  <a:lnTo>
                    <a:pt x="2768" y="931"/>
                  </a:lnTo>
                  <a:lnTo>
                    <a:pt x="2901" y="758"/>
                  </a:lnTo>
                  <a:lnTo>
                    <a:pt x="3075" y="584"/>
                  </a:lnTo>
                  <a:lnTo>
                    <a:pt x="3218" y="492"/>
                  </a:lnTo>
                  <a:lnTo>
                    <a:pt x="3455" y="405"/>
                  </a:lnTo>
                  <a:lnTo>
                    <a:pt x="3796" y="405"/>
                  </a:lnTo>
                  <a:lnTo>
                    <a:pt x="4006" y="344"/>
                  </a:lnTo>
                  <a:lnTo>
                    <a:pt x="4155" y="198"/>
                  </a:lnTo>
                  <a:lnTo>
                    <a:pt x="4308" y="101"/>
                  </a:lnTo>
                  <a:lnTo>
                    <a:pt x="4423" y="34"/>
                  </a:lnTo>
                  <a:lnTo>
                    <a:pt x="4684" y="0"/>
                  </a:lnTo>
                  <a:lnTo>
                    <a:pt x="4809" y="15"/>
                  </a:lnTo>
                  <a:lnTo>
                    <a:pt x="4798" y="104"/>
                  </a:lnTo>
                  <a:lnTo>
                    <a:pt x="4656" y="173"/>
                  </a:lnTo>
                  <a:lnTo>
                    <a:pt x="4518" y="268"/>
                  </a:lnTo>
                  <a:lnTo>
                    <a:pt x="4466" y="385"/>
                  </a:lnTo>
                  <a:lnTo>
                    <a:pt x="4483" y="636"/>
                  </a:lnTo>
                  <a:lnTo>
                    <a:pt x="4421" y="753"/>
                  </a:lnTo>
                  <a:lnTo>
                    <a:pt x="4365" y="838"/>
                  </a:lnTo>
                  <a:lnTo>
                    <a:pt x="4375" y="962"/>
                  </a:lnTo>
                  <a:lnTo>
                    <a:pt x="4434" y="1080"/>
                  </a:lnTo>
                  <a:lnTo>
                    <a:pt x="4626" y="1121"/>
                  </a:lnTo>
                  <a:lnTo>
                    <a:pt x="4821" y="1077"/>
                  </a:lnTo>
                  <a:lnTo>
                    <a:pt x="4911" y="964"/>
                  </a:lnTo>
                  <a:lnTo>
                    <a:pt x="5012" y="863"/>
                  </a:lnTo>
                  <a:lnTo>
                    <a:pt x="5002" y="773"/>
                  </a:lnTo>
                  <a:lnTo>
                    <a:pt x="4888" y="691"/>
                  </a:lnTo>
                  <a:lnTo>
                    <a:pt x="4815" y="594"/>
                  </a:lnTo>
                  <a:cubicBezTo>
                    <a:pt x="4810" y="569"/>
                    <a:pt x="4818" y="543"/>
                    <a:pt x="4835" y="521"/>
                  </a:cubicBezTo>
                  <a:cubicBezTo>
                    <a:pt x="4864" y="484"/>
                    <a:pt x="4917" y="459"/>
                    <a:pt x="4977" y="452"/>
                  </a:cubicBezTo>
                  <a:lnTo>
                    <a:pt x="5179" y="365"/>
                  </a:lnTo>
                  <a:lnTo>
                    <a:pt x="5325" y="234"/>
                  </a:lnTo>
                  <a:lnTo>
                    <a:pt x="5398" y="181"/>
                  </a:lnTo>
                  <a:lnTo>
                    <a:pt x="5513" y="174"/>
                  </a:lnTo>
                  <a:lnTo>
                    <a:pt x="5658" y="180"/>
                  </a:lnTo>
                  <a:lnTo>
                    <a:pt x="5845" y="279"/>
                  </a:lnTo>
                  <a:lnTo>
                    <a:pt x="6023" y="369"/>
                  </a:lnTo>
                  <a:lnTo>
                    <a:pt x="6158" y="486"/>
                  </a:lnTo>
                  <a:lnTo>
                    <a:pt x="6252" y="563"/>
                  </a:lnTo>
                  <a:lnTo>
                    <a:pt x="6423" y="602"/>
                  </a:lnTo>
                  <a:lnTo>
                    <a:pt x="6760" y="602"/>
                  </a:lnTo>
                  <a:lnTo>
                    <a:pt x="6916" y="629"/>
                  </a:lnTo>
                  <a:lnTo>
                    <a:pt x="7159" y="658"/>
                  </a:lnTo>
                  <a:lnTo>
                    <a:pt x="7344" y="698"/>
                  </a:lnTo>
                  <a:lnTo>
                    <a:pt x="7500" y="785"/>
                  </a:lnTo>
                  <a:lnTo>
                    <a:pt x="7792" y="799"/>
                  </a:lnTo>
                  <a:lnTo>
                    <a:pt x="7945" y="725"/>
                  </a:lnTo>
                  <a:lnTo>
                    <a:pt x="8130" y="720"/>
                  </a:lnTo>
                  <a:lnTo>
                    <a:pt x="8343" y="741"/>
                  </a:lnTo>
                  <a:lnTo>
                    <a:pt x="8508" y="799"/>
                  </a:lnTo>
                  <a:lnTo>
                    <a:pt x="8764" y="882"/>
                  </a:lnTo>
                  <a:lnTo>
                    <a:pt x="9015" y="958"/>
                  </a:lnTo>
                  <a:lnTo>
                    <a:pt x="9502" y="1062"/>
                  </a:lnTo>
                  <a:lnTo>
                    <a:pt x="9816" y="1193"/>
                  </a:lnTo>
                  <a:lnTo>
                    <a:pt x="9920" y="1317"/>
                  </a:lnTo>
                  <a:lnTo>
                    <a:pt x="10065" y="1399"/>
                  </a:lnTo>
                  <a:lnTo>
                    <a:pt x="10187" y="1473"/>
                  </a:lnTo>
                  <a:lnTo>
                    <a:pt x="10298" y="1576"/>
                  </a:lnTo>
                  <a:lnTo>
                    <a:pt x="10339" y="1679"/>
                  </a:lnTo>
                  <a:lnTo>
                    <a:pt x="10420" y="1769"/>
                  </a:lnTo>
                  <a:lnTo>
                    <a:pt x="10606" y="1887"/>
                  </a:lnTo>
                  <a:lnTo>
                    <a:pt x="10818" y="2000"/>
                  </a:lnTo>
                  <a:lnTo>
                    <a:pt x="11131" y="2123"/>
                  </a:lnTo>
                  <a:lnTo>
                    <a:pt x="11378" y="2178"/>
                  </a:lnTo>
                  <a:lnTo>
                    <a:pt x="11636" y="2243"/>
                  </a:lnTo>
                  <a:lnTo>
                    <a:pt x="11855" y="2243"/>
                  </a:lnTo>
                  <a:lnTo>
                    <a:pt x="11990" y="2181"/>
                  </a:lnTo>
                  <a:lnTo>
                    <a:pt x="12151" y="2160"/>
                  </a:lnTo>
                  <a:lnTo>
                    <a:pt x="12356" y="2167"/>
                  </a:lnTo>
                  <a:lnTo>
                    <a:pt x="12575" y="2208"/>
                  </a:lnTo>
                  <a:lnTo>
                    <a:pt x="12707" y="2236"/>
                  </a:lnTo>
                  <a:lnTo>
                    <a:pt x="12850" y="2254"/>
                  </a:lnTo>
                  <a:lnTo>
                    <a:pt x="12964" y="2298"/>
                  </a:lnTo>
                  <a:lnTo>
                    <a:pt x="13152" y="2421"/>
                  </a:lnTo>
                  <a:lnTo>
                    <a:pt x="13358" y="2525"/>
                  </a:lnTo>
                  <a:lnTo>
                    <a:pt x="13524" y="2594"/>
                  </a:lnTo>
                  <a:lnTo>
                    <a:pt x="13666" y="2651"/>
                  </a:lnTo>
                  <a:lnTo>
                    <a:pt x="13833" y="2742"/>
                  </a:lnTo>
                  <a:lnTo>
                    <a:pt x="13864" y="2891"/>
                  </a:lnTo>
                  <a:lnTo>
                    <a:pt x="13944" y="3025"/>
                  </a:lnTo>
                  <a:lnTo>
                    <a:pt x="14059" y="3126"/>
                  </a:lnTo>
                  <a:lnTo>
                    <a:pt x="14069" y="3246"/>
                  </a:lnTo>
                  <a:lnTo>
                    <a:pt x="14069" y="3383"/>
                  </a:lnTo>
                  <a:lnTo>
                    <a:pt x="14132" y="3485"/>
                  </a:lnTo>
                  <a:lnTo>
                    <a:pt x="14251" y="3544"/>
                  </a:lnTo>
                  <a:lnTo>
                    <a:pt x="14376" y="3565"/>
                  </a:lnTo>
                  <a:lnTo>
                    <a:pt x="14376" y="3654"/>
                  </a:lnTo>
                  <a:lnTo>
                    <a:pt x="14240" y="3723"/>
                  </a:lnTo>
                  <a:lnTo>
                    <a:pt x="14147" y="3806"/>
                  </a:lnTo>
                  <a:lnTo>
                    <a:pt x="14084" y="3898"/>
                  </a:lnTo>
                  <a:lnTo>
                    <a:pt x="14021" y="4015"/>
                  </a:lnTo>
                  <a:lnTo>
                    <a:pt x="13892" y="4050"/>
                  </a:lnTo>
                  <a:lnTo>
                    <a:pt x="13746" y="4071"/>
                  </a:lnTo>
                  <a:lnTo>
                    <a:pt x="13369" y="4317"/>
                  </a:lnTo>
                  <a:lnTo>
                    <a:pt x="13296" y="4414"/>
                  </a:lnTo>
                  <a:lnTo>
                    <a:pt x="13244" y="4544"/>
                  </a:lnTo>
                  <a:lnTo>
                    <a:pt x="13401" y="4640"/>
                  </a:lnTo>
                  <a:lnTo>
                    <a:pt x="13638" y="4623"/>
                  </a:lnTo>
                  <a:lnTo>
                    <a:pt x="13801" y="4475"/>
                  </a:lnTo>
                  <a:lnTo>
                    <a:pt x="14058" y="4319"/>
                  </a:lnTo>
                  <a:lnTo>
                    <a:pt x="14233" y="4211"/>
                  </a:lnTo>
                  <a:lnTo>
                    <a:pt x="14406" y="4124"/>
                  </a:lnTo>
                  <a:lnTo>
                    <a:pt x="14601" y="4061"/>
                  </a:lnTo>
                  <a:lnTo>
                    <a:pt x="14824" y="4068"/>
                  </a:lnTo>
                  <a:lnTo>
                    <a:pt x="14950" y="4135"/>
                  </a:lnTo>
                  <a:lnTo>
                    <a:pt x="15054" y="4245"/>
                  </a:lnTo>
                  <a:lnTo>
                    <a:pt x="15054" y="4370"/>
                  </a:lnTo>
                  <a:lnTo>
                    <a:pt x="14772" y="4500"/>
                  </a:lnTo>
                  <a:lnTo>
                    <a:pt x="14706" y="4615"/>
                  </a:lnTo>
                  <a:lnTo>
                    <a:pt x="14561" y="4643"/>
                  </a:lnTo>
                  <a:lnTo>
                    <a:pt x="14369" y="4636"/>
                  </a:lnTo>
                  <a:lnTo>
                    <a:pt x="14297" y="4713"/>
                  </a:lnTo>
                  <a:lnTo>
                    <a:pt x="14537" y="4754"/>
                  </a:lnTo>
                  <a:lnTo>
                    <a:pt x="14713" y="4770"/>
                  </a:lnTo>
                  <a:lnTo>
                    <a:pt x="14862" y="4841"/>
                  </a:lnTo>
                  <a:lnTo>
                    <a:pt x="15018" y="4770"/>
                  </a:lnTo>
                  <a:lnTo>
                    <a:pt x="15209" y="4692"/>
                  </a:lnTo>
                  <a:lnTo>
                    <a:pt x="15341" y="4566"/>
                  </a:lnTo>
                  <a:lnTo>
                    <a:pt x="15491" y="4466"/>
                  </a:lnTo>
                  <a:lnTo>
                    <a:pt x="15585" y="4369"/>
                  </a:lnTo>
                  <a:lnTo>
                    <a:pt x="15846" y="4342"/>
                  </a:lnTo>
                  <a:lnTo>
                    <a:pt x="16125" y="4370"/>
                  </a:lnTo>
                  <a:lnTo>
                    <a:pt x="16397" y="4508"/>
                  </a:lnTo>
                  <a:lnTo>
                    <a:pt x="16564" y="4666"/>
                  </a:lnTo>
                  <a:lnTo>
                    <a:pt x="16723" y="4714"/>
                  </a:lnTo>
                  <a:lnTo>
                    <a:pt x="16844" y="4787"/>
                  </a:lnTo>
                  <a:lnTo>
                    <a:pt x="16817" y="4904"/>
                  </a:lnTo>
                  <a:lnTo>
                    <a:pt x="16751" y="4982"/>
                  </a:lnTo>
                  <a:lnTo>
                    <a:pt x="16751" y="5058"/>
                  </a:lnTo>
                  <a:lnTo>
                    <a:pt x="16949" y="5154"/>
                  </a:lnTo>
                  <a:lnTo>
                    <a:pt x="17116" y="5085"/>
                  </a:lnTo>
                  <a:lnTo>
                    <a:pt x="17332" y="5023"/>
                  </a:lnTo>
                  <a:lnTo>
                    <a:pt x="17569" y="4982"/>
                  </a:lnTo>
                  <a:lnTo>
                    <a:pt x="17746" y="4988"/>
                  </a:lnTo>
                  <a:lnTo>
                    <a:pt x="18122" y="5071"/>
                  </a:lnTo>
                  <a:lnTo>
                    <a:pt x="18476" y="5071"/>
                  </a:lnTo>
                  <a:lnTo>
                    <a:pt x="18914" y="5085"/>
                  </a:lnTo>
                  <a:lnTo>
                    <a:pt x="19226" y="5085"/>
                  </a:lnTo>
                  <a:lnTo>
                    <a:pt x="19337" y="5145"/>
                  </a:lnTo>
                  <a:lnTo>
                    <a:pt x="19417" y="5245"/>
                  </a:lnTo>
                  <a:lnTo>
                    <a:pt x="19501" y="5384"/>
                  </a:lnTo>
                  <a:lnTo>
                    <a:pt x="19761" y="5515"/>
                  </a:lnTo>
                  <a:lnTo>
                    <a:pt x="20054" y="5632"/>
                  </a:lnTo>
                  <a:lnTo>
                    <a:pt x="20337" y="5763"/>
                  </a:lnTo>
                  <a:lnTo>
                    <a:pt x="20783" y="5818"/>
                  </a:lnTo>
                  <a:lnTo>
                    <a:pt x="21128" y="5832"/>
                  </a:lnTo>
                  <a:lnTo>
                    <a:pt x="21292" y="5922"/>
                  </a:lnTo>
                  <a:lnTo>
                    <a:pt x="21413" y="6000"/>
                  </a:lnTo>
                  <a:lnTo>
                    <a:pt x="21423" y="6110"/>
                  </a:lnTo>
                  <a:lnTo>
                    <a:pt x="21496" y="6233"/>
                  </a:lnTo>
                  <a:lnTo>
                    <a:pt x="21548" y="6335"/>
                  </a:lnTo>
                  <a:lnTo>
                    <a:pt x="21600" y="6459"/>
                  </a:lnTo>
                  <a:lnTo>
                    <a:pt x="21558" y="6567"/>
                  </a:lnTo>
                  <a:lnTo>
                    <a:pt x="21548" y="6744"/>
                  </a:lnTo>
                  <a:lnTo>
                    <a:pt x="21416" y="6872"/>
                  </a:lnTo>
                  <a:lnTo>
                    <a:pt x="21374" y="6999"/>
                  </a:lnTo>
                  <a:lnTo>
                    <a:pt x="21263" y="7141"/>
                  </a:lnTo>
                  <a:lnTo>
                    <a:pt x="20928" y="7257"/>
                  </a:lnTo>
                  <a:lnTo>
                    <a:pt x="20782" y="7498"/>
                  </a:lnTo>
                  <a:lnTo>
                    <a:pt x="20646" y="7643"/>
                  </a:lnTo>
                  <a:lnTo>
                    <a:pt x="20531" y="7747"/>
                  </a:lnTo>
                  <a:lnTo>
                    <a:pt x="20344" y="7910"/>
                  </a:lnTo>
                  <a:lnTo>
                    <a:pt x="20222" y="8109"/>
                  </a:lnTo>
                  <a:lnTo>
                    <a:pt x="19916" y="8196"/>
                  </a:lnTo>
                  <a:lnTo>
                    <a:pt x="19700" y="8360"/>
                  </a:lnTo>
                  <a:lnTo>
                    <a:pt x="19631" y="8498"/>
                  </a:lnTo>
                  <a:lnTo>
                    <a:pt x="19615" y="8867"/>
                  </a:lnTo>
                  <a:lnTo>
                    <a:pt x="19688" y="9089"/>
                  </a:lnTo>
                  <a:lnTo>
                    <a:pt x="19688" y="9302"/>
                  </a:lnTo>
                  <a:lnTo>
                    <a:pt x="19705" y="9546"/>
                  </a:lnTo>
                  <a:lnTo>
                    <a:pt x="19653" y="9772"/>
                  </a:lnTo>
                  <a:lnTo>
                    <a:pt x="19612" y="9950"/>
                  </a:lnTo>
                  <a:lnTo>
                    <a:pt x="19580" y="10104"/>
                  </a:lnTo>
                  <a:lnTo>
                    <a:pt x="19559" y="10281"/>
                  </a:lnTo>
                  <a:lnTo>
                    <a:pt x="19465" y="10449"/>
                  </a:lnTo>
                  <a:lnTo>
                    <a:pt x="19444" y="10661"/>
                  </a:lnTo>
                  <a:lnTo>
                    <a:pt x="19392" y="10797"/>
                  </a:lnTo>
                  <a:lnTo>
                    <a:pt x="19322" y="10935"/>
                  </a:lnTo>
                  <a:lnTo>
                    <a:pt x="19169" y="11064"/>
                  </a:lnTo>
                  <a:lnTo>
                    <a:pt x="19033" y="11278"/>
                  </a:lnTo>
                  <a:lnTo>
                    <a:pt x="18939" y="11393"/>
                  </a:lnTo>
                  <a:lnTo>
                    <a:pt x="18834" y="11511"/>
                  </a:lnTo>
                  <a:lnTo>
                    <a:pt x="18562" y="11665"/>
                  </a:lnTo>
                  <a:lnTo>
                    <a:pt x="18374" y="11762"/>
                  </a:lnTo>
                  <a:lnTo>
                    <a:pt x="18204" y="11755"/>
                  </a:lnTo>
                  <a:lnTo>
                    <a:pt x="18048" y="11735"/>
                  </a:lnTo>
                  <a:lnTo>
                    <a:pt x="17899" y="11638"/>
                  </a:lnTo>
                  <a:lnTo>
                    <a:pt x="17642" y="11707"/>
                  </a:lnTo>
                  <a:lnTo>
                    <a:pt x="17486" y="11796"/>
                  </a:lnTo>
                  <a:lnTo>
                    <a:pt x="17287" y="11941"/>
                  </a:lnTo>
                  <a:lnTo>
                    <a:pt x="17134" y="11969"/>
                  </a:lnTo>
                  <a:lnTo>
                    <a:pt x="16834" y="12015"/>
                  </a:lnTo>
                  <a:lnTo>
                    <a:pt x="16534" y="12077"/>
                  </a:lnTo>
                  <a:lnTo>
                    <a:pt x="16336" y="12167"/>
                  </a:lnTo>
                  <a:lnTo>
                    <a:pt x="16253" y="12270"/>
                  </a:lnTo>
                  <a:lnTo>
                    <a:pt x="16183" y="12325"/>
                  </a:lnTo>
                  <a:lnTo>
                    <a:pt x="16027" y="12380"/>
                  </a:lnTo>
                  <a:lnTo>
                    <a:pt x="15916" y="12449"/>
                  </a:lnTo>
                  <a:lnTo>
                    <a:pt x="15804" y="12518"/>
                  </a:lnTo>
                  <a:lnTo>
                    <a:pt x="15752" y="12629"/>
                  </a:lnTo>
                  <a:lnTo>
                    <a:pt x="15825" y="12724"/>
                  </a:lnTo>
                  <a:lnTo>
                    <a:pt x="15951" y="12849"/>
                  </a:lnTo>
                  <a:lnTo>
                    <a:pt x="15961" y="13008"/>
                  </a:lnTo>
                  <a:lnTo>
                    <a:pt x="15909" y="13192"/>
                  </a:lnTo>
                  <a:cubicBezTo>
                    <a:pt x="15880" y="13228"/>
                    <a:pt x="15856" y="13266"/>
                    <a:pt x="15840" y="13305"/>
                  </a:cubicBezTo>
                  <a:cubicBezTo>
                    <a:pt x="15812" y="13369"/>
                    <a:pt x="15801" y="13436"/>
                    <a:pt x="15809" y="13503"/>
                  </a:cubicBezTo>
                  <a:lnTo>
                    <a:pt x="15600" y="13652"/>
                  </a:lnTo>
                  <a:lnTo>
                    <a:pt x="15506" y="13742"/>
                  </a:lnTo>
                  <a:lnTo>
                    <a:pt x="15464" y="13846"/>
                  </a:lnTo>
                  <a:cubicBezTo>
                    <a:pt x="15464" y="13877"/>
                    <a:pt x="15464" y="13909"/>
                    <a:pt x="15464" y="13940"/>
                  </a:cubicBezTo>
                  <a:cubicBezTo>
                    <a:pt x="15464" y="13981"/>
                    <a:pt x="15464" y="14022"/>
                    <a:pt x="15464" y="14062"/>
                  </a:cubicBezTo>
                  <a:lnTo>
                    <a:pt x="15412" y="14177"/>
                  </a:lnTo>
                  <a:lnTo>
                    <a:pt x="15183" y="14308"/>
                  </a:lnTo>
                  <a:lnTo>
                    <a:pt x="15048" y="14443"/>
                  </a:lnTo>
                  <a:lnTo>
                    <a:pt x="14923" y="14578"/>
                  </a:lnTo>
                  <a:lnTo>
                    <a:pt x="14840" y="14707"/>
                  </a:lnTo>
                  <a:lnTo>
                    <a:pt x="14760" y="14868"/>
                  </a:lnTo>
                  <a:cubicBezTo>
                    <a:pt x="14740" y="14913"/>
                    <a:pt x="14716" y="14957"/>
                    <a:pt x="14687" y="14999"/>
                  </a:cubicBezTo>
                  <a:cubicBezTo>
                    <a:pt x="14660" y="15040"/>
                    <a:pt x="14629" y="15079"/>
                    <a:pt x="14593" y="15116"/>
                  </a:cubicBezTo>
                  <a:cubicBezTo>
                    <a:pt x="14565" y="15141"/>
                    <a:pt x="14538" y="15167"/>
                    <a:pt x="14510" y="15192"/>
                  </a:cubicBezTo>
                  <a:cubicBezTo>
                    <a:pt x="14469" y="15230"/>
                    <a:pt x="14429" y="15268"/>
                    <a:pt x="14390" y="15307"/>
                  </a:cubicBezTo>
                  <a:lnTo>
                    <a:pt x="14233" y="15431"/>
                  </a:lnTo>
                  <a:lnTo>
                    <a:pt x="14123" y="15518"/>
                  </a:lnTo>
                  <a:lnTo>
                    <a:pt x="13872" y="15628"/>
                  </a:lnTo>
                  <a:lnTo>
                    <a:pt x="13685" y="15663"/>
                  </a:lnTo>
                  <a:lnTo>
                    <a:pt x="13323" y="15670"/>
                  </a:lnTo>
                  <a:cubicBezTo>
                    <a:pt x="13286" y="15642"/>
                    <a:pt x="13245" y="15616"/>
                    <a:pt x="13201" y="15594"/>
                  </a:cubicBezTo>
                  <a:cubicBezTo>
                    <a:pt x="13122" y="15553"/>
                    <a:pt x="13034" y="15521"/>
                    <a:pt x="12939" y="15499"/>
                  </a:cubicBezTo>
                  <a:cubicBezTo>
                    <a:pt x="12851" y="15484"/>
                    <a:pt x="12764" y="15467"/>
                    <a:pt x="12678" y="15446"/>
                  </a:cubicBezTo>
                  <a:cubicBezTo>
                    <a:pt x="12585" y="15424"/>
                    <a:pt x="12495" y="15399"/>
                    <a:pt x="12406" y="15370"/>
                  </a:cubicBezTo>
                  <a:lnTo>
                    <a:pt x="12194" y="15426"/>
                  </a:lnTo>
                  <a:lnTo>
                    <a:pt x="12131" y="15541"/>
                  </a:lnTo>
                  <a:lnTo>
                    <a:pt x="12255" y="15615"/>
                  </a:lnTo>
                  <a:lnTo>
                    <a:pt x="12467" y="15700"/>
                  </a:lnTo>
                  <a:lnTo>
                    <a:pt x="12582" y="15762"/>
                  </a:lnTo>
                  <a:lnTo>
                    <a:pt x="12768" y="15886"/>
                  </a:lnTo>
                  <a:lnTo>
                    <a:pt x="12977" y="16065"/>
                  </a:lnTo>
                  <a:lnTo>
                    <a:pt x="13103" y="16201"/>
                  </a:lnTo>
                  <a:lnTo>
                    <a:pt x="13155" y="16372"/>
                  </a:lnTo>
                  <a:lnTo>
                    <a:pt x="13166" y="16545"/>
                  </a:lnTo>
                  <a:lnTo>
                    <a:pt x="13065" y="16676"/>
                  </a:lnTo>
                  <a:lnTo>
                    <a:pt x="12951" y="16779"/>
                  </a:lnTo>
                  <a:lnTo>
                    <a:pt x="12787" y="16862"/>
                  </a:lnTo>
                  <a:lnTo>
                    <a:pt x="12505" y="16924"/>
                  </a:lnTo>
                  <a:lnTo>
                    <a:pt x="12122" y="16970"/>
                  </a:lnTo>
                  <a:lnTo>
                    <a:pt x="11913" y="16977"/>
                  </a:lnTo>
                  <a:lnTo>
                    <a:pt x="11733" y="16982"/>
                  </a:lnTo>
                  <a:lnTo>
                    <a:pt x="11430" y="16982"/>
                  </a:lnTo>
                  <a:lnTo>
                    <a:pt x="11263" y="17044"/>
                  </a:lnTo>
                  <a:lnTo>
                    <a:pt x="11232" y="17116"/>
                  </a:lnTo>
                  <a:lnTo>
                    <a:pt x="11252" y="17235"/>
                  </a:lnTo>
                  <a:lnTo>
                    <a:pt x="11325" y="17332"/>
                  </a:lnTo>
                  <a:lnTo>
                    <a:pt x="11412" y="17380"/>
                  </a:lnTo>
                  <a:lnTo>
                    <a:pt x="11444" y="17498"/>
                  </a:lnTo>
                  <a:lnTo>
                    <a:pt x="11382" y="17567"/>
                  </a:lnTo>
                  <a:cubicBezTo>
                    <a:pt x="11322" y="17599"/>
                    <a:pt x="11279" y="17642"/>
                    <a:pt x="11257" y="17691"/>
                  </a:cubicBezTo>
                  <a:cubicBezTo>
                    <a:pt x="11240" y="17729"/>
                    <a:pt x="11236" y="17769"/>
                    <a:pt x="11246" y="17808"/>
                  </a:cubicBezTo>
                  <a:lnTo>
                    <a:pt x="11037" y="17802"/>
                  </a:lnTo>
                  <a:lnTo>
                    <a:pt x="10881" y="17726"/>
                  </a:lnTo>
                  <a:lnTo>
                    <a:pt x="10631" y="17622"/>
                  </a:lnTo>
                  <a:lnTo>
                    <a:pt x="10349" y="17581"/>
                  </a:lnTo>
                  <a:lnTo>
                    <a:pt x="10141" y="17677"/>
                  </a:lnTo>
                  <a:lnTo>
                    <a:pt x="10273" y="17815"/>
                  </a:lnTo>
                  <a:cubicBezTo>
                    <a:pt x="10359" y="17814"/>
                    <a:pt x="10437" y="17847"/>
                    <a:pt x="10472" y="17898"/>
                  </a:cubicBezTo>
                  <a:cubicBezTo>
                    <a:pt x="10504" y="17944"/>
                    <a:pt x="10496" y="17997"/>
                    <a:pt x="10451" y="18038"/>
                  </a:cubicBezTo>
                  <a:lnTo>
                    <a:pt x="10493" y="18142"/>
                  </a:lnTo>
                  <a:cubicBezTo>
                    <a:pt x="10535" y="18167"/>
                    <a:pt x="10583" y="18187"/>
                    <a:pt x="10636" y="18201"/>
                  </a:cubicBezTo>
                  <a:cubicBezTo>
                    <a:pt x="10678" y="18213"/>
                    <a:pt x="10723" y="18220"/>
                    <a:pt x="10768" y="18222"/>
                  </a:cubicBezTo>
                  <a:cubicBezTo>
                    <a:pt x="10824" y="18185"/>
                    <a:pt x="10918" y="18194"/>
                    <a:pt x="10956" y="18240"/>
                  </a:cubicBezTo>
                  <a:cubicBezTo>
                    <a:pt x="10983" y="18272"/>
                    <a:pt x="10969" y="18313"/>
                    <a:pt x="10925" y="18335"/>
                  </a:cubicBezTo>
                  <a:lnTo>
                    <a:pt x="10783" y="18390"/>
                  </a:lnTo>
                  <a:lnTo>
                    <a:pt x="10605" y="18448"/>
                  </a:lnTo>
                  <a:lnTo>
                    <a:pt x="10615" y="18589"/>
                  </a:lnTo>
                  <a:lnTo>
                    <a:pt x="10663" y="18651"/>
                  </a:lnTo>
                  <a:lnTo>
                    <a:pt x="10698" y="18740"/>
                  </a:lnTo>
                  <a:lnTo>
                    <a:pt x="10479" y="18860"/>
                  </a:lnTo>
                  <a:lnTo>
                    <a:pt x="10374" y="19045"/>
                  </a:lnTo>
                  <a:lnTo>
                    <a:pt x="10259" y="19180"/>
                  </a:lnTo>
                  <a:lnTo>
                    <a:pt x="10218" y="19263"/>
                  </a:lnTo>
                  <a:lnTo>
                    <a:pt x="10283" y="19367"/>
                  </a:lnTo>
                  <a:lnTo>
                    <a:pt x="10350" y="19544"/>
                  </a:lnTo>
                  <a:lnTo>
                    <a:pt x="10506" y="19579"/>
                  </a:lnTo>
                  <a:lnTo>
                    <a:pt x="10637" y="19689"/>
                  </a:lnTo>
                  <a:lnTo>
                    <a:pt x="10913" y="19767"/>
                  </a:lnTo>
                  <a:lnTo>
                    <a:pt x="11066" y="19942"/>
                  </a:lnTo>
                  <a:lnTo>
                    <a:pt x="11076" y="20069"/>
                  </a:lnTo>
                  <a:lnTo>
                    <a:pt x="10982" y="20241"/>
                  </a:lnTo>
                  <a:lnTo>
                    <a:pt x="10888" y="20363"/>
                  </a:lnTo>
                  <a:lnTo>
                    <a:pt x="10794" y="20527"/>
                  </a:lnTo>
                  <a:cubicBezTo>
                    <a:pt x="10712" y="20573"/>
                    <a:pt x="10646" y="20631"/>
                    <a:pt x="10600" y="20695"/>
                  </a:cubicBezTo>
                  <a:cubicBezTo>
                    <a:pt x="10553" y="20760"/>
                    <a:pt x="10528" y="20830"/>
                    <a:pt x="10526" y="20902"/>
                  </a:cubicBezTo>
                  <a:lnTo>
                    <a:pt x="10613" y="21051"/>
                  </a:lnTo>
                  <a:lnTo>
                    <a:pt x="10773" y="21173"/>
                  </a:lnTo>
                  <a:lnTo>
                    <a:pt x="10846" y="21254"/>
                  </a:lnTo>
                  <a:lnTo>
                    <a:pt x="10766" y="21359"/>
                  </a:lnTo>
                  <a:lnTo>
                    <a:pt x="10536" y="21440"/>
                  </a:lnTo>
                  <a:lnTo>
                    <a:pt x="10441" y="21536"/>
                  </a:lnTo>
                  <a:lnTo>
                    <a:pt x="10363" y="21600"/>
                  </a:lnTo>
                  <a:lnTo>
                    <a:pt x="10225" y="21595"/>
                  </a:lnTo>
                  <a:lnTo>
                    <a:pt x="9866" y="21480"/>
                  </a:lnTo>
                  <a:lnTo>
                    <a:pt x="9668" y="21506"/>
                  </a:lnTo>
                  <a:lnTo>
                    <a:pt x="9418" y="21531"/>
                  </a:lnTo>
                  <a:cubicBezTo>
                    <a:pt x="9428" y="21473"/>
                    <a:pt x="9417" y="21413"/>
                    <a:pt x="9386" y="21358"/>
                  </a:cubicBezTo>
                  <a:cubicBezTo>
                    <a:pt x="9350" y="21293"/>
                    <a:pt x="9286" y="21235"/>
                    <a:pt x="9202" y="21193"/>
                  </a:cubicBezTo>
                  <a:lnTo>
                    <a:pt x="8951" y="21172"/>
                  </a:lnTo>
                  <a:lnTo>
                    <a:pt x="8767" y="21096"/>
                  </a:lnTo>
                  <a:lnTo>
                    <a:pt x="8767" y="20966"/>
                  </a:lnTo>
                  <a:lnTo>
                    <a:pt x="8683" y="20814"/>
                  </a:lnTo>
                  <a:cubicBezTo>
                    <a:pt x="8625" y="20767"/>
                    <a:pt x="8560" y="20724"/>
                    <a:pt x="8489" y="20687"/>
                  </a:cubicBezTo>
                  <a:cubicBezTo>
                    <a:pt x="8402" y="20641"/>
                    <a:pt x="8307" y="20603"/>
                    <a:pt x="8206" y="20574"/>
                  </a:cubicBezTo>
                  <a:lnTo>
                    <a:pt x="8185" y="20340"/>
                  </a:lnTo>
                  <a:lnTo>
                    <a:pt x="8175" y="20091"/>
                  </a:lnTo>
                  <a:cubicBezTo>
                    <a:pt x="8118" y="20014"/>
                    <a:pt x="8052" y="19940"/>
                    <a:pt x="7977" y="19870"/>
                  </a:cubicBezTo>
                  <a:cubicBezTo>
                    <a:pt x="7874" y="19775"/>
                    <a:pt x="7755" y="19687"/>
                    <a:pt x="7622" y="19610"/>
                  </a:cubicBezTo>
                  <a:lnTo>
                    <a:pt x="7320" y="19591"/>
                  </a:lnTo>
                  <a:lnTo>
                    <a:pt x="7269" y="19491"/>
                  </a:lnTo>
                  <a:lnTo>
                    <a:pt x="7463" y="19422"/>
                  </a:lnTo>
                  <a:lnTo>
                    <a:pt x="7664" y="19293"/>
                  </a:lnTo>
                  <a:lnTo>
                    <a:pt x="7747" y="19155"/>
                  </a:lnTo>
                  <a:lnTo>
                    <a:pt x="7862" y="18947"/>
                  </a:lnTo>
                  <a:cubicBezTo>
                    <a:pt x="7859" y="18904"/>
                    <a:pt x="7841" y="18862"/>
                    <a:pt x="7810" y="18823"/>
                  </a:cubicBezTo>
                  <a:cubicBezTo>
                    <a:pt x="7763" y="18763"/>
                    <a:pt x="7687" y="18715"/>
                    <a:pt x="7594" y="18687"/>
                  </a:cubicBezTo>
                  <a:lnTo>
                    <a:pt x="7373" y="18531"/>
                  </a:lnTo>
                  <a:lnTo>
                    <a:pt x="7344" y="18427"/>
                  </a:lnTo>
                  <a:lnTo>
                    <a:pt x="7439" y="18291"/>
                  </a:lnTo>
                  <a:lnTo>
                    <a:pt x="7386" y="18128"/>
                  </a:lnTo>
                  <a:lnTo>
                    <a:pt x="7191" y="18036"/>
                  </a:lnTo>
                  <a:lnTo>
                    <a:pt x="6944" y="17872"/>
                  </a:lnTo>
                  <a:lnTo>
                    <a:pt x="6714" y="17722"/>
                  </a:lnTo>
                  <a:lnTo>
                    <a:pt x="6595" y="17655"/>
                  </a:lnTo>
                  <a:lnTo>
                    <a:pt x="6560" y="17485"/>
                  </a:lnTo>
                  <a:lnTo>
                    <a:pt x="6414" y="17372"/>
                  </a:lnTo>
                  <a:lnTo>
                    <a:pt x="6518" y="17199"/>
                  </a:lnTo>
                  <a:cubicBezTo>
                    <a:pt x="6570" y="17154"/>
                    <a:pt x="6593" y="17097"/>
                    <a:pt x="6581" y="17041"/>
                  </a:cubicBezTo>
                  <a:cubicBezTo>
                    <a:pt x="6561" y="16948"/>
                    <a:pt x="6457" y="16874"/>
                    <a:pt x="6320" y="16854"/>
                  </a:cubicBezTo>
                  <a:cubicBezTo>
                    <a:pt x="6272" y="16815"/>
                    <a:pt x="6237" y="16771"/>
                    <a:pt x="6215" y="16723"/>
                  </a:cubicBezTo>
                  <a:cubicBezTo>
                    <a:pt x="6159" y="16596"/>
                    <a:pt x="6202" y="16460"/>
                    <a:pt x="6330" y="16359"/>
                  </a:cubicBezTo>
                  <a:lnTo>
                    <a:pt x="6341" y="16207"/>
                  </a:lnTo>
                  <a:lnTo>
                    <a:pt x="6351" y="16005"/>
                  </a:lnTo>
                  <a:lnTo>
                    <a:pt x="6382" y="15534"/>
                  </a:lnTo>
                  <a:lnTo>
                    <a:pt x="6330" y="14960"/>
                  </a:lnTo>
                  <a:lnTo>
                    <a:pt x="6125" y="14624"/>
                  </a:lnTo>
                  <a:lnTo>
                    <a:pt x="6027" y="14310"/>
                  </a:lnTo>
                  <a:lnTo>
                    <a:pt x="5975" y="14131"/>
                  </a:lnTo>
                  <a:lnTo>
                    <a:pt x="5925" y="13492"/>
                  </a:lnTo>
                  <a:lnTo>
                    <a:pt x="5925" y="13243"/>
                  </a:lnTo>
                  <a:lnTo>
                    <a:pt x="6020" y="13001"/>
                  </a:lnTo>
                  <a:lnTo>
                    <a:pt x="6020" y="12755"/>
                  </a:lnTo>
                  <a:lnTo>
                    <a:pt x="5988" y="12469"/>
                  </a:lnTo>
                  <a:lnTo>
                    <a:pt x="5842" y="12317"/>
                  </a:lnTo>
                  <a:lnTo>
                    <a:pt x="5852" y="12041"/>
                  </a:lnTo>
                  <a:lnTo>
                    <a:pt x="5936" y="11755"/>
                  </a:lnTo>
                  <a:cubicBezTo>
                    <a:pt x="5963" y="11665"/>
                    <a:pt x="5977" y="11573"/>
                    <a:pt x="5978" y="11481"/>
                  </a:cubicBezTo>
                  <a:cubicBezTo>
                    <a:pt x="5979" y="11396"/>
                    <a:pt x="5968" y="11310"/>
                    <a:pt x="5946" y="11226"/>
                  </a:cubicBezTo>
                  <a:cubicBezTo>
                    <a:pt x="5920" y="11122"/>
                    <a:pt x="5877" y="11021"/>
                    <a:pt x="5817" y="10924"/>
                  </a:cubicBezTo>
                  <a:lnTo>
                    <a:pt x="5790" y="10657"/>
                  </a:lnTo>
                  <a:lnTo>
                    <a:pt x="5779" y="10588"/>
                  </a:lnTo>
                  <a:lnTo>
                    <a:pt x="5509" y="10273"/>
                  </a:lnTo>
                  <a:lnTo>
                    <a:pt x="5325" y="10025"/>
                  </a:lnTo>
                  <a:lnTo>
                    <a:pt x="5081" y="9901"/>
                  </a:lnTo>
                  <a:lnTo>
                    <a:pt x="4781" y="9783"/>
                  </a:lnTo>
                  <a:lnTo>
                    <a:pt x="4531" y="9611"/>
                  </a:lnTo>
                  <a:lnTo>
                    <a:pt x="4066" y="9506"/>
                  </a:lnTo>
                  <a:lnTo>
                    <a:pt x="3850" y="9416"/>
                  </a:lnTo>
                  <a:lnTo>
                    <a:pt x="3285" y="9256"/>
                  </a:lnTo>
                  <a:lnTo>
                    <a:pt x="3020" y="9164"/>
                  </a:lnTo>
                  <a:lnTo>
                    <a:pt x="2895" y="8913"/>
                  </a:lnTo>
                  <a:lnTo>
                    <a:pt x="2752" y="8757"/>
                  </a:lnTo>
                  <a:lnTo>
                    <a:pt x="2626" y="8512"/>
                  </a:lnTo>
                  <a:lnTo>
                    <a:pt x="2494" y="8355"/>
                  </a:lnTo>
                  <a:lnTo>
                    <a:pt x="2330" y="8219"/>
                  </a:lnTo>
                  <a:lnTo>
                    <a:pt x="2088" y="8047"/>
                  </a:lnTo>
                  <a:lnTo>
                    <a:pt x="1976" y="7929"/>
                  </a:lnTo>
                  <a:lnTo>
                    <a:pt x="1868" y="7775"/>
                  </a:lnTo>
                  <a:lnTo>
                    <a:pt x="1712" y="7713"/>
                  </a:lnTo>
                  <a:lnTo>
                    <a:pt x="1653" y="7630"/>
                  </a:lnTo>
                  <a:lnTo>
                    <a:pt x="1559" y="7481"/>
                  </a:lnTo>
                  <a:lnTo>
                    <a:pt x="1499" y="7363"/>
                  </a:lnTo>
                  <a:lnTo>
                    <a:pt x="1332" y="7016"/>
                  </a:lnTo>
                  <a:lnTo>
                    <a:pt x="1207" y="6813"/>
                  </a:lnTo>
                  <a:lnTo>
                    <a:pt x="1072" y="6654"/>
                  </a:lnTo>
                  <a:lnTo>
                    <a:pt x="958" y="6495"/>
                  </a:lnTo>
                  <a:lnTo>
                    <a:pt x="875" y="6420"/>
                  </a:lnTo>
                  <a:lnTo>
                    <a:pt x="683" y="6358"/>
                  </a:lnTo>
                  <a:lnTo>
                    <a:pt x="577" y="6210"/>
                  </a:lnTo>
                  <a:lnTo>
                    <a:pt x="392" y="6183"/>
                  </a:lnTo>
                  <a:lnTo>
                    <a:pt x="270" y="6084"/>
                  </a:lnTo>
                  <a:lnTo>
                    <a:pt x="131" y="5971"/>
                  </a:lnTo>
                  <a:lnTo>
                    <a:pt x="79" y="5813"/>
                  </a:lnTo>
                  <a:lnTo>
                    <a:pt x="38" y="5703"/>
                  </a:lnTo>
                  <a:lnTo>
                    <a:pt x="0" y="5602"/>
                  </a:lnTo>
                  <a:lnTo>
                    <a:pt x="115" y="5491"/>
                  </a:lnTo>
                  <a:lnTo>
                    <a:pt x="268" y="5348"/>
                  </a:lnTo>
                  <a:lnTo>
                    <a:pt x="330" y="5224"/>
                  </a:lnTo>
                  <a:lnTo>
                    <a:pt x="413" y="5153"/>
                  </a:lnTo>
                  <a:lnTo>
                    <a:pt x="602" y="5033"/>
                  </a:lnTo>
                  <a:lnTo>
                    <a:pt x="653" y="4916"/>
                  </a:lnTo>
                  <a:lnTo>
                    <a:pt x="542" y="4875"/>
                  </a:lnTo>
                  <a:lnTo>
                    <a:pt x="350" y="4849"/>
                  </a:lnTo>
                  <a:lnTo>
                    <a:pt x="233" y="4810"/>
                  </a:lnTo>
                  <a:lnTo>
                    <a:pt x="173" y="4693"/>
                  </a:lnTo>
                  <a:lnTo>
                    <a:pt x="132" y="4589"/>
                  </a:lnTo>
                  <a:lnTo>
                    <a:pt x="236" y="4435"/>
                  </a:lnTo>
                  <a:lnTo>
                    <a:pt x="363" y="4279"/>
                  </a:lnTo>
                  <a:lnTo>
                    <a:pt x="464" y="4141"/>
                  </a:lnTo>
                  <a:lnTo>
                    <a:pt x="722" y="3881"/>
                  </a:lnTo>
                  <a:lnTo>
                    <a:pt x="837" y="3725"/>
                  </a:lnTo>
                  <a:lnTo>
                    <a:pt x="878" y="3658"/>
                  </a:lnTo>
                  <a:lnTo>
                    <a:pt x="1105" y="3567"/>
                  </a:lnTo>
                  <a:lnTo>
                    <a:pt x="1275" y="3479"/>
                  </a:lnTo>
                  <a:lnTo>
                    <a:pt x="1338" y="3385"/>
                  </a:lnTo>
                  <a:lnTo>
                    <a:pt x="1359" y="3295"/>
                  </a:lnTo>
                  <a:lnTo>
                    <a:pt x="1523" y="3201"/>
                  </a:lnTo>
                  <a:lnTo>
                    <a:pt x="1707" y="3072"/>
                  </a:lnTo>
                  <a:cubicBezTo>
                    <a:pt x="1704" y="3016"/>
                    <a:pt x="1711" y="2960"/>
                    <a:pt x="1728" y="2906"/>
                  </a:cubicBezTo>
                  <a:cubicBezTo>
                    <a:pt x="1757" y="2814"/>
                    <a:pt x="1814" y="2727"/>
                    <a:pt x="1896" y="2650"/>
                  </a:cubicBezTo>
                  <a:cubicBezTo>
                    <a:pt x="1934" y="2572"/>
                    <a:pt x="1938" y="2488"/>
                    <a:pt x="1906" y="2408"/>
                  </a:cubicBezTo>
                  <a:cubicBezTo>
                    <a:pt x="1883" y="2352"/>
                    <a:pt x="1843" y="2298"/>
                    <a:pt x="1815" y="2242"/>
                  </a:cubicBezTo>
                  <a:cubicBezTo>
                    <a:pt x="1790" y="2191"/>
                    <a:pt x="1776" y="2138"/>
                    <a:pt x="1774" y="2083"/>
                  </a:cubicBezTo>
                  <a:lnTo>
                    <a:pt x="1774" y="1918"/>
                  </a:lnTo>
                  <a:lnTo>
                    <a:pt x="1753" y="1808"/>
                  </a:lnTo>
                  <a:lnTo>
                    <a:pt x="1638" y="1656"/>
                  </a:lnTo>
                  <a:lnTo>
                    <a:pt x="1493" y="1546"/>
                  </a:lnTo>
                  <a:lnTo>
                    <a:pt x="1587" y="1443"/>
                  </a:lnTo>
                  <a:lnTo>
                    <a:pt x="1656" y="1310"/>
                  </a:lnTo>
                  <a:lnTo>
                    <a:pt x="1459" y="1199"/>
                  </a:lnTo>
                  <a:lnTo>
                    <a:pt x="1280" y="1115"/>
                  </a:lnTo>
                  <a:lnTo>
                    <a:pt x="1083" y="1076"/>
                  </a:lnTo>
                  <a:lnTo>
                    <a:pt x="968" y="1103"/>
                  </a:lnTo>
                  <a:lnTo>
                    <a:pt x="869" y="101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20" name="Shape 1535"/>
            <p:cNvSpPr/>
            <p:nvPr/>
          </p:nvSpPr>
          <p:spPr>
            <a:xfrm>
              <a:off x="5015648" y="9572462"/>
              <a:ext cx="355698" cy="181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25" y="3547"/>
                  </a:moveTo>
                  <a:lnTo>
                    <a:pt x="5676" y="1626"/>
                  </a:lnTo>
                  <a:lnTo>
                    <a:pt x="3209" y="0"/>
                  </a:lnTo>
                  <a:lnTo>
                    <a:pt x="1176" y="1709"/>
                  </a:lnTo>
                  <a:lnTo>
                    <a:pt x="993" y="6809"/>
                  </a:lnTo>
                  <a:lnTo>
                    <a:pt x="0" y="9230"/>
                  </a:lnTo>
                  <a:lnTo>
                    <a:pt x="146" y="11719"/>
                  </a:lnTo>
                  <a:lnTo>
                    <a:pt x="1232" y="14861"/>
                  </a:lnTo>
                  <a:lnTo>
                    <a:pt x="2757" y="16925"/>
                  </a:lnTo>
                  <a:lnTo>
                    <a:pt x="4617" y="16204"/>
                  </a:lnTo>
                  <a:lnTo>
                    <a:pt x="6205" y="18329"/>
                  </a:lnTo>
                  <a:lnTo>
                    <a:pt x="6765" y="21054"/>
                  </a:lnTo>
                  <a:lnTo>
                    <a:pt x="9338" y="21600"/>
                  </a:lnTo>
                  <a:lnTo>
                    <a:pt x="10638" y="20386"/>
                  </a:lnTo>
                  <a:lnTo>
                    <a:pt x="12868" y="19239"/>
                  </a:lnTo>
                  <a:cubicBezTo>
                    <a:pt x="13384" y="19258"/>
                    <a:pt x="13900" y="19258"/>
                    <a:pt x="14416" y="19239"/>
                  </a:cubicBezTo>
                  <a:cubicBezTo>
                    <a:pt x="15695" y="19193"/>
                    <a:pt x="16971" y="19031"/>
                    <a:pt x="18242" y="18754"/>
                  </a:cubicBezTo>
                  <a:lnTo>
                    <a:pt x="20946" y="19118"/>
                  </a:lnTo>
                  <a:lnTo>
                    <a:pt x="21600" y="16751"/>
                  </a:lnTo>
                  <a:lnTo>
                    <a:pt x="17600" y="16751"/>
                  </a:lnTo>
                  <a:lnTo>
                    <a:pt x="14802" y="15172"/>
                  </a:lnTo>
                  <a:lnTo>
                    <a:pt x="13214" y="10808"/>
                  </a:lnTo>
                  <a:lnTo>
                    <a:pt x="11408" y="9230"/>
                  </a:lnTo>
                  <a:lnTo>
                    <a:pt x="9731" y="7773"/>
                  </a:lnTo>
                  <a:lnTo>
                    <a:pt x="9139" y="5420"/>
                  </a:lnTo>
                  <a:lnTo>
                    <a:pt x="7225" y="3547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21" name="Shape 1536"/>
            <p:cNvSpPr/>
            <p:nvPr/>
          </p:nvSpPr>
          <p:spPr>
            <a:xfrm>
              <a:off x="5437477" y="9455742"/>
              <a:ext cx="221978" cy="94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19" y="0"/>
                  </a:moveTo>
                  <a:lnTo>
                    <a:pt x="5026" y="117"/>
                  </a:lnTo>
                  <a:cubicBezTo>
                    <a:pt x="4484" y="789"/>
                    <a:pt x="3941" y="1461"/>
                    <a:pt x="3399" y="2133"/>
                  </a:cubicBezTo>
                  <a:cubicBezTo>
                    <a:pt x="2857" y="2805"/>
                    <a:pt x="2314" y="3476"/>
                    <a:pt x="1772" y="4148"/>
                  </a:cubicBezTo>
                  <a:lnTo>
                    <a:pt x="4542" y="6577"/>
                  </a:lnTo>
                  <a:lnTo>
                    <a:pt x="3392" y="10753"/>
                  </a:lnTo>
                  <a:lnTo>
                    <a:pt x="0" y="11818"/>
                  </a:lnTo>
                  <a:lnTo>
                    <a:pt x="1581" y="16345"/>
                  </a:lnTo>
                  <a:lnTo>
                    <a:pt x="4913" y="16345"/>
                  </a:lnTo>
                  <a:lnTo>
                    <a:pt x="7757" y="19148"/>
                  </a:lnTo>
                  <a:lnTo>
                    <a:pt x="10993" y="21600"/>
                  </a:lnTo>
                  <a:lnTo>
                    <a:pt x="14223" y="19761"/>
                  </a:lnTo>
                  <a:lnTo>
                    <a:pt x="14972" y="14169"/>
                  </a:lnTo>
                  <a:lnTo>
                    <a:pt x="18108" y="8928"/>
                  </a:lnTo>
                  <a:lnTo>
                    <a:pt x="21600" y="7876"/>
                  </a:lnTo>
                  <a:lnTo>
                    <a:pt x="21600" y="3101"/>
                  </a:lnTo>
                  <a:lnTo>
                    <a:pt x="19411" y="1378"/>
                  </a:lnTo>
                  <a:lnTo>
                    <a:pt x="17621" y="692"/>
                  </a:lnTo>
                  <a:lnTo>
                    <a:pt x="12533" y="2093"/>
                  </a:lnTo>
                  <a:lnTo>
                    <a:pt x="10949" y="1393"/>
                  </a:lnTo>
                  <a:lnTo>
                    <a:pt x="8319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22" name="Shape 1537"/>
            <p:cNvSpPr/>
            <p:nvPr/>
          </p:nvSpPr>
          <p:spPr>
            <a:xfrm>
              <a:off x="7822738" y="2987651"/>
              <a:ext cx="4594484" cy="526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05" y="1298"/>
                  </a:moveTo>
                  <a:lnTo>
                    <a:pt x="11748" y="1386"/>
                  </a:lnTo>
                  <a:lnTo>
                    <a:pt x="11649" y="1501"/>
                  </a:lnTo>
                  <a:lnTo>
                    <a:pt x="11657" y="1629"/>
                  </a:lnTo>
                  <a:lnTo>
                    <a:pt x="11744" y="1704"/>
                  </a:lnTo>
                  <a:lnTo>
                    <a:pt x="11765" y="1791"/>
                  </a:lnTo>
                  <a:lnTo>
                    <a:pt x="11622" y="1915"/>
                  </a:lnTo>
                  <a:lnTo>
                    <a:pt x="11470" y="2059"/>
                  </a:lnTo>
                  <a:lnTo>
                    <a:pt x="11326" y="2096"/>
                  </a:lnTo>
                  <a:lnTo>
                    <a:pt x="11204" y="2078"/>
                  </a:lnTo>
                  <a:lnTo>
                    <a:pt x="10972" y="2003"/>
                  </a:lnTo>
                  <a:lnTo>
                    <a:pt x="10824" y="1959"/>
                  </a:lnTo>
                  <a:lnTo>
                    <a:pt x="10659" y="1903"/>
                  </a:lnTo>
                  <a:lnTo>
                    <a:pt x="10370" y="1872"/>
                  </a:lnTo>
                  <a:lnTo>
                    <a:pt x="10297" y="1768"/>
                  </a:lnTo>
                  <a:lnTo>
                    <a:pt x="10194" y="1639"/>
                  </a:lnTo>
                  <a:lnTo>
                    <a:pt x="10095" y="1497"/>
                  </a:lnTo>
                  <a:lnTo>
                    <a:pt x="9893" y="1403"/>
                  </a:lnTo>
                  <a:lnTo>
                    <a:pt x="9738" y="1384"/>
                  </a:lnTo>
                  <a:lnTo>
                    <a:pt x="9487" y="1311"/>
                  </a:lnTo>
                  <a:lnTo>
                    <a:pt x="9256" y="1311"/>
                  </a:lnTo>
                  <a:lnTo>
                    <a:pt x="9130" y="1305"/>
                  </a:lnTo>
                  <a:lnTo>
                    <a:pt x="9053" y="1242"/>
                  </a:lnTo>
                  <a:lnTo>
                    <a:pt x="8911" y="1116"/>
                  </a:lnTo>
                  <a:lnTo>
                    <a:pt x="8694" y="947"/>
                  </a:lnTo>
                  <a:lnTo>
                    <a:pt x="8636" y="849"/>
                  </a:lnTo>
                  <a:lnTo>
                    <a:pt x="8687" y="761"/>
                  </a:lnTo>
                  <a:lnTo>
                    <a:pt x="8783" y="636"/>
                  </a:lnTo>
                  <a:lnTo>
                    <a:pt x="8776" y="548"/>
                  </a:lnTo>
                  <a:lnTo>
                    <a:pt x="8704" y="440"/>
                  </a:lnTo>
                  <a:lnTo>
                    <a:pt x="8651" y="369"/>
                  </a:lnTo>
                  <a:lnTo>
                    <a:pt x="8694" y="263"/>
                  </a:lnTo>
                  <a:lnTo>
                    <a:pt x="8750" y="213"/>
                  </a:lnTo>
                  <a:lnTo>
                    <a:pt x="8706" y="120"/>
                  </a:lnTo>
                  <a:lnTo>
                    <a:pt x="8574" y="53"/>
                  </a:lnTo>
                  <a:lnTo>
                    <a:pt x="8473" y="0"/>
                  </a:lnTo>
                  <a:lnTo>
                    <a:pt x="8301" y="31"/>
                  </a:lnTo>
                  <a:lnTo>
                    <a:pt x="8038" y="123"/>
                  </a:lnTo>
                  <a:lnTo>
                    <a:pt x="7831" y="167"/>
                  </a:lnTo>
                  <a:lnTo>
                    <a:pt x="7542" y="204"/>
                  </a:lnTo>
                  <a:lnTo>
                    <a:pt x="7323" y="198"/>
                  </a:lnTo>
                  <a:lnTo>
                    <a:pt x="7098" y="173"/>
                  </a:lnTo>
                  <a:lnTo>
                    <a:pt x="6861" y="167"/>
                  </a:lnTo>
                  <a:lnTo>
                    <a:pt x="6735" y="117"/>
                  </a:lnTo>
                  <a:lnTo>
                    <a:pt x="6538" y="97"/>
                  </a:lnTo>
                  <a:lnTo>
                    <a:pt x="6405" y="145"/>
                  </a:lnTo>
                  <a:lnTo>
                    <a:pt x="6221" y="214"/>
                  </a:lnTo>
                  <a:lnTo>
                    <a:pt x="6040" y="224"/>
                  </a:lnTo>
                  <a:lnTo>
                    <a:pt x="5774" y="295"/>
                  </a:lnTo>
                  <a:lnTo>
                    <a:pt x="5503" y="389"/>
                  </a:lnTo>
                  <a:lnTo>
                    <a:pt x="5346" y="481"/>
                  </a:lnTo>
                  <a:lnTo>
                    <a:pt x="5159" y="600"/>
                  </a:lnTo>
                  <a:lnTo>
                    <a:pt x="4994" y="675"/>
                  </a:lnTo>
                  <a:cubicBezTo>
                    <a:pt x="4958" y="685"/>
                    <a:pt x="4920" y="693"/>
                    <a:pt x="4883" y="698"/>
                  </a:cubicBezTo>
                  <a:cubicBezTo>
                    <a:pt x="4849" y="702"/>
                    <a:pt x="4815" y="704"/>
                    <a:pt x="4781" y="704"/>
                  </a:cubicBezTo>
                  <a:lnTo>
                    <a:pt x="4638" y="679"/>
                  </a:lnTo>
                  <a:lnTo>
                    <a:pt x="4547" y="675"/>
                  </a:lnTo>
                  <a:lnTo>
                    <a:pt x="4417" y="656"/>
                  </a:lnTo>
                  <a:lnTo>
                    <a:pt x="4244" y="637"/>
                  </a:lnTo>
                  <a:lnTo>
                    <a:pt x="4107" y="562"/>
                  </a:lnTo>
                  <a:lnTo>
                    <a:pt x="3988" y="482"/>
                  </a:lnTo>
                  <a:lnTo>
                    <a:pt x="3873" y="464"/>
                  </a:lnTo>
                  <a:lnTo>
                    <a:pt x="3807" y="533"/>
                  </a:lnTo>
                  <a:lnTo>
                    <a:pt x="3751" y="608"/>
                  </a:lnTo>
                  <a:lnTo>
                    <a:pt x="3646" y="730"/>
                  </a:lnTo>
                  <a:lnTo>
                    <a:pt x="3580" y="822"/>
                  </a:lnTo>
                  <a:lnTo>
                    <a:pt x="3480" y="939"/>
                  </a:lnTo>
                  <a:lnTo>
                    <a:pt x="3212" y="1058"/>
                  </a:lnTo>
                  <a:lnTo>
                    <a:pt x="2961" y="1162"/>
                  </a:lnTo>
                  <a:lnTo>
                    <a:pt x="2882" y="1237"/>
                  </a:lnTo>
                  <a:lnTo>
                    <a:pt x="2746" y="1325"/>
                  </a:lnTo>
                  <a:lnTo>
                    <a:pt x="2704" y="1430"/>
                  </a:lnTo>
                  <a:lnTo>
                    <a:pt x="2576" y="1610"/>
                  </a:lnTo>
                  <a:lnTo>
                    <a:pt x="2532" y="1707"/>
                  </a:lnTo>
                  <a:lnTo>
                    <a:pt x="2566" y="1826"/>
                  </a:lnTo>
                  <a:lnTo>
                    <a:pt x="2573" y="1918"/>
                  </a:lnTo>
                  <a:lnTo>
                    <a:pt x="2559" y="2012"/>
                  </a:lnTo>
                  <a:lnTo>
                    <a:pt x="2544" y="2114"/>
                  </a:lnTo>
                  <a:lnTo>
                    <a:pt x="2436" y="2195"/>
                  </a:lnTo>
                  <a:lnTo>
                    <a:pt x="2269" y="2330"/>
                  </a:lnTo>
                  <a:lnTo>
                    <a:pt x="2091" y="2512"/>
                  </a:lnTo>
                  <a:lnTo>
                    <a:pt x="1925" y="2605"/>
                  </a:lnTo>
                  <a:lnTo>
                    <a:pt x="1797" y="2653"/>
                  </a:lnTo>
                  <a:lnTo>
                    <a:pt x="1647" y="2722"/>
                  </a:lnTo>
                  <a:lnTo>
                    <a:pt x="1528" y="2808"/>
                  </a:lnTo>
                  <a:lnTo>
                    <a:pt x="1447" y="2931"/>
                  </a:lnTo>
                  <a:lnTo>
                    <a:pt x="1332" y="3038"/>
                  </a:lnTo>
                  <a:lnTo>
                    <a:pt x="1173" y="3213"/>
                  </a:lnTo>
                  <a:lnTo>
                    <a:pt x="1030" y="3388"/>
                  </a:lnTo>
                  <a:lnTo>
                    <a:pt x="1001" y="3475"/>
                  </a:lnTo>
                  <a:lnTo>
                    <a:pt x="951" y="3585"/>
                  </a:lnTo>
                  <a:lnTo>
                    <a:pt x="845" y="3723"/>
                  </a:lnTo>
                  <a:lnTo>
                    <a:pt x="700" y="3911"/>
                  </a:lnTo>
                  <a:lnTo>
                    <a:pt x="650" y="4048"/>
                  </a:lnTo>
                  <a:lnTo>
                    <a:pt x="448" y="4221"/>
                  </a:lnTo>
                  <a:lnTo>
                    <a:pt x="410" y="4305"/>
                  </a:lnTo>
                  <a:lnTo>
                    <a:pt x="349" y="4386"/>
                  </a:lnTo>
                  <a:lnTo>
                    <a:pt x="269" y="4455"/>
                  </a:lnTo>
                  <a:lnTo>
                    <a:pt x="232" y="4555"/>
                  </a:lnTo>
                  <a:lnTo>
                    <a:pt x="226" y="4651"/>
                  </a:lnTo>
                  <a:lnTo>
                    <a:pt x="176" y="4751"/>
                  </a:lnTo>
                  <a:lnTo>
                    <a:pt x="156" y="4813"/>
                  </a:lnTo>
                  <a:lnTo>
                    <a:pt x="163" y="4888"/>
                  </a:lnTo>
                  <a:lnTo>
                    <a:pt x="220" y="5002"/>
                  </a:lnTo>
                  <a:lnTo>
                    <a:pt x="292" y="5121"/>
                  </a:lnTo>
                  <a:lnTo>
                    <a:pt x="355" y="5258"/>
                  </a:lnTo>
                  <a:lnTo>
                    <a:pt x="369" y="5453"/>
                  </a:lnTo>
                  <a:lnTo>
                    <a:pt x="413" y="5578"/>
                  </a:lnTo>
                  <a:lnTo>
                    <a:pt x="477" y="5695"/>
                  </a:lnTo>
                  <a:lnTo>
                    <a:pt x="477" y="5825"/>
                  </a:lnTo>
                  <a:lnTo>
                    <a:pt x="441" y="5944"/>
                  </a:lnTo>
                  <a:lnTo>
                    <a:pt x="405" y="6019"/>
                  </a:lnTo>
                  <a:lnTo>
                    <a:pt x="391" y="6138"/>
                  </a:lnTo>
                  <a:lnTo>
                    <a:pt x="355" y="6250"/>
                  </a:lnTo>
                  <a:lnTo>
                    <a:pt x="307" y="6323"/>
                  </a:lnTo>
                  <a:lnTo>
                    <a:pt x="280" y="6392"/>
                  </a:lnTo>
                  <a:lnTo>
                    <a:pt x="215" y="6459"/>
                  </a:lnTo>
                  <a:lnTo>
                    <a:pt x="80" y="6545"/>
                  </a:lnTo>
                  <a:lnTo>
                    <a:pt x="0" y="6592"/>
                  </a:lnTo>
                  <a:lnTo>
                    <a:pt x="0" y="6680"/>
                  </a:lnTo>
                  <a:lnTo>
                    <a:pt x="74" y="6761"/>
                  </a:lnTo>
                  <a:lnTo>
                    <a:pt x="110" y="6891"/>
                  </a:lnTo>
                  <a:lnTo>
                    <a:pt x="117" y="7009"/>
                  </a:lnTo>
                  <a:lnTo>
                    <a:pt x="117" y="7138"/>
                  </a:lnTo>
                  <a:lnTo>
                    <a:pt x="61" y="7213"/>
                  </a:lnTo>
                  <a:lnTo>
                    <a:pt x="54" y="7299"/>
                  </a:lnTo>
                  <a:lnTo>
                    <a:pt x="185" y="7447"/>
                  </a:lnTo>
                  <a:lnTo>
                    <a:pt x="278" y="7578"/>
                  </a:lnTo>
                  <a:lnTo>
                    <a:pt x="459" y="7641"/>
                  </a:lnTo>
                  <a:lnTo>
                    <a:pt x="564" y="7676"/>
                  </a:lnTo>
                  <a:lnTo>
                    <a:pt x="670" y="7805"/>
                  </a:lnTo>
                  <a:lnTo>
                    <a:pt x="779" y="7951"/>
                  </a:lnTo>
                  <a:lnTo>
                    <a:pt x="880" y="8070"/>
                  </a:lnTo>
                  <a:lnTo>
                    <a:pt x="1010" y="8216"/>
                  </a:lnTo>
                  <a:lnTo>
                    <a:pt x="1152" y="8321"/>
                  </a:lnTo>
                  <a:lnTo>
                    <a:pt x="1238" y="8546"/>
                  </a:lnTo>
                  <a:lnTo>
                    <a:pt x="1195" y="8652"/>
                  </a:lnTo>
                  <a:lnTo>
                    <a:pt x="1275" y="8822"/>
                  </a:lnTo>
                  <a:lnTo>
                    <a:pt x="1378" y="8876"/>
                  </a:lnTo>
                  <a:lnTo>
                    <a:pt x="1513" y="8970"/>
                  </a:lnTo>
                  <a:lnTo>
                    <a:pt x="1679" y="9195"/>
                  </a:lnTo>
                  <a:lnTo>
                    <a:pt x="1843" y="9284"/>
                  </a:lnTo>
                  <a:lnTo>
                    <a:pt x="1963" y="9393"/>
                  </a:lnTo>
                  <a:lnTo>
                    <a:pt x="2026" y="9468"/>
                  </a:lnTo>
                  <a:lnTo>
                    <a:pt x="2137" y="9480"/>
                  </a:lnTo>
                  <a:lnTo>
                    <a:pt x="2185" y="9549"/>
                  </a:lnTo>
                  <a:lnTo>
                    <a:pt x="2387" y="9655"/>
                  </a:lnTo>
                  <a:lnTo>
                    <a:pt x="2546" y="9722"/>
                  </a:lnTo>
                  <a:lnTo>
                    <a:pt x="2676" y="9747"/>
                  </a:lnTo>
                  <a:lnTo>
                    <a:pt x="2864" y="9801"/>
                  </a:lnTo>
                  <a:lnTo>
                    <a:pt x="3059" y="9868"/>
                  </a:lnTo>
                  <a:lnTo>
                    <a:pt x="3321" y="9803"/>
                  </a:lnTo>
                  <a:lnTo>
                    <a:pt x="3355" y="9741"/>
                  </a:lnTo>
                  <a:lnTo>
                    <a:pt x="3514" y="9656"/>
                  </a:lnTo>
                  <a:lnTo>
                    <a:pt x="3671" y="9656"/>
                  </a:lnTo>
                  <a:lnTo>
                    <a:pt x="3834" y="9668"/>
                  </a:lnTo>
                  <a:lnTo>
                    <a:pt x="3928" y="9618"/>
                  </a:lnTo>
                  <a:lnTo>
                    <a:pt x="4065" y="9568"/>
                  </a:lnTo>
                  <a:lnTo>
                    <a:pt x="4183" y="9562"/>
                  </a:lnTo>
                  <a:lnTo>
                    <a:pt x="4264" y="9614"/>
                  </a:lnTo>
                  <a:lnTo>
                    <a:pt x="4399" y="9656"/>
                  </a:lnTo>
                  <a:lnTo>
                    <a:pt x="4491" y="9685"/>
                  </a:lnTo>
                  <a:lnTo>
                    <a:pt x="4570" y="9697"/>
                  </a:lnTo>
                  <a:lnTo>
                    <a:pt x="4741" y="9672"/>
                  </a:lnTo>
                  <a:lnTo>
                    <a:pt x="4835" y="9629"/>
                  </a:lnTo>
                  <a:lnTo>
                    <a:pt x="5049" y="9541"/>
                  </a:lnTo>
                  <a:lnTo>
                    <a:pt x="5236" y="9504"/>
                  </a:lnTo>
                  <a:lnTo>
                    <a:pt x="5409" y="9560"/>
                  </a:lnTo>
                  <a:lnTo>
                    <a:pt x="5568" y="9456"/>
                  </a:lnTo>
                  <a:lnTo>
                    <a:pt x="5900" y="9362"/>
                  </a:lnTo>
                  <a:lnTo>
                    <a:pt x="6211" y="9231"/>
                  </a:lnTo>
                  <a:lnTo>
                    <a:pt x="6387" y="9206"/>
                  </a:lnTo>
                  <a:lnTo>
                    <a:pt x="6552" y="9212"/>
                  </a:lnTo>
                  <a:lnTo>
                    <a:pt x="6746" y="9256"/>
                  </a:lnTo>
                  <a:lnTo>
                    <a:pt x="6865" y="9309"/>
                  </a:lnTo>
                  <a:lnTo>
                    <a:pt x="6951" y="9353"/>
                  </a:lnTo>
                  <a:lnTo>
                    <a:pt x="7023" y="9409"/>
                  </a:lnTo>
                  <a:lnTo>
                    <a:pt x="7103" y="9497"/>
                  </a:lnTo>
                  <a:lnTo>
                    <a:pt x="7134" y="9626"/>
                  </a:lnTo>
                  <a:lnTo>
                    <a:pt x="7148" y="9713"/>
                  </a:lnTo>
                  <a:lnTo>
                    <a:pt x="7170" y="9786"/>
                  </a:lnTo>
                  <a:lnTo>
                    <a:pt x="7298" y="9829"/>
                  </a:lnTo>
                  <a:lnTo>
                    <a:pt x="7435" y="9842"/>
                  </a:lnTo>
                  <a:lnTo>
                    <a:pt x="7584" y="9786"/>
                  </a:lnTo>
                  <a:lnTo>
                    <a:pt x="7980" y="9786"/>
                  </a:lnTo>
                  <a:lnTo>
                    <a:pt x="8202" y="9831"/>
                  </a:lnTo>
                  <a:lnTo>
                    <a:pt x="8289" y="9968"/>
                  </a:lnTo>
                  <a:lnTo>
                    <a:pt x="8455" y="10087"/>
                  </a:lnTo>
                  <a:lnTo>
                    <a:pt x="8491" y="10175"/>
                  </a:lnTo>
                  <a:lnTo>
                    <a:pt x="8498" y="10323"/>
                  </a:lnTo>
                  <a:lnTo>
                    <a:pt x="8534" y="10455"/>
                  </a:lnTo>
                  <a:lnTo>
                    <a:pt x="8534" y="10567"/>
                  </a:lnTo>
                  <a:lnTo>
                    <a:pt x="8486" y="10709"/>
                  </a:lnTo>
                  <a:lnTo>
                    <a:pt x="8438" y="10877"/>
                  </a:lnTo>
                  <a:lnTo>
                    <a:pt x="8421" y="11008"/>
                  </a:lnTo>
                  <a:lnTo>
                    <a:pt x="8356" y="11171"/>
                  </a:lnTo>
                  <a:lnTo>
                    <a:pt x="8236" y="11348"/>
                  </a:lnTo>
                  <a:lnTo>
                    <a:pt x="8272" y="11458"/>
                  </a:lnTo>
                  <a:lnTo>
                    <a:pt x="8279" y="11545"/>
                  </a:lnTo>
                  <a:lnTo>
                    <a:pt x="8322" y="11649"/>
                  </a:lnTo>
                  <a:lnTo>
                    <a:pt x="8387" y="11749"/>
                  </a:lnTo>
                  <a:lnTo>
                    <a:pt x="8437" y="11849"/>
                  </a:lnTo>
                  <a:lnTo>
                    <a:pt x="8567" y="11936"/>
                  </a:lnTo>
                  <a:lnTo>
                    <a:pt x="8726" y="12086"/>
                  </a:lnTo>
                  <a:lnTo>
                    <a:pt x="8935" y="12257"/>
                  </a:lnTo>
                  <a:lnTo>
                    <a:pt x="9193" y="12538"/>
                  </a:lnTo>
                  <a:lnTo>
                    <a:pt x="9222" y="12667"/>
                  </a:lnTo>
                  <a:lnTo>
                    <a:pt x="9215" y="12761"/>
                  </a:lnTo>
                  <a:lnTo>
                    <a:pt x="9229" y="12888"/>
                  </a:lnTo>
                  <a:lnTo>
                    <a:pt x="9266" y="13018"/>
                  </a:lnTo>
                  <a:lnTo>
                    <a:pt x="9302" y="13097"/>
                  </a:lnTo>
                  <a:lnTo>
                    <a:pt x="9403" y="13235"/>
                  </a:lnTo>
                  <a:lnTo>
                    <a:pt x="9453" y="13316"/>
                  </a:lnTo>
                  <a:lnTo>
                    <a:pt x="9566" y="13451"/>
                  </a:lnTo>
                  <a:lnTo>
                    <a:pt x="9766" y="13633"/>
                  </a:lnTo>
                  <a:lnTo>
                    <a:pt x="9692" y="13770"/>
                  </a:lnTo>
                  <a:lnTo>
                    <a:pt x="9591" y="13864"/>
                  </a:lnTo>
                  <a:lnTo>
                    <a:pt x="9591" y="13962"/>
                  </a:lnTo>
                  <a:lnTo>
                    <a:pt x="9620" y="14068"/>
                  </a:lnTo>
                  <a:lnTo>
                    <a:pt x="9710" y="14197"/>
                  </a:lnTo>
                  <a:lnTo>
                    <a:pt x="9780" y="14370"/>
                  </a:lnTo>
                  <a:lnTo>
                    <a:pt x="9795" y="14482"/>
                  </a:lnTo>
                  <a:lnTo>
                    <a:pt x="9802" y="14588"/>
                  </a:lnTo>
                  <a:lnTo>
                    <a:pt x="9775" y="14690"/>
                  </a:lnTo>
                  <a:lnTo>
                    <a:pt x="9739" y="14790"/>
                  </a:lnTo>
                  <a:lnTo>
                    <a:pt x="9667" y="14915"/>
                  </a:lnTo>
                  <a:lnTo>
                    <a:pt x="9609" y="15021"/>
                  </a:lnTo>
                  <a:lnTo>
                    <a:pt x="9530" y="15132"/>
                  </a:lnTo>
                  <a:lnTo>
                    <a:pt x="9479" y="15276"/>
                  </a:lnTo>
                  <a:lnTo>
                    <a:pt x="9395" y="15443"/>
                  </a:lnTo>
                  <a:lnTo>
                    <a:pt x="9345" y="15586"/>
                  </a:lnTo>
                  <a:lnTo>
                    <a:pt x="9275" y="15726"/>
                  </a:lnTo>
                  <a:lnTo>
                    <a:pt x="9162" y="15929"/>
                  </a:lnTo>
                  <a:lnTo>
                    <a:pt x="9125" y="16060"/>
                  </a:lnTo>
                  <a:lnTo>
                    <a:pt x="9118" y="16204"/>
                  </a:lnTo>
                  <a:lnTo>
                    <a:pt x="9133" y="16366"/>
                  </a:lnTo>
                  <a:lnTo>
                    <a:pt x="9145" y="16558"/>
                  </a:lnTo>
                  <a:lnTo>
                    <a:pt x="9224" y="16671"/>
                  </a:lnTo>
                  <a:lnTo>
                    <a:pt x="9275" y="16808"/>
                  </a:lnTo>
                  <a:lnTo>
                    <a:pt x="9364" y="16942"/>
                  </a:lnTo>
                  <a:lnTo>
                    <a:pt x="9448" y="17105"/>
                  </a:lnTo>
                  <a:lnTo>
                    <a:pt x="9540" y="17211"/>
                  </a:lnTo>
                  <a:lnTo>
                    <a:pt x="9663" y="17399"/>
                  </a:lnTo>
                  <a:lnTo>
                    <a:pt x="9739" y="17522"/>
                  </a:lnTo>
                  <a:lnTo>
                    <a:pt x="9826" y="17703"/>
                  </a:lnTo>
                  <a:lnTo>
                    <a:pt x="9978" y="17846"/>
                  </a:lnTo>
                  <a:lnTo>
                    <a:pt x="9978" y="17984"/>
                  </a:lnTo>
                  <a:lnTo>
                    <a:pt x="10014" y="18084"/>
                  </a:lnTo>
                  <a:lnTo>
                    <a:pt x="10050" y="18240"/>
                  </a:lnTo>
                  <a:lnTo>
                    <a:pt x="10081" y="18371"/>
                  </a:lnTo>
                  <a:lnTo>
                    <a:pt x="10146" y="18518"/>
                  </a:lnTo>
                  <a:lnTo>
                    <a:pt x="10197" y="18674"/>
                  </a:lnTo>
                  <a:lnTo>
                    <a:pt x="10223" y="18828"/>
                  </a:lnTo>
                  <a:lnTo>
                    <a:pt x="10173" y="18905"/>
                  </a:lnTo>
                  <a:cubicBezTo>
                    <a:pt x="10161" y="18932"/>
                    <a:pt x="10154" y="18960"/>
                    <a:pt x="10154" y="18989"/>
                  </a:cubicBezTo>
                  <a:cubicBezTo>
                    <a:pt x="10153" y="19050"/>
                    <a:pt x="10179" y="19109"/>
                    <a:pt x="10226" y="19154"/>
                  </a:cubicBezTo>
                  <a:lnTo>
                    <a:pt x="10226" y="19319"/>
                  </a:lnTo>
                  <a:lnTo>
                    <a:pt x="10198" y="19438"/>
                  </a:lnTo>
                  <a:lnTo>
                    <a:pt x="10205" y="19569"/>
                  </a:lnTo>
                  <a:lnTo>
                    <a:pt x="10335" y="19657"/>
                  </a:lnTo>
                  <a:cubicBezTo>
                    <a:pt x="10390" y="19680"/>
                    <a:pt x="10437" y="19714"/>
                    <a:pt x="10472" y="19757"/>
                  </a:cubicBezTo>
                  <a:cubicBezTo>
                    <a:pt x="10520" y="19816"/>
                    <a:pt x="10543" y="19887"/>
                    <a:pt x="10537" y="19959"/>
                  </a:cubicBezTo>
                  <a:cubicBezTo>
                    <a:pt x="10582" y="19972"/>
                    <a:pt x="10624" y="19991"/>
                    <a:pt x="10662" y="20015"/>
                  </a:cubicBezTo>
                  <a:cubicBezTo>
                    <a:pt x="10709" y="20045"/>
                    <a:pt x="10748" y="20083"/>
                    <a:pt x="10778" y="20126"/>
                  </a:cubicBezTo>
                  <a:lnTo>
                    <a:pt x="10833" y="20258"/>
                  </a:lnTo>
                  <a:lnTo>
                    <a:pt x="10886" y="20443"/>
                  </a:lnTo>
                  <a:lnTo>
                    <a:pt x="10987" y="20518"/>
                  </a:lnTo>
                  <a:lnTo>
                    <a:pt x="11146" y="20643"/>
                  </a:lnTo>
                  <a:lnTo>
                    <a:pt x="11228" y="20767"/>
                  </a:lnTo>
                  <a:lnTo>
                    <a:pt x="11192" y="20929"/>
                  </a:lnTo>
                  <a:lnTo>
                    <a:pt x="11116" y="20979"/>
                  </a:lnTo>
                  <a:lnTo>
                    <a:pt x="11094" y="21129"/>
                  </a:lnTo>
                  <a:lnTo>
                    <a:pt x="11138" y="21216"/>
                  </a:lnTo>
                  <a:lnTo>
                    <a:pt x="11232" y="21323"/>
                  </a:lnTo>
                  <a:lnTo>
                    <a:pt x="11296" y="21404"/>
                  </a:lnTo>
                  <a:lnTo>
                    <a:pt x="11398" y="21485"/>
                  </a:lnTo>
                  <a:lnTo>
                    <a:pt x="11510" y="21554"/>
                  </a:lnTo>
                  <a:lnTo>
                    <a:pt x="11611" y="21600"/>
                  </a:lnTo>
                  <a:lnTo>
                    <a:pt x="11710" y="21587"/>
                  </a:lnTo>
                  <a:lnTo>
                    <a:pt x="11885" y="21519"/>
                  </a:lnTo>
                  <a:lnTo>
                    <a:pt x="12056" y="21494"/>
                  </a:lnTo>
                  <a:lnTo>
                    <a:pt x="12201" y="21481"/>
                  </a:lnTo>
                  <a:lnTo>
                    <a:pt x="12338" y="21418"/>
                  </a:lnTo>
                  <a:lnTo>
                    <a:pt x="12439" y="21389"/>
                  </a:lnTo>
                  <a:lnTo>
                    <a:pt x="12576" y="21408"/>
                  </a:lnTo>
                  <a:lnTo>
                    <a:pt x="12739" y="21426"/>
                  </a:lnTo>
                  <a:lnTo>
                    <a:pt x="12983" y="21499"/>
                  </a:lnTo>
                  <a:lnTo>
                    <a:pt x="13082" y="21535"/>
                  </a:lnTo>
                  <a:lnTo>
                    <a:pt x="13262" y="21478"/>
                  </a:lnTo>
                  <a:lnTo>
                    <a:pt x="13457" y="21372"/>
                  </a:lnTo>
                  <a:lnTo>
                    <a:pt x="13645" y="21293"/>
                  </a:lnTo>
                  <a:lnTo>
                    <a:pt x="13855" y="21184"/>
                  </a:lnTo>
                  <a:lnTo>
                    <a:pt x="13917" y="21124"/>
                  </a:lnTo>
                  <a:lnTo>
                    <a:pt x="14020" y="21112"/>
                  </a:lnTo>
                  <a:lnTo>
                    <a:pt x="14140" y="20918"/>
                  </a:lnTo>
                  <a:lnTo>
                    <a:pt x="14308" y="20841"/>
                  </a:lnTo>
                  <a:lnTo>
                    <a:pt x="14496" y="20735"/>
                  </a:lnTo>
                  <a:lnTo>
                    <a:pt x="14532" y="20631"/>
                  </a:lnTo>
                  <a:cubicBezTo>
                    <a:pt x="14523" y="20597"/>
                    <a:pt x="14526" y="20563"/>
                    <a:pt x="14539" y="20531"/>
                  </a:cubicBezTo>
                  <a:cubicBezTo>
                    <a:pt x="14575" y="20440"/>
                    <a:pt x="14682" y="20384"/>
                    <a:pt x="14791" y="20399"/>
                  </a:cubicBezTo>
                  <a:lnTo>
                    <a:pt x="14996" y="20260"/>
                  </a:lnTo>
                  <a:lnTo>
                    <a:pt x="15107" y="20110"/>
                  </a:lnTo>
                  <a:lnTo>
                    <a:pt x="15150" y="19997"/>
                  </a:lnTo>
                  <a:lnTo>
                    <a:pt x="15186" y="19891"/>
                  </a:lnTo>
                  <a:lnTo>
                    <a:pt x="15369" y="19792"/>
                  </a:lnTo>
                  <a:lnTo>
                    <a:pt x="15454" y="19676"/>
                  </a:lnTo>
                  <a:lnTo>
                    <a:pt x="15576" y="19632"/>
                  </a:lnTo>
                  <a:lnTo>
                    <a:pt x="15638" y="19549"/>
                  </a:lnTo>
                  <a:lnTo>
                    <a:pt x="15609" y="19482"/>
                  </a:lnTo>
                  <a:lnTo>
                    <a:pt x="15554" y="19391"/>
                  </a:lnTo>
                  <a:lnTo>
                    <a:pt x="15540" y="19247"/>
                  </a:lnTo>
                  <a:lnTo>
                    <a:pt x="15594" y="18994"/>
                  </a:lnTo>
                  <a:lnTo>
                    <a:pt x="15680" y="18888"/>
                  </a:lnTo>
                  <a:lnTo>
                    <a:pt x="15783" y="18803"/>
                  </a:lnTo>
                  <a:lnTo>
                    <a:pt x="16108" y="18703"/>
                  </a:lnTo>
                  <a:lnTo>
                    <a:pt x="16294" y="18563"/>
                  </a:lnTo>
                  <a:lnTo>
                    <a:pt x="16356" y="18482"/>
                  </a:lnTo>
                  <a:lnTo>
                    <a:pt x="16450" y="18419"/>
                  </a:lnTo>
                  <a:lnTo>
                    <a:pt x="16505" y="18325"/>
                  </a:lnTo>
                  <a:lnTo>
                    <a:pt x="16541" y="18156"/>
                  </a:lnTo>
                  <a:lnTo>
                    <a:pt x="16548" y="18043"/>
                  </a:lnTo>
                  <a:lnTo>
                    <a:pt x="16548" y="17943"/>
                  </a:lnTo>
                  <a:lnTo>
                    <a:pt x="16457" y="17826"/>
                  </a:lnTo>
                  <a:lnTo>
                    <a:pt x="16334" y="17670"/>
                  </a:lnTo>
                  <a:lnTo>
                    <a:pt x="16240" y="17538"/>
                  </a:lnTo>
                  <a:lnTo>
                    <a:pt x="16254" y="17449"/>
                  </a:lnTo>
                  <a:lnTo>
                    <a:pt x="16304" y="17342"/>
                  </a:lnTo>
                  <a:lnTo>
                    <a:pt x="16369" y="17186"/>
                  </a:lnTo>
                  <a:lnTo>
                    <a:pt x="16451" y="17084"/>
                  </a:lnTo>
                  <a:lnTo>
                    <a:pt x="16585" y="16986"/>
                  </a:lnTo>
                  <a:lnTo>
                    <a:pt x="16672" y="16904"/>
                  </a:lnTo>
                  <a:lnTo>
                    <a:pt x="16819" y="16806"/>
                  </a:lnTo>
                  <a:lnTo>
                    <a:pt x="16908" y="16667"/>
                  </a:lnTo>
                  <a:lnTo>
                    <a:pt x="17014" y="16561"/>
                  </a:lnTo>
                  <a:lnTo>
                    <a:pt x="17093" y="16492"/>
                  </a:lnTo>
                  <a:lnTo>
                    <a:pt x="17208" y="16417"/>
                  </a:lnTo>
                  <a:lnTo>
                    <a:pt x="17512" y="16298"/>
                  </a:lnTo>
                  <a:lnTo>
                    <a:pt x="17764" y="16173"/>
                  </a:lnTo>
                  <a:lnTo>
                    <a:pt x="17834" y="16130"/>
                  </a:lnTo>
                  <a:lnTo>
                    <a:pt x="18026" y="15990"/>
                  </a:lnTo>
                  <a:cubicBezTo>
                    <a:pt x="18082" y="15956"/>
                    <a:pt x="18127" y="15911"/>
                    <a:pt x="18157" y="15859"/>
                  </a:cubicBezTo>
                  <a:cubicBezTo>
                    <a:pt x="18188" y="15803"/>
                    <a:pt x="18203" y="15741"/>
                    <a:pt x="18198" y="15679"/>
                  </a:cubicBezTo>
                  <a:lnTo>
                    <a:pt x="18246" y="15583"/>
                  </a:lnTo>
                  <a:lnTo>
                    <a:pt x="18366" y="15487"/>
                  </a:lnTo>
                  <a:lnTo>
                    <a:pt x="18345" y="15404"/>
                  </a:lnTo>
                  <a:lnTo>
                    <a:pt x="18243" y="15335"/>
                  </a:lnTo>
                  <a:lnTo>
                    <a:pt x="18279" y="15179"/>
                  </a:lnTo>
                  <a:lnTo>
                    <a:pt x="18265" y="15022"/>
                  </a:lnTo>
                  <a:lnTo>
                    <a:pt x="18188" y="14962"/>
                  </a:lnTo>
                  <a:cubicBezTo>
                    <a:pt x="18199" y="14916"/>
                    <a:pt x="18210" y="14869"/>
                    <a:pt x="18222" y="14823"/>
                  </a:cubicBezTo>
                  <a:cubicBezTo>
                    <a:pt x="18246" y="14730"/>
                    <a:pt x="18271" y="14638"/>
                    <a:pt x="18299" y="14547"/>
                  </a:cubicBezTo>
                  <a:lnTo>
                    <a:pt x="18285" y="14483"/>
                  </a:lnTo>
                  <a:lnTo>
                    <a:pt x="18215" y="14353"/>
                  </a:lnTo>
                  <a:lnTo>
                    <a:pt x="18136" y="14247"/>
                  </a:lnTo>
                  <a:lnTo>
                    <a:pt x="18078" y="14173"/>
                  </a:lnTo>
                  <a:lnTo>
                    <a:pt x="18002" y="14079"/>
                  </a:lnTo>
                  <a:lnTo>
                    <a:pt x="17843" y="13717"/>
                  </a:lnTo>
                  <a:lnTo>
                    <a:pt x="17758" y="13550"/>
                  </a:lnTo>
                  <a:lnTo>
                    <a:pt x="17758" y="13409"/>
                  </a:lnTo>
                  <a:lnTo>
                    <a:pt x="17751" y="13334"/>
                  </a:lnTo>
                  <a:lnTo>
                    <a:pt x="17751" y="13215"/>
                  </a:lnTo>
                  <a:lnTo>
                    <a:pt x="17758" y="13096"/>
                  </a:lnTo>
                  <a:lnTo>
                    <a:pt x="17763" y="12990"/>
                  </a:lnTo>
                  <a:lnTo>
                    <a:pt x="17785" y="12871"/>
                  </a:lnTo>
                  <a:lnTo>
                    <a:pt x="17806" y="12777"/>
                  </a:lnTo>
                  <a:lnTo>
                    <a:pt x="17847" y="12656"/>
                  </a:lnTo>
                  <a:lnTo>
                    <a:pt x="17869" y="12508"/>
                  </a:lnTo>
                  <a:lnTo>
                    <a:pt x="17948" y="12397"/>
                  </a:lnTo>
                  <a:lnTo>
                    <a:pt x="17975" y="12341"/>
                  </a:lnTo>
                  <a:lnTo>
                    <a:pt x="18025" y="12266"/>
                  </a:lnTo>
                  <a:lnTo>
                    <a:pt x="18119" y="12160"/>
                  </a:lnTo>
                  <a:lnTo>
                    <a:pt x="18213" y="12103"/>
                  </a:lnTo>
                  <a:lnTo>
                    <a:pt x="18266" y="11989"/>
                  </a:lnTo>
                  <a:lnTo>
                    <a:pt x="18374" y="11916"/>
                  </a:lnTo>
                  <a:lnTo>
                    <a:pt x="18483" y="11840"/>
                  </a:lnTo>
                  <a:lnTo>
                    <a:pt x="18706" y="11666"/>
                  </a:lnTo>
                  <a:lnTo>
                    <a:pt x="18844" y="11494"/>
                  </a:lnTo>
                  <a:lnTo>
                    <a:pt x="18938" y="11331"/>
                  </a:lnTo>
                  <a:lnTo>
                    <a:pt x="19010" y="11281"/>
                  </a:lnTo>
                  <a:lnTo>
                    <a:pt x="19096" y="11194"/>
                  </a:lnTo>
                  <a:lnTo>
                    <a:pt x="19175" y="11131"/>
                  </a:lnTo>
                  <a:lnTo>
                    <a:pt x="19282" y="10996"/>
                  </a:lnTo>
                  <a:lnTo>
                    <a:pt x="19324" y="10940"/>
                  </a:lnTo>
                  <a:lnTo>
                    <a:pt x="19389" y="10872"/>
                  </a:lnTo>
                  <a:lnTo>
                    <a:pt x="19524" y="10799"/>
                  </a:lnTo>
                  <a:cubicBezTo>
                    <a:pt x="19560" y="10778"/>
                    <a:pt x="19596" y="10758"/>
                    <a:pt x="19632" y="10738"/>
                  </a:cubicBezTo>
                  <a:cubicBezTo>
                    <a:pt x="19704" y="10698"/>
                    <a:pt x="19777" y="10660"/>
                    <a:pt x="19849" y="10621"/>
                  </a:cubicBezTo>
                  <a:lnTo>
                    <a:pt x="20001" y="10465"/>
                  </a:lnTo>
                  <a:lnTo>
                    <a:pt x="20044" y="10396"/>
                  </a:lnTo>
                  <a:lnTo>
                    <a:pt x="20145" y="10315"/>
                  </a:lnTo>
                  <a:lnTo>
                    <a:pt x="20246" y="10299"/>
                  </a:lnTo>
                  <a:lnTo>
                    <a:pt x="20366" y="10226"/>
                  </a:lnTo>
                  <a:cubicBezTo>
                    <a:pt x="20392" y="10200"/>
                    <a:pt x="20416" y="10173"/>
                    <a:pt x="20438" y="10144"/>
                  </a:cubicBezTo>
                  <a:cubicBezTo>
                    <a:pt x="20479" y="10093"/>
                    <a:pt x="20513" y="10038"/>
                    <a:pt x="20540" y="9980"/>
                  </a:cubicBezTo>
                  <a:lnTo>
                    <a:pt x="20669" y="9713"/>
                  </a:lnTo>
                  <a:lnTo>
                    <a:pt x="20763" y="9627"/>
                  </a:lnTo>
                  <a:lnTo>
                    <a:pt x="20850" y="9427"/>
                  </a:lnTo>
                  <a:lnTo>
                    <a:pt x="21053" y="9218"/>
                  </a:lnTo>
                  <a:lnTo>
                    <a:pt x="21106" y="9101"/>
                  </a:lnTo>
                  <a:lnTo>
                    <a:pt x="21207" y="8920"/>
                  </a:lnTo>
                  <a:lnTo>
                    <a:pt x="21270" y="8773"/>
                  </a:lnTo>
                  <a:lnTo>
                    <a:pt x="21345" y="8665"/>
                  </a:lnTo>
                  <a:lnTo>
                    <a:pt x="21410" y="8525"/>
                  </a:lnTo>
                  <a:lnTo>
                    <a:pt x="21516" y="8371"/>
                  </a:lnTo>
                  <a:lnTo>
                    <a:pt x="21542" y="8283"/>
                  </a:lnTo>
                  <a:lnTo>
                    <a:pt x="21600" y="8133"/>
                  </a:lnTo>
                  <a:lnTo>
                    <a:pt x="21600" y="8003"/>
                  </a:lnTo>
                  <a:lnTo>
                    <a:pt x="21549" y="7866"/>
                  </a:lnTo>
                  <a:lnTo>
                    <a:pt x="21537" y="7747"/>
                  </a:lnTo>
                  <a:lnTo>
                    <a:pt x="21528" y="7674"/>
                  </a:lnTo>
                  <a:lnTo>
                    <a:pt x="21417" y="7699"/>
                  </a:lnTo>
                  <a:lnTo>
                    <a:pt x="21251" y="7784"/>
                  </a:lnTo>
                  <a:lnTo>
                    <a:pt x="20953" y="7845"/>
                  </a:lnTo>
                  <a:lnTo>
                    <a:pt x="20707" y="7931"/>
                  </a:lnTo>
                  <a:lnTo>
                    <a:pt x="20477" y="7987"/>
                  </a:lnTo>
                  <a:lnTo>
                    <a:pt x="20226" y="8018"/>
                  </a:lnTo>
                  <a:lnTo>
                    <a:pt x="19987" y="8056"/>
                  </a:lnTo>
                  <a:lnTo>
                    <a:pt x="19901" y="8080"/>
                  </a:lnTo>
                  <a:lnTo>
                    <a:pt x="19803" y="8110"/>
                  </a:lnTo>
                  <a:lnTo>
                    <a:pt x="19721" y="8116"/>
                  </a:lnTo>
                  <a:lnTo>
                    <a:pt x="19490" y="8053"/>
                  </a:lnTo>
                  <a:cubicBezTo>
                    <a:pt x="19444" y="8038"/>
                    <a:pt x="19398" y="8022"/>
                    <a:pt x="19353" y="8003"/>
                  </a:cubicBezTo>
                  <a:cubicBezTo>
                    <a:pt x="19301" y="7982"/>
                    <a:pt x="19251" y="7959"/>
                    <a:pt x="19202" y="7934"/>
                  </a:cubicBezTo>
                  <a:lnTo>
                    <a:pt x="19144" y="7826"/>
                  </a:lnTo>
                  <a:lnTo>
                    <a:pt x="19151" y="7733"/>
                  </a:lnTo>
                  <a:lnTo>
                    <a:pt x="19091" y="7614"/>
                  </a:lnTo>
                  <a:lnTo>
                    <a:pt x="19062" y="7518"/>
                  </a:lnTo>
                  <a:lnTo>
                    <a:pt x="19033" y="7385"/>
                  </a:lnTo>
                  <a:lnTo>
                    <a:pt x="18862" y="7343"/>
                  </a:lnTo>
                  <a:lnTo>
                    <a:pt x="18805" y="7243"/>
                  </a:lnTo>
                  <a:lnTo>
                    <a:pt x="18783" y="7166"/>
                  </a:lnTo>
                  <a:lnTo>
                    <a:pt x="18632" y="7073"/>
                  </a:lnTo>
                  <a:lnTo>
                    <a:pt x="18605" y="6906"/>
                  </a:lnTo>
                  <a:lnTo>
                    <a:pt x="18519" y="6897"/>
                  </a:lnTo>
                  <a:cubicBezTo>
                    <a:pt x="18492" y="6901"/>
                    <a:pt x="18465" y="6899"/>
                    <a:pt x="18439" y="6891"/>
                  </a:cubicBezTo>
                  <a:cubicBezTo>
                    <a:pt x="18366" y="6870"/>
                    <a:pt x="18317" y="6810"/>
                    <a:pt x="18316" y="6743"/>
                  </a:cubicBezTo>
                  <a:cubicBezTo>
                    <a:pt x="18302" y="6716"/>
                    <a:pt x="18283" y="6691"/>
                    <a:pt x="18261" y="6668"/>
                  </a:cubicBezTo>
                  <a:cubicBezTo>
                    <a:pt x="18230" y="6636"/>
                    <a:pt x="18191" y="6609"/>
                    <a:pt x="18148" y="6589"/>
                  </a:cubicBezTo>
                  <a:lnTo>
                    <a:pt x="18030" y="6579"/>
                  </a:lnTo>
                  <a:lnTo>
                    <a:pt x="17871" y="6463"/>
                  </a:lnTo>
                  <a:lnTo>
                    <a:pt x="17771" y="6355"/>
                  </a:lnTo>
                  <a:lnTo>
                    <a:pt x="17792" y="6247"/>
                  </a:lnTo>
                  <a:lnTo>
                    <a:pt x="17721" y="6185"/>
                  </a:lnTo>
                  <a:lnTo>
                    <a:pt x="17713" y="6087"/>
                  </a:lnTo>
                  <a:lnTo>
                    <a:pt x="17711" y="6006"/>
                  </a:lnTo>
                  <a:lnTo>
                    <a:pt x="17530" y="5908"/>
                  </a:lnTo>
                  <a:lnTo>
                    <a:pt x="17460" y="5774"/>
                  </a:lnTo>
                  <a:lnTo>
                    <a:pt x="17402" y="5680"/>
                  </a:lnTo>
                  <a:lnTo>
                    <a:pt x="17258" y="5530"/>
                  </a:lnTo>
                  <a:lnTo>
                    <a:pt x="17183" y="5451"/>
                  </a:lnTo>
                  <a:lnTo>
                    <a:pt x="17082" y="5351"/>
                  </a:lnTo>
                  <a:lnTo>
                    <a:pt x="17048" y="5222"/>
                  </a:lnTo>
                  <a:lnTo>
                    <a:pt x="17048" y="5089"/>
                  </a:lnTo>
                  <a:cubicBezTo>
                    <a:pt x="17065" y="5018"/>
                    <a:pt x="17060" y="4945"/>
                    <a:pt x="17034" y="4876"/>
                  </a:cubicBezTo>
                  <a:cubicBezTo>
                    <a:pt x="17013" y="4820"/>
                    <a:pt x="16978" y="4769"/>
                    <a:pt x="16933" y="4726"/>
                  </a:cubicBezTo>
                  <a:lnTo>
                    <a:pt x="16889" y="4630"/>
                  </a:lnTo>
                  <a:lnTo>
                    <a:pt x="16775" y="4458"/>
                  </a:lnTo>
                  <a:lnTo>
                    <a:pt x="16501" y="4341"/>
                  </a:lnTo>
                  <a:lnTo>
                    <a:pt x="16472" y="4199"/>
                  </a:lnTo>
                  <a:cubicBezTo>
                    <a:pt x="16470" y="4140"/>
                    <a:pt x="16461" y="4082"/>
                    <a:pt x="16443" y="4024"/>
                  </a:cubicBezTo>
                  <a:cubicBezTo>
                    <a:pt x="16425" y="3965"/>
                    <a:pt x="16398" y="3909"/>
                    <a:pt x="16363" y="3855"/>
                  </a:cubicBezTo>
                  <a:lnTo>
                    <a:pt x="16291" y="3674"/>
                  </a:lnTo>
                  <a:cubicBezTo>
                    <a:pt x="16289" y="3647"/>
                    <a:pt x="16285" y="3621"/>
                    <a:pt x="16277" y="3595"/>
                  </a:cubicBezTo>
                  <a:cubicBezTo>
                    <a:pt x="16256" y="3522"/>
                    <a:pt x="16213" y="3455"/>
                    <a:pt x="16154" y="3401"/>
                  </a:cubicBezTo>
                  <a:lnTo>
                    <a:pt x="16039" y="3250"/>
                  </a:lnTo>
                  <a:lnTo>
                    <a:pt x="15769" y="2894"/>
                  </a:lnTo>
                  <a:lnTo>
                    <a:pt x="15611" y="2670"/>
                  </a:lnTo>
                  <a:lnTo>
                    <a:pt x="15517" y="2564"/>
                  </a:lnTo>
                  <a:lnTo>
                    <a:pt x="15445" y="2442"/>
                  </a:lnTo>
                  <a:lnTo>
                    <a:pt x="15435" y="2351"/>
                  </a:lnTo>
                  <a:lnTo>
                    <a:pt x="15507" y="2268"/>
                  </a:lnTo>
                  <a:lnTo>
                    <a:pt x="15557" y="2174"/>
                  </a:lnTo>
                  <a:lnTo>
                    <a:pt x="15579" y="2095"/>
                  </a:lnTo>
                  <a:lnTo>
                    <a:pt x="15476" y="1983"/>
                  </a:lnTo>
                  <a:lnTo>
                    <a:pt x="15276" y="1854"/>
                  </a:lnTo>
                  <a:lnTo>
                    <a:pt x="15163" y="1798"/>
                  </a:lnTo>
                  <a:lnTo>
                    <a:pt x="15004" y="1798"/>
                  </a:lnTo>
                  <a:lnTo>
                    <a:pt x="14882" y="1810"/>
                  </a:lnTo>
                  <a:lnTo>
                    <a:pt x="14680" y="1867"/>
                  </a:lnTo>
                  <a:lnTo>
                    <a:pt x="14502" y="1898"/>
                  </a:lnTo>
                  <a:lnTo>
                    <a:pt x="14335" y="1902"/>
                  </a:lnTo>
                  <a:lnTo>
                    <a:pt x="14156" y="1858"/>
                  </a:lnTo>
                  <a:lnTo>
                    <a:pt x="13954" y="1827"/>
                  </a:lnTo>
                  <a:lnTo>
                    <a:pt x="13826" y="1795"/>
                  </a:lnTo>
                  <a:lnTo>
                    <a:pt x="13650" y="1741"/>
                  </a:lnTo>
                  <a:lnTo>
                    <a:pt x="13521" y="1716"/>
                  </a:lnTo>
                  <a:lnTo>
                    <a:pt x="13389" y="1716"/>
                  </a:lnTo>
                  <a:lnTo>
                    <a:pt x="13240" y="1681"/>
                  </a:lnTo>
                  <a:lnTo>
                    <a:pt x="13103" y="1668"/>
                  </a:lnTo>
                  <a:lnTo>
                    <a:pt x="12934" y="1606"/>
                  </a:lnTo>
                  <a:lnTo>
                    <a:pt x="12749" y="1481"/>
                  </a:lnTo>
                  <a:lnTo>
                    <a:pt x="12590" y="1418"/>
                  </a:lnTo>
                  <a:lnTo>
                    <a:pt x="12457" y="1374"/>
                  </a:lnTo>
                  <a:lnTo>
                    <a:pt x="12308" y="1331"/>
                  </a:lnTo>
                  <a:lnTo>
                    <a:pt x="12072" y="1318"/>
                  </a:lnTo>
                  <a:lnTo>
                    <a:pt x="11905" y="1298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23" name="Shape 1538"/>
            <p:cNvSpPr/>
            <p:nvPr/>
          </p:nvSpPr>
          <p:spPr>
            <a:xfrm>
              <a:off x="12744739" y="6081140"/>
              <a:ext cx="45308" cy="55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26" y="0"/>
                  </a:moveTo>
                  <a:lnTo>
                    <a:pt x="0" y="9333"/>
                  </a:lnTo>
                  <a:lnTo>
                    <a:pt x="1832" y="16236"/>
                  </a:lnTo>
                  <a:lnTo>
                    <a:pt x="15030" y="21600"/>
                  </a:lnTo>
                  <a:lnTo>
                    <a:pt x="21600" y="15013"/>
                  </a:lnTo>
                  <a:lnTo>
                    <a:pt x="21600" y="3233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24" name="Shape 1539"/>
            <p:cNvSpPr/>
            <p:nvPr/>
          </p:nvSpPr>
          <p:spPr>
            <a:xfrm>
              <a:off x="11853067" y="6635611"/>
              <a:ext cx="500953" cy="959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96" y="0"/>
                  </a:moveTo>
                  <a:lnTo>
                    <a:pt x="19918" y="733"/>
                  </a:lnTo>
                  <a:lnTo>
                    <a:pt x="20738" y="1839"/>
                  </a:lnTo>
                  <a:lnTo>
                    <a:pt x="21268" y="2687"/>
                  </a:lnTo>
                  <a:lnTo>
                    <a:pt x="21600" y="3981"/>
                  </a:lnTo>
                  <a:lnTo>
                    <a:pt x="20826" y="5023"/>
                  </a:lnTo>
                  <a:cubicBezTo>
                    <a:pt x="20609" y="5376"/>
                    <a:pt x="20366" y="5724"/>
                    <a:pt x="20097" y="6066"/>
                  </a:cubicBezTo>
                  <a:cubicBezTo>
                    <a:pt x="19662" y="6621"/>
                    <a:pt x="19160" y="7160"/>
                    <a:pt x="18594" y="7681"/>
                  </a:cubicBezTo>
                  <a:lnTo>
                    <a:pt x="17802" y="9136"/>
                  </a:lnTo>
                  <a:lnTo>
                    <a:pt x="17031" y="10592"/>
                  </a:lnTo>
                  <a:cubicBezTo>
                    <a:pt x="16764" y="10920"/>
                    <a:pt x="16499" y="11249"/>
                    <a:pt x="16235" y="11578"/>
                  </a:cubicBezTo>
                  <a:cubicBezTo>
                    <a:pt x="15888" y="12012"/>
                    <a:pt x="15544" y="12446"/>
                    <a:pt x="15203" y="12881"/>
                  </a:cubicBezTo>
                  <a:lnTo>
                    <a:pt x="14606" y="13728"/>
                  </a:lnTo>
                  <a:lnTo>
                    <a:pt x="14010" y="14760"/>
                  </a:lnTo>
                  <a:lnTo>
                    <a:pt x="13215" y="16308"/>
                  </a:lnTo>
                  <a:lnTo>
                    <a:pt x="12950" y="17339"/>
                  </a:lnTo>
                  <a:lnTo>
                    <a:pt x="12553" y="18473"/>
                  </a:lnTo>
                  <a:lnTo>
                    <a:pt x="11359" y="19536"/>
                  </a:lnTo>
                  <a:lnTo>
                    <a:pt x="10161" y="20327"/>
                  </a:lnTo>
                  <a:lnTo>
                    <a:pt x="8567" y="20671"/>
                  </a:lnTo>
                  <a:lnTo>
                    <a:pt x="6435" y="21394"/>
                  </a:lnTo>
                  <a:lnTo>
                    <a:pt x="5446" y="21600"/>
                  </a:lnTo>
                  <a:cubicBezTo>
                    <a:pt x="4959" y="21573"/>
                    <a:pt x="4489" y="21491"/>
                    <a:pt x="4070" y="21359"/>
                  </a:cubicBezTo>
                  <a:cubicBezTo>
                    <a:pt x="3557" y="21198"/>
                    <a:pt x="3137" y="20969"/>
                    <a:pt x="2852" y="20696"/>
                  </a:cubicBezTo>
                  <a:cubicBezTo>
                    <a:pt x="2444" y="20653"/>
                    <a:pt x="2063" y="20558"/>
                    <a:pt x="1743" y="20420"/>
                  </a:cubicBezTo>
                  <a:cubicBezTo>
                    <a:pt x="1252" y="20209"/>
                    <a:pt x="932" y="19911"/>
                    <a:pt x="844" y="19584"/>
                  </a:cubicBezTo>
                  <a:cubicBezTo>
                    <a:pt x="905" y="19197"/>
                    <a:pt x="866" y="18807"/>
                    <a:pt x="730" y="18426"/>
                  </a:cubicBezTo>
                  <a:cubicBezTo>
                    <a:pt x="598" y="18058"/>
                    <a:pt x="376" y="17701"/>
                    <a:pt x="69" y="17362"/>
                  </a:cubicBezTo>
                  <a:lnTo>
                    <a:pt x="0" y="16892"/>
                  </a:lnTo>
                  <a:lnTo>
                    <a:pt x="534" y="16137"/>
                  </a:lnTo>
                  <a:lnTo>
                    <a:pt x="1656" y="15246"/>
                  </a:lnTo>
                  <a:lnTo>
                    <a:pt x="2695" y="14432"/>
                  </a:lnTo>
                  <a:lnTo>
                    <a:pt x="3422" y="13745"/>
                  </a:lnTo>
                  <a:lnTo>
                    <a:pt x="4350" y="12713"/>
                  </a:lnTo>
                  <a:cubicBezTo>
                    <a:pt x="4439" y="12532"/>
                    <a:pt x="4506" y="12348"/>
                    <a:pt x="4549" y="12163"/>
                  </a:cubicBezTo>
                  <a:cubicBezTo>
                    <a:pt x="4652" y="11728"/>
                    <a:pt x="4630" y="11288"/>
                    <a:pt x="4483" y="10857"/>
                  </a:cubicBezTo>
                  <a:lnTo>
                    <a:pt x="3687" y="9791"/>
                  </a:lnTo>
                  <a:cubicBezTo>
                    <a:pt x="3616" y="9483"/>
                    <a:pt x="3616" y="9171"/>
                    <a:pt x="3687" y="8862"/>
                  </a:cubicBezTo>
                  <a:cubicBezTo>
                    <a:pt x="3777" y="8475"/>
                    <a:pt x="3978" y="8097"/>
                    <a:pt x="4284" y="7740"/>
                  </a:cubicBezTo>
                  <a:lnTo>
                    <a:pt x="4594" y="6756"/>
                  </a:lnTo>
                  <a:lnTo>
                    <a:pt x="5588" y="5967"/>
                  </a:lnTo>
                  <a:cubicBezTo>
                    <a:pt x="5955" y="5974"/>
                    <a:pt x="6322" y="5974"/>
                    <a:pt x="6688" y="5967"/>
                  </a:cubicBezTo>
                  <a:cubicBezTo>
                    <a:pt x="7526" y="5953"/>
                    <a:pt x="8361" y="5907"/>
                    <a:pt x="9186" y="5830"/>
                  </a:cubicBezTo>
                  <a:lnTo>
                    <a:pt x="11131" y="5176"/>
                  </a:lnTo>
                  <a:lnTo>
                    <a:pt x="12454" y="4236"/>
                  </a:lnTo>
                  <a:cubicBezTo>
                    <a:pt x="12687" y="3853"/>
                    <a:pt x="13251" y="3548"/>
                    <a:pt x="13980" y="3411"/>
                  </a:cubicBezTo>
                  <a:cubicBezTo>
                    <a:pt x="14318" y="3347"/>
                    <a:pt x="14680" y="3324"/>
                    <a:pt x="15038" y="3342"/>
                  </a:cubicBezTo>
                  <a:cubicBezTo>
                    <a:pt x="15356" y="3221"/>
                    <a:pt x="15665" y="3095"/>
                    <a:pt x="15966" y="2964"/>
                  </a:cubicBezTo>
                  <a:cubicBezTo>
                    <a:pt x="16733" y="2629"/>
                    <a:pt x="17443" y="2261"/>
                    <a:pt x="18088" y="1863"/>
                  </a:cubicBezTo>
                  <a:lnTo>
                    <a:pt x="18685" y="866"/>
                  </a:lnTo>
                  <a:lnTo>
                    <a:pt x="18354" y="341"/>
                  </a:lnTo>
                  <a:lnTo>
                    <a:pt x="18696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25" name="Shape 1540"/>
            <p:cNvSpPr/>
            <p:nvPr/>
          </p:nvSpPr>
          <p:spPr>
            <a:xfrm>
              <a:off x="11984468" y="6723528"/>
              <a:ext cx="32986" cy="51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02" y="0"/>
                  </a:moveTo>
                  <a:lnTo>
                    <a:pt x="4813" y="1913"/>
                  </a:lnTo>
                  <a:lnTo>
                    <a:pt x="0" y="12064"/>
                  </a:lnTo>
                  <a:lnTo>
                    <a:pt x="5083" y="21600"/>
                  </a:lnTo>
                  <a:lnTo>
                    <a:pt x="21600" y="9513"/>
                  </a:lnTo>
                  <a:lnTo>
                    <a:pt x="18802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26" name="Shape 1541"/>
            <p:cNvSpPr/>
            <p:nvPr/>
          </p:nvSpPr>
          <p:spPr>
            <a:xfrm>
              <a:off x="11932661" y="6643815"/>
              <a:ext cx="42484" cy="41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28" y="8886"/>
                  </a:moveTo>
                  <a:lnTo>
                    <a:pt x="8318" y="0"/>
                  </a:lnTo>
                  <a:lnTo>
                    <a:pt x="0" y="6625"/>
                  </a:lnTo>
                  <a:lnTo>
                    <a:pt x="9071" y="16880"/>
                  </a:lnTo>
                  <a:lnTo>
                    <a:pt x="21600" y="21600"/>
                  </a:lnTo>
                  <a:lnTo>
                    <a:pt x="18128" y="888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27" name="Shape 1542"/>
            <p:cNvSpPr/>
            <p:nvPr/>
          </p:nvSpPr>
          <p:spPr>
            <a:xfrm>
              <a:off x="11881099" y="6670046"/>
              <a:ext cx="41008" cy="3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00" y="0"/>
                  </a:moveTo>
                  <a:lnTo>
                    <a:pt x="0" y="2623"/>
                  </a:lnTo>
                  <a:lnTo>
                    <a:pt x="9524" y="21600"/>
                  </a:lnTo>
                  <a:lnTo>
                    <a:pt x="21600" y="20616"/>
                  </a:lnTo>
                  <a:lnTo>
                    <a:pt x="19979" y="3243"/>
                  </a:lnTo>
                  <a:lnTo>
                    <a:pt x="780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28" name="Shape 1543"/>
            <p:cNvSpPr/>
            <p:nvPr/>
          </p:nvSpPr>
          <p:spPr>
            <a:xfrm>
              <a:off x="11843856" y="6588721"/>
              <a:ext cx="32985" cy="4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62" y="0"/>
                  </a:moveTo>
                  <a:lnTo>
                    <a:pt x="3048" y="6808"/>
                  </a:lnTo>
                  <a:lnTo>
                    <a:pt x="0" y="16890"/>
                  </a:lnTo>
                  <a:lnTo>
                    <a:pt x="17411" y="21600"/>
                  </a:lnTo>
                  <a:lnTo>
                    <a:pt x="21600" y="12326"/>
                  </a:lnTo>
                  <a:lnTo>
                    <a:pt x="13062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29" name="Shape 1544"/>
            <p:cNvSpPr/>
            <p:nvPr/>
          </p:nvSpPr>
          <p:spPr>
            <a:xfrm>
              <a:off x="12669913" y="7225558"/>
              <a:ext cx="53954" cy="72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32" y="0"/>
                  </a:moveTo>
                  <a:lnTo>
                    <a:pt x="1397" y="5278"/>
                  </a:lnTo>
                  <a:lnTo>
                    <a:pt x="0" y="13559"/>
                  </a:lnTo>
                  <a:lnTo>
                    <a:pt x="6822" y="21600"/>
                  </a:lnTo>
                  <a:lnTo>
                    <a:pt x="21600" y="17485"/>
                  </a:lnTo>
                  <a:lnTo>
                    <a:pt x="21600" y="7445"/>
                  </a:lnTo>
                  <a:lnTo>
                    <a:pt x="9532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30" name="Shape 1545"/>
            <p:cNvSpPr/>
            <p:nvPr/>
          </p:nvSpPr>
          <p:spPr>
            <a:xfrm>
              <a:off x="12796863" y="7170008"/>
              <a:ext cx="32986" cy="4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56" y="0"/>
                  </a:moveTo>
                  <a:lnTo>
                    <a:pt x="1750" y="4177"/>
                  </a:lnTo>
                  <a:lnTo>
                    <a:pt x="0" y="18148"/>
                  </a:lnTo>
                  <a:lnTo>
                    <a:pt x="21600" y="21600"/>
                  </a:lnTo>
                  <a:lnTo>
                    <a:pt x="21555" y="10257"/>
                  </a:lnTo>
                  <a:lnTo>
                    <a:pt x="17956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31" name="Shape 1546"/>
            <p:cNvSpPr/>
            <p:nvPr/>
          </p:nvSpPr>
          <p:spPr>
            <a:xfrm>
              <a:off x="8570865" y="6874178"/>
              <a:ext cx="64246" cy="61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97" y="0"/>
                  </a:moveTo>
                  <a:lnTo>
                    <a:pt x="0" y="19826"/>
                  </a:lnTo>
                  <a:lnTo>
                    <a:pt x="21600" y="21600"/>
                  </a:lnTo>
                  <a:lnTo>
                    <a:pt x="9397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32" name="Shape 1547"/>
            <p:cNvSpPr/>
            <p:nvPr/>
          </p:nvSpPr>
          <p:spPr>
            <a:xfrm>
              <a:off x="9381149" y="5636576"/>
              <a:ext cx="46866" cy="43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4824" y="4121"/>
                  </a:lnTo>
                  <a:lnTo>
                    <a:pt x="0" y="11667"/>
                  </a:lnTo>
                  <a:lnTo>
                    <a:pt x="9389" y="21600"/>
                  </a:lnTo>
                  <a:lnTo>
                    <a:pt x="20674" y="1086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33" name="Shape 1548"/>
            <p:cNvSpPr/>
            <p:nvPr/>
          </p:nvSpPr>
          <p:spPr>
            <a:xfrm>
              <a:off x="9528715" y="5448065"/>
              <a:ext cx="41737" cy="3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47" y="0"/>
                  </a:moveTo>
                  <a:lnTo>
                    <a:pt x="0" y="5982"/>
                  </a:lnTo>
                  <a:lnTo>
                    <a:pt x="2019" y="20443"/>
                  </a:lnTo>
                  <a:lnTo>
                    <a:pt x="15499" y="21600"/>
                  </a:lnTo>
                  <a:lnTo>
                    <a:pt x="21600" y="4412"/>
                  </a:lnTo>
                  <a:lnTo>
                    <a:pt x="11047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34" name="Shape 1549"/>
            <p:cNvSpPr/>
            <p:nvPr/>
          </p:nvSpPr>
          <p:spPr>
            <a:xfrm>
              <a:off x="9474768" y="5564628"/>
              <a:ext cx="32986" cy="3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11" y="0"/>
                  </a:moveTo>
                  <a:lnTo>
                    <a:pt x="0" y="9014"/>
                  </a:lnTo>
                  <a:lnTo>
                    <a:pt x="7385" y="21600"/>
                  </a:lnTo>
                  <a:lnTo>
                    <a:pt x="21600" y="12069"/>
                  </a:lnTo>
                  <a:lnTo>
                    <a:pt x="17567" y="176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35" name="Shape 1550"/>
            <p:cNvSpPr/>
            <p:nvPr/>
          </p:nvSpPr>
          <p:spPr>
            <a:xfrm>
              <a:off x="7405578" y="4573458"/>
              <a:ext cx="47521" cy="42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40" y="3109"/>
                  </a:moveTo>
                  <a:lnTo>
                    <a:pt x="7082" y="0"/>
                  </a:lnTo>
                  <a:lnTo>
                    <a:pt x="0" y="4651"/>
                  </a:lnTo>
                  <a:lnTo>
                    <a:pt x="2157" y="15611"/>
                  </a:lnTo>
                  <a:lnTo>
                    <a:pt x="14637" y="21600"/>
                  </a:lnTo>
                  <a:lnTo>
                    <a:pt x="21600" y="17214"/>
                  </a:lnTo>
                  <a:lnTo>
                    <a:pt x="18240" y="3109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36" name="Shape 1551"/>
            <p:cNvSpPr/>
            <p:nvPr/>
          </p:nvSpPr>
          <p:spPr>
            <a:xfrm>
              <a:off x="7352127" y="4581859"/>
              <a:ext cx="37141" cy="36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02" y="0"/>
                  </a:moveTo>
                  <a:lnTo>
                    <a:pt x="2249" y="4561"/>
                  </a:lnTo>
                  <a:lnTo>
                    <a:pt x="0" y="15210"/>
                  </a:lnTo>
                  <a:lnTo>
                    <a:pt x="16269" y="21600"/>
                  </a:lnTo>
                  <a:lnTo>
                    <a:pt x="21600" y="9771"/>
                  </a:lnTo>
                  <a:lnTo>
                    <a:pt x="10002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37" name="Shape 1552"/>
            <p:cNvSpPr/>
            <p:nvPr/>
          </p:nvSpPr>
          <p:spPr>
            <a:xfrm>
              <a:off x="7338521" y="4498464"/>
              <a:ext cx="32985" cy="32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67" y="0"/>
                  </a:moveTo>
                  <a:lnTo>
                    <a:pt x="0" y="5790"/>
                  </a:lnTo>
                  <a:lnTo>
                    <a:pt x="269" y="21257"/>
                  </a:lnTo>
                  <a:lnTo>
                    <a:pt x="21600" y="21600"/>
                  </a:lnTo>
                  <a:lnTo>
                    <a:pt x="15567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38" name="Shape 1553"/>
            <p:cNvSpPr/>
            <p:nvPr/>
          </p:nvSpPr>
          <p:spPr>
            <a:xfrm>
              <a:off x="7423332" y="4502327"/>
              <a:ext cx="32985" cy="3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788" y="13213"/>
                  </a:lnTo>
                  <a:lnTo>
                    <a:pt x="15312" y="21600"/>
                  </a:lnTo>
                  <a:lnTo>
                    <a:pt x="21600" y="19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39" name="Shape 1554"/>
            <p:cNvSpPr/>
            <p:nvPr/>
          </p:nvSpPr>
          <p:spPr>
            <a:xfrm>
              <a:off x="7243922" y="4434964"/>
              <a:ext cx="32986" cy="44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742"/>
                  </a:moveTo>
                  <a:lnTo>
                    <a:pt x="4329" y="14327"/>
                  </a:lnTo>
                  <a:lnTo>
                    <a:pt x="16819" y="21600"/>
                  </a:lnTo>
                  <a:lnTo>
                    <a:pt x="21600" y="10493"/>
                  </a:lnTo>
                  <a:lnTo>
                    <a:pt x="13195" y="0"/>
                  </a:lnTo>
                  <a:lnTo>
                    <a:pt x="0" y="3742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40" name="Shape 1555"/>
            <p:cNvSpPr/>
            <p:nvPr/>
          </p:nvSpPr>
          <p:spPr>
            <a:xfrm>
              <a:off x="10652056" y="278905"/>
              <a:ext cx="8175652" cy="5347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88" y="10223"/>
                  </a:moveTo>
                  <a:lnTo>
                    <a:pt x="3759" y="10132"/>
                  </a:lnTo>
                  <a:lnTo>
                    <a:pt x="3569" y="10003"/>
                  </a:lnTo>
                  <a:lnTo>
                    <a:pt x="3374" y="9884"/>
                  </a:lnTo>
                  <a:lnTo>
                    <a:pt x="3246" y="9786"/>
                  </a:lnTo>
                  <a:lnTo>
                    <a:pt x="3076" y="9629"/>
                  </a:lnTo>
                  <a:lnTo>
                    <a:pt x="2911" y="9493"/>
                  </a:lnTo>
                  <a:lnTo>
                    <a:pt x="2761" y="9429"/>
                  </a:lnTo>
                  <a:lnTo>
                    <a:pt x="2496" y="9413"/>
                  </a:lnTo>
                  <a:lnTo>
                    <a:pt x="2488" y="9536"/>
                  </a:lnTo>
                  <a:lnTo>
                    <a:pt x="2488" y="9685"/>
                  </a:lnTo>
                  <a:lnTo>
                    <a:pt x="2440" y="9710"/>
                  </a:lnTo>
                  <a:lnTo>
                    <a:pt x="2438" y="9806"/>
                  </a:lnTo>
                  <a:lnTo>
                    <a:pt x="2404" y="9868"/>
                  </a:lnTo>
                  <a:lnTo>
                    <a:pt x="2281" y="9898"/>
                  </a:lnTo>
                  <a:lnTo>
                    <a:pt x="2204" y="9935"/>
                  </a:lnTo>
                  <a:lnTo>
                    <a:pt x="2136" y="9972"/>
                  </a:lnTo>
                  <a:lnTo>
                    <a:pt x="2027" y="9972"/>
                  </a:lnTo>
                  <a:lnTo>
                    <a:pt x="2002" y="9923"/>
                  </a:lnTo>
                  <a:lnTo>
                    <a:pt x="1910" y="9911"/>
                  </a:lnTo>
                  <a:lnTo>
                    <a:pt x="1838" y="9882"/>
                  </a:lnTo>
                  <a:lnTo>
                    <a:pt x="1737" y="9753"/>
                  </a:lnTo>
                  <a:lnTo>
                    <a:pt x="1662" y="9674"/>
                  </a:lnTo>
                  <a:lnTo>
                    <a:pt x="1566" y="9632"/>
                  </a:lnTo>
                  <a:lnTo>
                    <a:pt x="1456" y="9632"/>
                  </a:lnTo>
                  <a:lnTo>
                    <a:pt x="1311" y="9556"/>
                  </a:lnTo>
                  <a:lnTo>
                    <a:pt x="1142" y="9550"/>
                  </a:lnTo>
                  <a:lnTo>
                    <a:pt x="1029" y="9601"/>
                  </a:lnTo>
                  <a:lnTo>
                    <a:pt x="892" y="9755"/>
                  </a:lnTo>
                  <a:lnTo>
                    <a:pt x="746" y="9853"/>
                  </a:lnTo>
                  <a:lnTo>
                    <a:pt x="686" y="9775"/>
                  </a:lnTo>
                  <a:lnTo>
                    <a:pt x="637" y="9781"/>
                  </a:lnTo>
                  <a:lnTo>
                    <a:pt x="517" y="9840"/>
                  </a:lnTo>
                  <a:lnTo>
                    <a:pt x="497" y="9942"/>
                  </a:lnTo>
                  <a:lnTo>
                    <a:pt x="434" y="10016"/>
                  </a:lnTo>
                  <a:lnTo>
                    <a:pt x="372" y="10094"/>
                  </a:lnTo>
                  <a:lnTo>
                    <a:pt x="333" y="10172"/>
                  </a:lnTo>
                  <a:lnTo>
                    <a:pt x="266" y="10168"/>
                  </a:lnTo>
                  <a:lnTo>
                    <a:pt x="217" y="10086"/>
                  </a:lnTo>
                  <a:lnTo>
                    <a:pt x="134" y="10086"/>
                  </a:lnTo>
                  <a:lnTo>
                    <a:pt x="77" y="10159"/>
                  </a:lnTo>
                  <a:lnTo>
                    <a:pt x="17" y="10178"/>
                  </a:lnTo>
                  <a:lnTo>
                    <a:pt x="0" y="10303"/>
                  </a:lnTo>
                  <a:lnTo>
                    <a:pt x="78" y="10326"/>
                  </a:lnTo>
                  <a:lnTo>
                    <a:pt x="133" y="10326"/>
                  </a:lnTo>
                  <a:lnTo>
                    <a:pt x="213" y="10443"/>
                  </a:lnTo>
                  <a:lnTo>
                    <a:pt x="190" y="10662"/>
                  </a:lnTo>
                  <a:lnTo>
                    <a:pt x="231" y="10788"/>
                  </a:lnTo>
                  <a:lnTo>
                    <a:pt x="262" y="10847"/>
                  </a:lnTo>
                  <a:lnTo>
                    <a:pt x="282" y="10968"/>
                  </a:lnTo>
                  <a:lnTo>
                    <a:pt x="337" y="11040"/>
                  </a:lnTo>
                  <a:lnTo>
                    <a:pt x="424" y="11071"/>
                  </a:lnTo>
                  <a:lnTo>
                    <a:pt x="465" y="11186"/>
                  </a:lnTo>
                  <a:lnTo>
                    <a:pt x="540" y="11180"/>
                  </a:lnTo>
                  <a:lnTo>
                    <a:pt x="596" y="11201"/>
                  </a:lnTo>
                  <a:lnTo>
                    <a:pt x="645" y="11223"/>
                  </a:lnTo>
                  <a:lnTo>
                    <a:pt x="735" y="11198"/>
                  </a:lnTo>
                  <a:lnTo>
                    <a:pt x="776" y="11089"/>
                  </a:lnTo>
                  <a:lnTo>
                    <a:pt x="857" y="11047"/>
                  </a:lnTo>
                  <a:lnTo>
                    <a:pt x="954" y="11071"/>
                  </a:lnTo>
                  <a:lnTo>
                    <a:pt x="993" y="11139"/>
                  </a:lnTo>
                  <a:lnTo>
                    <a:pt x="1119" y="11238"/>
                  </a:lnTo>
                  <a:lnTo>
                    <a:pt x="1269" y="11219"/>
                  </a:lnTo>
                  <a:lnTo>
                    <a:pt x="1313" y="11207"/>
                  </a:lnTo>
                  <a:lnTo>
                    <a:pt x="1390" y="11119"/>
                  </a:lnTo>
                  <a:lnTo>
                    <a:pt x="1486" y="11040"/>
                  </a:lnTo>
                  <a:lnTo>
                    <a:pt x="1581" y="11016"/>
                  </a:lnTo>
                  <a:lnTo>
                    <a:pt x="1654" y="11065"/>
                  </a:lnTo>
                  <a:lnTo>
                    <a:pt x="1739" y="11096"/>
                  </a:lnTo>
                  <a:lnTo>
                    <a:pt x="1739" y="11260"/>
                  </a:lnTo>
                  <a:lnTo>
                    <a:pt x="1702" y="11340"/>
                  </a:lnTo>
                  <a:lnTo>
                    <a:pt x="1719" y="11558"/>
                  </a:lnTo>
                  <a:lnTo>
                    <a:pt x="1711" y="11714"/>
                  </a:lnTo>
                  <a:lnTo>
                    <a:pt x="1701" y="11890"/>
                  </a:lnTo>
                  <a:lnTo>
                    <a:pt x="1645" y="12051"/>
                  </a:lnTo>
                  <a:lnTo>
                    <a:pt x="1657" y="12205"/>
                  </a:lnTo>
                  <a:cubicBezTo>
                    <a:pt x="1663" y="12254"/>
                    <a:pt x="1664" y="12305"/>
                    <a:pt x="1661" y="12355"/>
                  </a:cubicBezTo>
                  <a:cubicBezTo>
                    <a:pt x="1657" y="12420"/>
                    <a:pt x="1645" y="12483"/>
                    <a:pt x="1626" y="12542"/>
                  </a:cubicBezTo>
                  <a:lnTo>
                    <a:pt x="1585" y="12622"/>
                  </a:lnTo>
                  <a:lnTo>
                    <a:pt x="1546" y="12708"/>
                  </a:lnTo>
                  <a:lnTo>
                    <a:pt x="1479" y="12732"/>
                  </a:lnTo>
                  <a:lnTo>
                    <a:pt x="1386" y="12744"/>
                  </a:lnTo>
                  <a:lnTo>
                    <a:pt x="1285" y="12855"/>
                  </a:lnTo>
                  <a:lnTo>
                    <a:pt x="1201" y="12825"/>
                  </a:lnTo>
                  <a:lnTo>
                    <a:pt x="1164" y="12855"/>
                  </a:lnTo>
                  <a:lnTo>
                    <a:pt x="1228" y="12954"/>
                  </a:lnTo>
                  <a:lnTo>
                    <a:pt x="1263" y="13016"/>
                  </a:lnTo>
                  <a:lnTo>
                    <a:pt x="1239" y="13122"/>
                  </a:lnTo>
                  <a:lnTo>
                    <a:pt x="1307" y="13243"/>
                  </a:lnTo>
                  <a:lnTo>
                    <a:pt x="1359" y="13286"/>
                  </a:lnTo>
                  <a:lnTo>
                    <a:pt x="1408" y="13345"/>
                  </a:lnTo>
                  <a:lnTo>
                    <a:pt x="1404" y="13429"/>
                  </a:lnTo>
                  <a:lnTo>
                    <a:pt x="1404" y="13509"/>
                  </a:lnTo>
                  <a:lnTo>
                    <a:pt x="1481" y="13572"/>
                  </a:lnTo>
                  <a:lnTo>
                    <a:pt x="1558" y="13731"/>
                  </a:lnTo>
                  <a:lnTo>
                    <a:pt x="1602" y="13657"/>
                  </a:lnTo>
                  <a:lnTo>
                    <a:pt x="1602" y="13398"/>
                  </a:lnTo>
                  <a:lnTo>
                    <a:pt x="1659" y="13331"/>
                  </a:lnTo>
                  <a:lnTo>
                    <a:pt x="1705" y="13420"/>
                  </a:lnTo>
                  <a:lnTo>
                    <a:pt x="1741" y="13555"/>
                  </a:lnTo>
                  <a:lnTo>
                    <a:pt x="1778" y="13837"/>
                  </a:lnTo>
                  <a:lnTo>
                    <a:pt x="1857" y="13946"/>
                  </a:lnTo>
                  <a:lnTo>
                    <a:pt x="1897" y="14113"/>
                  </a:lnTo>
                  <a:lnTo>
                    <a:pt x="1945" y="14215"/>
                  </a:lnTo>
                  <a:lnTo>
                    <a:pt x="1995" y="14373"/>
                  </a:lnTo>
                  <a:lnTo>
                    <a:pt x="2107" y="14477"/>
                  </a:lnTo>
                  <a:lnTo>
                    <a:pt x="2161" y="14557"/>
                  </a:lnTo>
                  <a:lnTo>
                    <a:pt x="2205" y="14753"/>
                  </a:lnTo>
                  <a:lnTo>
                    <a:pt x="2226" y="14836"/>
                  </a:lnTo>
                  <a:lnTo>
                    <a:pt x="2263" y="14879"/>
                  </a:lnTo>
                  <a:lnTo>
                    <a:pt x="2376" y="14996"/>
                  </a:lnTo>
                  <a:cubicBezTo>
                    <a:pt x="2426" y="15014"/>
                    <a:pt x="2466" y="15070"/>
                    <a:pt x="2482" y="15144"/>
                  </a:cubicBezTo>
                  <a:cubicBezTo>
                    <a:pt x="2497" y="15214"/>
                    <a:pt x="2488" y="15290"/>
                    <a:pt x="2459" y="15348"/>
                  </a:cubicBezTo>
                  <a:lnTo>
                    <a:pt x="2471" y="15538"/>
                  </a:lnTo>
                  <a:lnTo>
                    <a:pt x="2507" y="15643"/>
                  </a:lnTo>
                  <a:lnTo>
                    <a:pt x="2572" y="15815"/>
                  </a:lnTo>
                  <a:lnTo>
                    <a:pt x="2569" y="15885"/>
                  </a:lnTo>
                  <a:lnTo>
                    <a:pt x="2642" y="16007"/>
                  </a:lnTo>
                  <a:lnTo>
                    <a:pt x="2642" y="16132"/>
                  </a:lnTo>
                  <a:lnTo>
                    <a:pt x="2752" y="16182"/>
                  </a:lnTo>
                  <a:lnTo>
                    <a:pt x="2832" y="16227"/>
                  </a:lnTo>
                  <a:lnTo>
                    <a:pt x="2913" y="16387"/>
                  </a:lnTo>
                  <a:lnTo>
                    <a:pt x="2927" y="16529"/>
                  </a:lnTo>
                  <a:lnTo>
                    <a:pt x="2966" y="16723"/>
                  </a:lnTo>
                  <a:lnTo>
                    <a:pt x="3043" y="16785"/>
                  </a:lnTo>
                  <a:lnTo>
                    <a:pt x="3087" y="16846"/>
                  </a:lnTo>
                  <a:lnTo>
                    <a:pt x="3139" y="16957"/>
                  </a:lnTo>
                  <a:lnTo>
                    <a:pt x="3191" y="17089"/>
                  </a:lnTo>
                  <a:lnTo>
                    <a:pt x="3118" y="17304"/>
                  </a:lnTo>
                  <a:lnTo>
                    <a:pt x="3139" y="17419"/>
                  </a:lnTo>
                  <a:lnTo>
                    <a:pt x="3194" y="17508"/>
                  </a:lnTo>
                  <a:lnTo>
                    <a:pt x="3227" y="17680"/>
                  </a:lnTo>
                  <a:lnTo>
                    <a:pt x="3227" y="17814"/>
                  </a:lnTo>
                  <a:lnTo>
                    <a:pt x="3293" y="17911"/>
                  </a:lnTo>
                  <a:lnTo>
                    <a:pt x="3336" y="18030"/>
                  </a:lnTo>
                  <a:lnTo>
                    <a:pt x="3409" y="18178"/>
                  </a:lnTo>
                  <a:lnTo>
                    <a:pt x="3565" y="18190"/>
                  </a:lnTo>
                  <a:lnTo>
                    <a:pt x="3748" y="18135"/>
                  </a:lnTo>
                  <a:lnTo>
                    <a:pt x="3935" y="18014"/>
                  </a:lnTo>
                  <a:lnTo>
                    <a:pt x="4073" y="17896"/>
                  </a:lnTo>
                  <a:lnTo>
                    <a:pt x="4184" y="17812"/>
                  </a:lnTo>
                  <a:cubicBezTo>
                    <a:pt x="4199" y="17796"/>
                    <a:pt x="4214" y="17780"/>
                    <a:pt x="4230" y="17765"/>
                  </a:cubicBezTo>
                  <a:cubicBezTo>
                    <a:pt x="4287" y="17711"/>
                    <a:pt x="4350" y="17669"/>
                    <a:pt x="4415" y="17640"/>
                  </a:cubicBezTo>
                  <a:lnTo>
                    <a:pt x="4544" y="17598"/>
                  </a:lnTo>
                  <a:lnTo>
                    <a:pt x="4658" y="17456"/>
                  </a:lnTo>
                  <a:lnTo>
                    <a:pt x="4758" y="17382"/>
                  </a:lnTo>
                  <a:lnTo>
                    <a:pt x="4839" y="17253"/>
                  </a:lnTo>
                  <a:lnTo>
                    <a:pt x="4875" y="17128"/>
                  </a:lnTo>
                  <a:lnTo>
                    <a:pt x="4961" y="17019"/>
                  </a:lnTo>
                  <a:cubicBezTo>
                    <a:pt x="4995" y="16986"/>
                    <a:pt x="5032" y="16960"/>
                    <a:pt x="5070" y="16941"/>
                  </a:cubicBezTo>
                  <a:cubicBezTo>
                    <a:pt x="5110" y="16921"/>
                    <a:pt x="5151" y="16908"/>
                    <a:pt x="5192" y="16903"/>
                  </a:cubicBezTo>
                  <a:cubicBezTo>
                    <a:pt x="5225" y="16899"/>
                    <a:pt x="5257" y="16887"/>
                    <a:pt x="5288" y="16869"/>
                  </a:cubicBezTo>
                  <a:cubicBezTo>
                    <a:pt x="5328" y="16844"/>
                    <a:pt x="5365" y="16809"/>
                    <a:pt x="5396" y="16764"/>
                  </a:cubicBezTo>
                  <a:lnTo>
                    <a:pt x="5451" y="16651"/>
                  </a:lnTo>
                  <a:lnTo>
                    <a:pt x="5538" y="16468"/>
                  </a:lnTo>
                  <a:lnTo>
                    <a:pt x="5657" y="16322"/>
                  </a:lnTo>
                  <a:cubicBezTo>
                    <a:pt x="5670" y="16286"/>
                    <a:pt x="5682" y="16249"/>
                    <a:pt x="5694" y="16212"/>
                  </a:cubicBezTo>
                  <a:cubicBezTo>
                    <a:pt x="5710" y="16157"/>
                    <a:pt x="5726" y="16102"/>
                    <a:pt x="5740" y="16045"/>
                  </a:cubicBezTo>
                  <a:lnTo>
                    <a:pt x="5776" y="15879"/>
                  </a:lnTo>
                  <a:cubicBezTo>
                    <a:pt x="5808" y="15838"/>
                    <a:pt x="5839" y="15797"/>
                    <a:pt x="5869" y="15756"/>
                  </a:cubicBezTo>
                  <a:cubicBezTo>
                    <a:pt x="5901" y="15713"/>
                    <a:pt x="5933" y="15670"/>
                    <a:pt x="5964" y="15626"/>
                  </a:cubicBezTo>
                  <a:lnTo>
                    <a:pt x="6029" y="15553"/>
                  </a:lnTo>
                  <a:lnTo>
                    <a:pt x="6063" y="15485"/>
                  </a:lnTo>
                  <a:lnTo>
                    <a:pt x="6063" y="15401"/>
                  </a:lnTo>
                  <a:lnTo>
                    <a:pt x="5965" y="15268"/>
                  </a:lnTo>
                  <a:lnTo>
                    <a:pt x="5871" y="15159"/>
                  </a:lnTo>
                  <a:lnTo>
                    <a:pt x="5830" y="15003"/>
                  </a:lnTo>
                  <a:lnTo>
                    <a:pt x="5748" y="14940"/>
                  </a:lnTo>
                  <a:lnTo>
                    <a:pt x="5631" y="14861"/>
                  </a:lnTo>
                  <a:lnTo>
                    <a:pt x="5505" y="14786"/>
                  </a:lnTo>
                  <a:lnTo>
                    <a:pt x="5437" y="14638"/>
                  </a:lnTo>
                  <a:lnTo>
                    <a:pt x="5414" y="14547"/>
                  </a:lnTo>
                  <a:lnTo>
                    <a:pt x="5434" y="14455"/>
                  </a:lnTo>
                  <a:lnTo>
                    <a:pt x="5487" y="14377"/>
                  </a:lnTo>
                  <a:lnTo>
                    <a:pt x="5436" y="14294"/>
                  </a:lnTo>
                  <a:lnTo>
                    <a:pt x="5436" y="14214"/>
                  </a:lnTo>
                  <a:lnTo>
                    <a:pt x="5394" y="14183"/>
                  </a:lnTo>
                  <a:lnTo>
                    <a:pt x="5375" y="14243"/>
                  </a:lnTo>
                  <a:lnTo>
                    <a:pt x="5340" y="14329"/>
                  </a:lnTo>
                  <a:lnTo>
                    <a:pt x="5256" y="14499"/>
                  </a:lnTo>
                  <a:lnTo>
                    <a:pt x="5091" y="14727"/>
                  </a:lnTo>
                  <a:lnTo>
                    <a:pt x="5056" y="14801"/>
                  </a:lnTo>
                  <a:lnTo>
                    <a:pt x="4994" y="14801"/>
                  </a:lnTo>
                  <a:lnTo>
                    <a:pt x="4947" y="14807"/>
                  </a:lnTo>
                  <a:lnTo>
                    <a:pt x="4906" y="14856"/>
                  </a:lnTo>
                  <a:lnTo>
                    <a:pt x="4740" y="14875"/>
                  </a:lnTo>
                  <a:lnTo>
                    <a:pt x="4692" y="14807"/>
                  </a:lnTo>
                  <a:lnTo>
                    <a:pt x="4634" y="14766"/>
                  </a:lnTo>
                  <a:lnTo>
                    <a:pt x="4581" y="14679"/>
                  </a:lnTo>
                  <a:lnTo>
                    <a:pt x="4674" y="14568"/>
                  </a:lnTo>
                  <a:lnTo>
                    <a:pt x="4648" y="14475"/>
                  </a:lnTo>
                  <a:lnTo>
                    <a:pt x="4550" y="14438"/>
                  </a:lnTo>
                  <a:lnTo>
                    <a:pt x="4562" y="14367"/>
                  </a:lnTo>
                  <a:lnTo>
                    <a:pt x="4522" y="14348"/>
                  </a:lnTo>
                  <a:lnTo>
                    <a:pt x="4490" y="14410"/>
                  </a:lnTo>
                  <a:lnTo>
                    <a:pt x="4462" y="14502"/>
                  </a:lnTo>
                  <a:lnTo>
                    <a:pt x="4337" y="14533"/>
                  </a:lnTo>
                  <a:cubicBezTo>
                    <a:pt x="4331" y="14498"/>
                    <a:pt x="4323" y="14463"/>
                    <a:pt x="4314" y="14428"/>
                  </a:cubicBezTo>
                  <a:cubicBezTo>
                    <a:pt x="4298" y="14362"/>
                    <a:pt x="4278" y="14299"/>
                    <a:pt x="4255" y="14237"/>
                  </a:cubicBezTo>
                  <a:lnTo>
                    <a:pt x="4234" y="14018"/>
                  </a:lnTo>
                  <a:lnTo>
                    <a:pt x="4191" y="13904"/>
                  </a:lnTo>
                  <a:lnTo>
                    <a:pt x="4136" y="13783"/>
                  </a:lnTo>
                  <a:lnTo>
                    <a:pt x="4036" y="13581"/>
                  </a:lnTo>
                  <a:lnTo>
                    <a:pt x="3967" y="13457"/>
                  </a:lnTo>
                  <a:lnTo>
                    <a:pt x="3917" y="13357"/>
                  </a:lnTo>
                  <a:lnTo>
                    <a:pt x="3910" y="13265"/>
                  </a:lnTo>
                  <a:lnTo>
                    <a:pt x="3970" y="13125"/>
                  </a:lnTo>
                  <a:lnTo>
                    <a:pt x="3985" y="13013"/>
                  </a:lnTo>
                  <a:lnTo>
                    <a:pt x="4029" y="12939"/>
                  </a:lnTo>
                  <a:lnTo>
                    <a:pt x="4100" y="12939"/>
                  </a:lnTo>
                  <a:lnTo>
                    <a:pt x="4187" y="12956"/>
                  </a:lnTo>
                  <a:lnTo>
                    <a:pt x="4248" y="13017"/>
                  </a:lnTo>
                  <a:lnTo>
                    <a:pt x="4344" y="13091"/>
                  </a:lnTo>
                  <a:lnTo>
                    <a:pt x="4365" y="13162"/>
                  </a:lnTo>
                  <a:lnTo>
                    <a:pt x="4421" y="13266"/>
                  </a:lnTo>
                  <a:cubicBezTo>
                    <a:pt x="4450" y="13317"/>
                    <a:pt x="4470" y="13379"/>
                    <a:pt x="4479" y="13445"/>
                  </a:cubicBezTo>
                  <a:cubicBezTo>
                    <a:pt x="4485" y="13493"/>
                    <a:pt x="4485" y="13543"/>
                    <a:pt x="4479" y="13591"/>
                  </a:cubicBezTo>
                  <a:lnTo>
                    <a:pt x="4511" y="13696"/>
                  </a:lnTo>
                  <a:lnTo>
                    <a:pt x="4660" y="13788"/>
                  </a:lnTo>
                  <a:lnTo>
                    <a:pt x="4794" y="13899"/>
                  </a:lnTo>
                  <a:lnTo>
                    <a:pt x="4994" y="14024"/>
                  </a:lnTo>
                  <a:lnTo>
                    <a:pt x="5100" y="14092"/>
                  </a:lnTo>
                  <a:lnTo>
                    <a:pt x="5224" y="14082"/>
                  </a:lnTo>
                  <a:lnTo>
                    <a:pt x="5261" y="14033"/>
                  </a:lnTo>
                  <a:lnTo>
                    <a:pt x="5374" y="13959"/>
                  </a:lnTo>
                  <a:lnTo>
                    <a:pt x="5431" y="13947"/>
                  </a:lnTo>
                  <a:lnTo>
                    <a:pt x="5522" y="14062"/>
                  </a:lnTo>
                  <a:cubicBezTo>
                    <a:pt x="5537" y="14073"/>
                    <a:pt x="5550" y="14086"/>
                    <a:pt x="5562" y="14103"/>
                  </a:cubicBezTo>
                  <a:cubicBezTo>
                    <a:pt x="5586" y="14136"/>
                    <a:pt x="5605" y="14180"/>
                    <a:pt x="5614" y="14228"/>
                  </a:cubicBezTo>
                  <a:lnTo>
                    <a:pt x="5643" y="14331"/>
                  </a:lnTo>
                  <a:lnTo>
                    <a:pt x="5698" y="14433"/>
                  </a:lnTo>
                  <a:lnTo>
                    <a:pt x="5848" y="14477"/>
                  </a:lnTo>
                  <a:lnTo>
                    <a:pt x="6003" y="14470"/>
                  </a:lnTo>
                  <a:cubicBezTo>
                    <a:pt x="6040" y="14472"/>
                    <a:pt x="6077" y="14481"/>
                    <a:pt x="6112" y="14497"/>
                  </a:cubicBezTo>
                  <a:cubicBezTo>
                    <a:pt x="6145" y="14512"/>
                    <a:pt x="6176" y="14533"/>
                    <a:pt x="6206" y="14559"/>
                  </a:cubicBezTo>
                  <a:lnTo>
                    <a:pt x="6303" y="14547"/>
                  </a:lnTo>
                  <a:lnTo>
                    <a:pt x="6419" y="14487"/>
                  </a:lnTo>
                  <a:lnTo>
                    <a:pt x="6603" y="14487"/>
                  </a:lnTo>
                  <a:lnTo>
                    <a:pt x="6724" y="14567"/>
                  </a:lnTo>
                  <a:lnTo>
                    <a:pt x="6879" y="14555"/>
                  </a:lnTo>
                  <a:lnTo>
                    <a:pt x="6977" y="14489"/>
                  </a:lnTo>
                  <a:lnTo>
                    <a:pt x="7070" y="14403"/>
                  </a:lnTo>
                  <a:lnTo>
                    <a:pt x="7147" y="14409"/>
                  </a:lnTo>
                  <a:lnTo>
                    <a:pt x="7209" y="14502"/>
                  </a:lnTo>
                  <a:lnTo>
                    <a:pt x="7315" y="14543"/>
                  </a:lnTo>
                  <a:lnTo>
                    <a:pt x="7340" y="14604"/>
                  </a:lnTo>
                  <a:lnTo>
                    <a:pt x="7368" y="14721"/>
                  </a:lnTo>
                  <a:lnTo>
                    <a:pt x="7407" y="14857"/>
                  </a:lnTo>
                  <a:lnTo>
                    <a:pt x="7550" y="14913"/>
                  </a:lnTo>
                  <a:lnTo>
                    <a:pt x="7601" y="14995"/>
                  </a:lnTo>
                  <a:lnTo>
                    <a:pt x="7666" y="15131"/>
                  </a:lnTo>
                  <a:lnTo>
                    <a:pt x="7730" y="15227"/>
                  </a:lnTo>
                  <a:lnTo>
                    <a:pt x="7824" y="15221"/>
                  </a:lnTo>
                  <a:lnTo>
                    <a:pt x="7928" y="15166"/>
                  </a:lnTo>
                  <a:lnTo>
                    <a:pt x="7948" y="15245"/>
                  </a:lnTo>
                  <a:lnTo>
                    <a:pt x="7920" y="15356"/>
                  </a:lnTo>
                  <a:lnTo>
                    <a:pt x="7861" y="15391"/>
                  </a:lnTo>
                  <a:lnTo>
                    <a:pt x="7781" y="15366"/>
                  </a:lnTo>
                  <a:lnTo>
                    <a:pt x="7730" y="15391"/>
                  </a:lnTo>
                  <a:lnTo>
                    <a:pt x="7758" y="15489"/>
                  </a:lnTo>
                  <a:lnTo>
                    <a:pt x="7847" y="15538"/>
                  </a:lnTo>
                  <a:lnTo>
                    <a:pt x="7873" y="15682"/>
                  </a:lnTo>
                  <a:lnTo>
                    <a:pt x="7941" y="15770"/>
                  </a:lnTo>
                  <a:lnTo>
                    <a:pt x="8042" y="15801"/>
                  </a:lnTo>
                  <a:lnTo>
                    <a:pt x="8140" y="15801"/>
                  </a:lnTo>
                  <a:lnTo>
                    <a:pt x="8215" y="15735"/>
                  </a:lnTo>
                  <a:lnTo>
                    <a:pt x="8215" y="15647"/>
                  </a:lnTo>
                  <a:lnTo>
                    <a:pt x="8207" y="15558"/>
                  </a:lnTo>
                  <a:lnTo>
                    <a:pt x="8244" y="15441"/>
                  </a:lnTo>
                  <a:cubicBezTo>
                    <a:pt x="8257" y="15421"/>
                    <a:pt x="8274" y="15406"/>
                    <a:pt x="8293" y="15398"/>
                  </a:cubicBezTo>
                  <a:cubicBezTo>
                    <a:pt x="8324" y="15385"/>
                    <a:pt x="8357" y="15392"/>
                    <a:pt x="8385" y="15417"/>
                  </a:cubicBezTo>
                  <a:lnTo>
                    <a:pt x="8429" y="15521"/>
                  </a:lnTo>
                  <a:lnTo>
                    <a:pt x="8417" y="15693"/>
                  </a:lnTo>
                  <a:lnTo>
                    <a:pt x="8397" y="15792"/>
                  </a:lnTo>
                  <a:lnTo>
                    <a:pt x="8386" y="15933"/>
                  </a:lnTo>
                  <a:lnTo>
                    <a:pt x="8386" y="16079"/>
                  </a:lnTo>
                  <a:lnTo>
                    <a:pt x="8398" y="16182"/>
                  </a:lnTo>
                  <a:lnTo>
                    <a:pt x="8473" y="16441"/>
                  </a:lnTo>
                  <a:lnTo>
                    <a:pt x="8502" y="16728"/>
                  </a:lnTo>
                  <a:lnTo>
                    <a:pt x="8510" y="16868"/>
                  </a:lnTo>
                  <a:lnTo>
                    <a:pt x="8607" y="17022"/>
                  </a:lnTo>
                  <a:lnTo>
                    <a:pt x="8663" y="17133"/>
                  </a:lnTo>
                  <a:lnTo>
                    <a:pt x="8679" y="17303"/>
                  </a:lnTo>
                  <a:lnTo>
                    <a:pt x="8703" y="17418"/>
                  </a:lnTo>
                  <a:lnTo>
                    <a:pt x="8759" y="17603"/>
                  </a:lnTo>
                  <a:lnTo>
                    <a:pt x="8799" y="17688"/>
                  </a:lnTo>
                  <a:lnTo>
                    <a:pt x="8858" y="17815"/>
                  </a:lnTo>
                  <a:lnTo>
                    <a:pt x="8894" y="17957"/>
                  </a:lnTo>
                  <a:lnTo>
                    <a:pt x="8919" y="18076"/>
                  </a:lnTo>
                  <a:lnTo>
                    <a:pt x="8963" y="18226"/>
                  </a:lnTo>
                  <a:lnTo>
                    <a:pt x="9034" y="18456"/>
                  </a:lnTo>
                  <a:lnTo>
                    <a:pt x="9088" y="18673"/>
                  </a:lnTo>
                  <a:lnTo>
                    <a:pt x="9120" y="18766"/>
                  </a:lnTo>
                  <a:lnTo>
                    <a:pt x="9157" y="18876"/>
                  </a:lnTo>
                  <a:lnTo>
                    <a:pt x="9165" y="18992"/>
                  </a:lnTo>
                  <a:lnTo>
                    <a:pt x="9224" y="19229"/>
                  </a:lnTo>
                  <a:lnTo>
                    <a:pt x="9265" y="19340"/>
                  </a:lnTo>
                  <a:lnTo>
                    <a:pt x="9335" y="19401"/>
                  </a:lnTo>
                  <a:lnTo>
                    <a:pt x="9398" y="19455"/>
                  </a:lnTo>
                  <a:lnTo>
                    <a:pt x="9435" y="19534"/>
                  </a:lnTo>
                  <a:lnTo>
                    <a:pt x="9499" y="19529"/>
                  </a:lnTo>
                  <a:cubicBezTo>
                    <a:pt x="9505" y="19494"/>
                    <a:pt x="9512" y="19459"/>
                    <a:pt x="9519" y="19424"/>
                  </a:cubicBezTo>
                  <a:cubicBezTo>
                    <a:pt x="9525" y="19391"/>
                    <a:pt x="9532" y="19357"/>
                    <a:pt x="9539" y="19324"/>
                  </a:cubicBezTo>
                  <a:cubicBezTo>
                    <a:pt x="9570" y="19289"/>
                    <a:pt x="9599" y="19249"/>
                    <a:pt x="9625" y="19204"/>
                  </a:cubicBezTo>
                  <a:cubicBezTo>
                    <a:pt x="9647" y="19167"/>
                    <a:pt x="9667" y="19127"/>
                    <a:pt x="9684" y="19085"/>
                  </a:cubicBezTo>
                  <a:cubicBezTo>
                    <a:pt x="9697" y="19045"/>
                    <a:pt x="9711" y="19006"/>
                    <a:pt x="9726" y="18966"/>
                  </a:cubicBezTo>
                  <a:cubicBezTo>
                    <a:pt x="9741" y="18924"/>
                    <a:pt x="9756" y="18882"/>
                    <a:pt x="9772" y="18841"/>
                  </a:cubicBezTo>
                  <a:cubicBezTo>
                    <a:pt x="9774" y="18775"/>
                    <a:pt x="9777" y="18710"/>
                    <a:pt x="9780" y="18644"/>
                  </a:cubicBezTo>
                  <a:cubicBezTo>
                    <a:pt x="9783" y="18560"/>
                    <a:pt x="9787" y="18477"/>
                    <a:pt x="9791" y="18393"/>
                  </a:cubicBezTo>
                  <a:lnTo>
                    <a:pt x="9799" y="18288"/>
                  </a:lnTo>
                  <a:cubicBezTo>
                    <a:pt x="9805" y="18246"/>
                    <a:pt x="9812" y="18203"/>
                    <a:pt x="9819" y="18161"/>
                  </a:cubicBezTo>
                  <a:cubicBezTo>
                    <a:pt x="9829" y="18099"/>
                    <a:pt x="9840" y="18037"/>
                    <a:pt x="9852" y="17976"/>
                  </a:cubicBezTo>
                  <a:lnTo>
                    <a:pt x="9839" y="17816"/>
                  </a:lnTo>
                  <a:lnTo>
                    <a:pt x="9791" y="17643"/>
                  </a:lnTo>
                  <a:lnTo>
                    <a:pt x="9831" y="17391"/>
                  </a:lnTo>
                  <a:lnTo>
                    <a:pt x="9876" y="17301"/>
                  </a:lnTo>
                  <a:lnTo>
                    <a:pt x="10002" y="17165"/>
                  </a:lnTo>
                  <a:lnTo>
                    <a:pt x="10132" y="17023"/>
                  </a:lnTo>
                  <a:lnTo>
                    <a:pt x="10237" y="16902"/>
                  </a:lnTo>
                  <a:lnTo>
                    <a:pt x="10262" y="16723"/>
                  </a:lnTo>
                  <a:lnTo>
                    <a:pt x="10286" y="16610"/>
                  </a:lnTo>
                  <a:lnTo>
                    <a:pt x="10412" y="16555"/>
                  </a:lnTo>
                  <a:lnTo>
                    <a:pt x="10492" y="16493"/>
                  </a:lnTo>
                  <a:lnTo>
                    <a:pt x="10549" y="16327"/>
                  </a:lnTo>
                  <a:cubicBezTo>
                    <a:pt x="10554" y="16271"/>
                    <a:pt x="10568" y="16218"/>
                    <a:pt x="10590" y="16173"/>
                  </a:cubicBezTo>
                  <a:cubicBezTo>
                    <a:pt x="10626" y="16098"/>
                    <a:pt x="10680" y="16049"/>
                    <a:pt x="10740" y="16037"/>
                  </a:cubicBezTo>
                  <a:lnTo>
                    <a:pt x="10874" y="15975"/>
                  </a:lnTo>
                  <a:lnTo>
                    <a:pt x="10909" y="15840"/>
                  </a:lnTo>
                  <a:lnTo>
                    <a:pt x="10885" y="15717"/>
                  </a:lnTo>
                  <a:lnTo>
                    <a:pt x="10892" y="15606"/>
                  </a:lnTo>
                  <a:lnTo>
                    <a:pt x="11030" y="15483"/>
                  </a:lnTo>
                  <a:lnTo>
                    <a:pt x="11172" y="15422"/>
                  </a:lnTo>
                  <a:lnTo>
                    <a:pt x="11283" y="15422"/>
                  </a:lnTo>
                  <a:lnTo>
                    <a:pt x="11432" y="15358"/>
                  </a:lnTo>
                  <a:cubicBezTo>
                    <a:pt x="11441" y="15314"/>
                    <a:pt x="11462" y="15277"/>
                    <a:pt x="11490" y="15257"/>
                  </a:cubicBezTo>
                  <a:cubicBezTo>
                    <a:pt x="11517" y="15237"/>
                    <a:pt x="11549" y="15235"/>
                    <a:pt x="11578" y="15251"/>
                  </a:cubicBezTo>
                  <a:lnTo>
                    <a:pt x="11664" y="15279"/>
                  </a:lnTo>
                  <a:cubicBezTo>
                    <a:pt x="11683" y="15305"/>
                    <a:pt x="11699" y="15334"/>
                    <a:pt x="11713" y="15365"/>
                  </a:cubicBezTo>
                  <a:cubicBezTo>
                    <a:pt x="11732" y="15408"/>
                    <a:pt x="11745" y="15456"/>
                    <a:pt x="11753" y="15507"/>
                  </a:cubicBezTo>
                  <a:lnTo>
                    <a:pt x="11800" y="15701"/>
                  </a:lnTo>
                  <a:lnTo>
                    <a:pt x="11828" y="15833"/>
                  </a:lnTo>
                  <a:cubicBezTo>
                    <a:pt x="11839" y="15860"/>
                    <a:pt x="11854" y="15883"/>
                    <a:pt x="11872" y="15899"/>
                  </a:cubicBezTo>
                  <a:cubicBezTo>
                    <a:pt x="11906" y="15927"/>
                    <a:pt x="11947" y="15931"/>
                    <a:pt x="11982" y="15909"/>
                  </a:cubicBezTo>
                  <a:lnTo>
                    <a:pt x="12043" y="15981"/>
                  </a:lnTo>
                  <a:lnTo>
                    <a:pt x="12197" y="16141"/>
                  </a:lnTo>
                  <a:cubicBezTo>
                    <a:pt x="12217" y="16216"/>
                    <a:pt x="12238" y="16289"/>
                    <a:pt x="12262" y="16361"/>
                  </a:cubicBezTo>
                  <a:cubicBezTo>
                    <a:pt x="12295" y="16459"/>
                    <a:pt x="12331" y="16555"/>
                    <a:pt x="12368" y="16650"/>
                  </a:cubicBezTo>
                  <a:cubicBezTo>
                    <a:pt x="12386" y="16699"/>
                    <a:pt x="12405" y="16748"/>
                    <a:pt x="12423" y="16798"/>
                  </a:cubicBezTo>
                  <a:lnTo>
                    <a:pt x="12395" y="16894"/>
                  </a:lnTo>
                  <a:lnTo>
                    <a:pt x="12331" y="16954"/>
                  </a:lnTo>
                  <a:lnTo>
                    <a:pt x="12335" y="17094"/>
                  </a:lnTo>
                  <a:cubicBezTo>
                    <a:pt x="12355" y="17119"/>
                    <a:pt x="12375" y="17144"/>
                    <a:pt x="12396" y="17168"/>
                  </a:cubicBezTo>
                  <a:cubicBezTo>
                    <a:pt x="12423" y="17200"/>
                    <a:pt x="12450" y="17230"/>
                    <a:pt x="12478" y="17260"/>
                  </a:cubicBezTo>
                  <a:lnTo>
                    <a:pt x="12575" y="17255"/>
                  </a:lnTo>
                  <a:lnTo>
                    <a:pt x="12636" y="17120"/>
                  </a:lnTo>
                  <a:lnTo>
                    <a:pt x="12693" y="16980"/>
                  </a:lnTo>
                  <a:lnTo>
                    <a:pt x="12800" y="16904"/>
                  </a:lnTo>
                  <a:lnTo>
                    <a:pt x="12877" y="17115"/>
                  </a:lnTo>
                  <a:lnTo>
                    <a:pt x="12945" y="17317"/>
                  </a:lnTo>
                  <a:lnTo>
                    <a:pt x="12957" y="17518"/>
                  </a:lnTo>
                  <a:lnTo>
                    <a:pt x="13008" y="17691"/>
                  </a:lnTo>
                  <a:lnTo>
                    <a:pt x="13054" y="17855"/>
                  </a:lnTo>
                  <a:lnTo>
                    <a:pt x="13127" y="18014"/>
                  </a:lnTo>
                  <a:lnTo>
                    <a:pt x="13171" y="18203"/>
                  </a:lnTo>
                  <a:lnTo>
                    <a:pt x="13183" y="18371"/>
                  </a:lnTo>
                  <a:lnTo>
                    <a:pt x="13148" y="18675"/>
                  </a:lnTo>
                  <a:lnTo>
                    <a:pt x="13144" y="18870"/>
                  </a:lnTo>
                  <a:lnTo>
                    <a:pt x="13159" y="19080"/>
                  </a:lnTo>
                  <a:lnTo>
                    <a:pt x="13159" y="19174"/>
                  </a:lnTo>
                  <a:lnTo>
                    <a:pt x="13117" y="19238"/>
                  </a:lnTo>
                  <a:lnTo>
                    <a:pt x="13113" y="19347"/>
                  </a:lnTo>
                  <a:lnTo>
                    <a:pt x="13125" y="19507"/>
                  </a:lnTo>
                  <a:lnTo>
                    <a:pt x="13186" y="19549"/>
                  </a:lnTo>
                  <a:cubicBezTo>
                    <a:pt x="13215" y="19555"/>
                    <a:pt x="13242" y="19574"/>
                    <a:pt x="13263" y="19604"/>
                  </a:cubicBezTo>
                  <a:cubicBezTo>
                    <a:pt x="13285" y="19635"/>
                    <a:pt x="13300" y="19676"/>
                    <a:pt x="13306" y="19721"/>
                  </a:cubicBezTo>
                  <a:lnTo>
                    <a:pt x="13420" y="19817"/>
                  </a:lnTo>
                  <a:lnTo>
                    <a:pt x="13492" y="19981"/>
                  </a:lnTo>
                  <a:lnTo>
                    <a:pt x="13536" y="20099"/>
                  </a:lnTo>
                  <a:lnTo>
                    <a:pt x="13550" y="20266"/>
                  </a:lnTo>
                  <a:lnTo>
                    <a:pt x="13596" y="20554"/>
                  </a:lnTo>
                  <a:lnTo>
                    <a:pt x="13625" y="20775"/>
                  </a:lnTo>
                  <a:lnTo>
                    <a:pt x="13682" y="20923"/>
                  </a:lnTo>
                  <a:lnTo>
                    <a:pt x="13714" y="21021"/>
                  </a:lnTo>
                  <a:lnTo>
                    <a:pt x="13772" y="21189"/>
                  </a:lnTo>
                  <a:lnTo>
                    <a:pt x="13829" y="21220"/>
                  </a:lnTo>
                  <a:lnTo>
                    <a:pt x="13914" y="21327"/>
                  </a:lnTo>
                  <a:lnTo>
                    <a:pt x="13982" y="21385"/>
                  </a:lnTo>
                  <a:lnTo>
                    <a:pt x="14071" y="21477"/>
                  </a:lnTo>
                  <a:lnTo>
                    <a:pt x="14136" y="21600"/>
                  </a:lnTo>
                  <a:lnTo>
                    <a:pt x="14168" y="21558"/>
                  </a:lnTo>
                  <a:lnTo>
                    <a:pt x="14144" y="21461"/>
                  </a:lnTo>
                  <a:lnTo>
                    <a:pt x="14220" y="21456"/>
                  </a:lnTo>
                  <a:lnTo>
                    <a:pt x="14242" y="21376"/>
                  </a:lnTo>
                  <a:lnTo>
                    <a:pt x="14195" y="21227"/>
                  </a:lnTo>
                  <a:lnTo>
                    <a:pt x="14149" y="21028"/>
                  </a:lnTo>
                  <a:lnTo>
                    <a:pt x="14121" y="20856"/>
                  </a:lnTo>
                  <a:lnTo>
                    <a:pt x="14064" y="20706"/>
                  </a:lnTo>
                  <a:cubicBezTo>
                    <a:pt x="14060" y="20650"/>
                    <a:pt x="14051" y="20596"/>
                    <a:pt x="14037" y="20544"/>
                  </a:cubicBezTo>
                  <a:cubicBezTo>
                    <a:pt x="14023" y="20489"/>
                    <a:pt x="14004" y="20437"/>
                    <a:pt x="13980" y="20389"/>
                  </a:cubicBezTo>
                  <a:lnTo>
                    <a:pt x="13916" y="20256"/>
                  </a:lnTo>
                  <a:lnTo>
                    <a:pt x="13796" y="20153"/>
                  </a:lnTo>
                  <a:lnTo>
                    <a:pt x="13711" y="20030"/>
                  </a:lnTo>
                  <a:lnTo>
                    <a:pt x="13609" y="19920"/>
                  </a:lnTo>
                  <a:cubicBezTo>
                    <a:pt x="13556" y="19920"/>
                    <a:pt x="13507" y="19872"/>
                    <a:pt x="13485" y="19798"/>
                  </a:cubicBezTo>
                  <a:cubicBezTo>
                    <a:pt x="13470" y="19751"/>
                    <a:pt x="13469" y="19697"/>
                    <a:pt x="13481" y="19648"/>
                  </a:cubicBezTo>
                  <a:lnTo>
                    <a:pt x="13460" y="19495"/>
                  </a:lnTo>
                  <a:lnTo>
                    <a:pt x="13452" y="19396"/>
                  </a:lnTo>
                  <a:lnTo>
                    <a:pt x="13387" y="19310"/>
                  </a:lnTo>
                  <a:lnTo>
                    <a:pt x="13305" y="19191"/>
                  </a:lnTo>
                  <a:lnTo>
                    <a:pt x="13276" y="19059"/>
                  </a:lnTo>
                  <a:cubicBezTo>
                    <a:pt x="13277" y="19012"/>
                    <a:pt x="13280" y="18965"/>
                    <a:pt x="13285" y="18918"/>
                  </a:cubicBezTo>
                  <a:cubicBezTo>
                    <a:pt x="13292" y="18843"/>
                    <a:pt x="13304" y="18769"/>
                    <a:pt x="13320" y="18698"/>
                  </a:cubicBezTo>
                  <a:lnTo>
                    <a:pt x="13344" y="18550"/>
                  </a:lnTo>
                  <a:lnTo>
                    <a:pt x="13373" y="18396"/>
                  </a:lnTo>
                  <a:lnTo>
                    <a:pt x="13344" y="18289"/>
                  </a:lnTo>
                  <a:lnTo>
                    <a:pt x="13320" y="18141"/>
                  </a:lnTo>
                  <a:lnTo>
                    <a:pt x="13317" y="18024"/>
                  </a:lnTo>
                  <a:lnTo>
                    <a:pt x="13378" y="17962"/>
                  </a:lnTo>
                  <a:lnTo>
                    <a:pt x="13468" y="17956"/>
                  </a:lnTo>
                  <a:lnTo>
                    <a:pt x="13512" y="18073"/>
                  </a:lnTo>
                  <a:lnTo>
                    <a:pt x="13562" y="18139"/>
                  </a:lnTo>
                  <a:lnTo>
                    <a:pt x="13671" y="18279"/>
                  </a:lnTo>
                  <a:lnTo>
                    <a:pt x="13730" y="18310"/>
                  </a:lnTo>
                  <a:lnTo>
                    <a:pt x="13812" y="18382"/>
                  </a:lnTo>
                  <a:lnTo>
                    <a:pt x="13875" y="18423"/>
                  </a:lnTo>
                  <a:lnTo>
                    <a:pt x="13920" y="18490"/>
                  </a:lnTo>
                  <a:lnTo>
                    <a:pt x="13956" y="18648"/>
                  </a:lnTo>
                  <a:lnTo>
                    <a:pt x="14008" y="18743"/>
                  </a:lnTo>
                  <a:lnTo>
                    <a:pt x="14063" y="18771"/>
                  </a:lnTo>
                  <a:lnTo>
                    <a:pt x="14091" y="18862"/>
                  </a:lnTo>
                  <a:lnTo>
                    <a:pt x="14107" y="18940"/>
                  </a:lnTo>
                  <a:lnTo>
                    <a:pt x="14172" y="18933"/>
                  </a:lnTo>
                  <a:lnTo>
                    <a:pt x="14221" y="18872"/>
                  </a:lnTo>
                  <a:lnTo>
                    <a:pt x="14260" y="18826"/>
                  </a:lnTo>
                  <a:lnTo>
                    <a:pt x="14320" y="18833"/>
                  </a:lnTo>
                  <a:lnTo>
                    <a:pt x="14345" y="18921"/>
                  </a:lnTo>
                  <a:lnTo>
                    <a:pt x="14360" y="19056"/>
                  </a:lnTo>
                  <a:lnTo>
                    <a:pt x="14331" y="19130"/>
                  </a:lnTo>
                  <a:lnTo>
                    <a:pt x="14319" y="19343"/>
                  </a:lnTo>
                  <a:lnTo>
                    <a:pt x="14412" y="19408"/>
                  </a:lnTo>
                  <a:lnTo>
                    <a:pt x="14456" y="19286"/>
                  </a:lnTo>
                  <a:lnTo>
                    <a:pt x="14548" y="19241"/>
                  </a:lnTo>
                  <a:lnTo>
                    <a:pt x="14577" y="19051"/>
                  </a:lnTo>
                  <a:lnTo>
                    <a:pt x="14624" y="18944"/>
                  </a:lnTo>
                  <a:lnTo>
                    <a:pt x="14784" y="18882"/>
                  </a:lnTo>
                  <a:lnTo>
                    <a:pt x="14859" y="18791"/>
                  </a:lnTo>
                  <a:lnTo>
                    <a:pt x="15001" y="18675"/>
                  </a:lnTo>
                  <a:lnTo>
                    <a:pt x="15018" y="18428"/>
                  </a:lnTo>
                  <a:cubicBezTo>
                    <a:pt x="15027" y="18358"/>
                    <a:pt x="15029" y="18286"/>
                    <a:pt x="15026" y="18214"/>
                  </a:cubicBezTo>
                  <a:cubicBezTo>
                    <a:pt x="15023" y="18158"/>
                    <a:pt x="15016" y="18102"/>
                    <a:pt x="15005" y="18048"/>
                  </a:cubicBezTo>
                  <a:lnTo>
                    <a:pt x="14951" y="17795"/>
                  </a:lnTo>
                  <a:lnTo>
                    <a:pt x="14866" y="17561"/>
                  </a:lnTo>
                  <a:lnTo>
                    <a:pt x="14850" y="17352"/>
                  </a:lnTo>
                  <a:lnTo>
                    <a:pt x="14784" y="17141"/>
                  </a:lnTo>
                  <a:lnTo>
                    <a:pt x="14703" y="17036"/>
                  </a:lnTo>
                  <a:lnTo>
                    <a:pt x="14574" y="16931"/>
                  </a:lnTo>
                  <a:lnTo>
                    <a:pt x="14515" y="16866"/>
                  </a:lnTo>
                  <a:lnTo>
                    <a:pt x="14356" y="16669"/>
                  </a:lnTo>
                  <a:lnTo>
                    <a:pt x="14313" y="16504"/>
                  </a:lnTo>
                  <a:lnTo>
                    <a:pt x="14270" y="16280"/>
                  </a:lnTo>
                  <a:lnTo>
                    <a:pt x="14249" y="16054"/>
                  </a:lnTo>
                  <a:lnTo>
                    <a:pt x="14249" y="15855"/>
                  </a:lnTo>
                  <a:lnTo>
                    <a:pt x="14310" y="15701"/>
                  </a:lnTo>
                  <a:lnTo>
                    <a:pt x="14404" y="15603"/>
                  </a:lnTo>
                  <a:lnTo>
                    <a:pt x="14539" y="15572"/>
                  </a:lnTo>
                  <a:lnTo>
                    <a:pt x="14646" y="15529"/>
                  </a:lnTo>
                  <a:lnTo>
                    <a:pt x="14709" y="15498"/>
                  </a:lnTo>
                  <a:lnTo>
                    <a:pt x="14801" y="15566"/>
                  </a:lnTo>
                  <a:lnTo>
                    <a:pt x="14849" y="15613"/>
                  </a:lnTo>
                  <a:lnTo>
                    <a:pt x="14905" y="15711"/>
                  </a:lnTo>
                  <a:lnTo>
                    <a:pt x="14913" y="15816"/>
                  </a:lnTo>
                  <a:lnTo>
                    <a:pt x="14978" y="15932"/>
                  </a:lnTo>
                  <a:lnTo>
                    <a:pt x="15034" y="15903"/>
                  </a:lnTo>
                  <a:lnTo>
                    <a:pt x="15067" y="15749"/>
                  </a:lnTo>
                  <a:lnTo>
                    <a:pt x="15119" y="15621"/>
                  </a:lnTo>
                  <a:lnTo>
                    <a:pt x="15197" y="15541"/>
                  </a:lnTo>
                  <a:lnTo>
                    <a:pt x="15236" y="15492"/>
                  </a:lnTo>
                  <a:lnTo>
                    <a:pt x="15356" y="15426"/>
                  </a:lnTo>
                  <a:lnTo>
                    <a:pt x="15409" y="15420"/>
                  </a:lnTo>
                  <a:lnTo>
                    <a:pt x="15506" y="15420"/>
                  </a:lnTo>
                  <a:cubicBezTo>
                    <a:pt x="15541" y="15410"/>
                    <a:pt x="15576" y="15402"/>
                    <a:pt x="15611" y="15395"/>
                  </a:cubicBezTo>
                  <a:cubicBezTo>
                    <a:pt x="15656" y="15387"/>
                    <a:pt x="15702" y="15382"/>
                    <a:pt x="15748" y="15381"/>
                  </a:cubicBezTo>
                  <a:lnTo>
                    <a:pt x="15797" y="15264"/>
                  </a:lnTo>
                  <a:lnTo>
                    <a:pt x="15824" y="15215"/>
                  </a:lnTo>
                  <a:lnTo>
                    <a:pt x="15922" y="15247"/>
                  </a:lnTo>
                  <a:lnTo>
                    <a:pt x="16095" y="15132"/>
                  </a:lnTo>
                  <a:lnTo>
                    <a:pt x="16192" y="15009"/>
                  </a:lnTo>
                  <a:lnTo>
                    <a:pt x="16270" y="14854"/>
                  </a:lnTo>
                  <a:lnTo>
                    <a:pt x="16310" y="14737"/>
                  </a:lnTo>
                  <a:lnTo>
                    <a:pt x="16407" y="14620"/>
                  </a:lnTo>
                  <a:lnTo>
                    <a:pt x="16439" y="14464"/>
                  </a:lnTo>
                  <a:lnTo>
                    <a:pt x="16441" y="14274"/>
                  </a:lnTo>
                  <a:lnTo>
                    <a:pt x="16474" y="14063"/>
                  </a:lnTo>
                  <a:lnTo>
                    <a:pt x="16523" y="13908"/>
                  </a:lnTo>
                  <a:cubicBezTo>
                    <a:pt x="16537" y="13860"/>
                    <a:pt x="16549" y="13811"/>
                    <a:pt x="16559" y="13760"/>
                  </a:cubicBezTo>
                  <a:cubicBezTo>
                    <a:pt x="16573" y="13694"/>
                    <a:pt x="16583" y="13626"/>
                    <a:pt x="16590" y="13557"/>
                  </a:cubicBezTo>
                  <a:lnTo>
                    <a:pt x="16618" y="13434"/>
                  </a:lnTo>
                  <a:lnTo>
                    <a:pt x="16612" y="13238"/>
                  </a:lnTo>
                  <a:lnTo>
                    <a:pt x="16579" y="13087"/>
                  </a:lnTo>
                  <a:lnTo>
                    <a:pt x="16463" y="13118"/>
                  </a:lnTo>
                  <a:lnTo>
                    <a:pt x="16401" y="13023"/>
                  </a:lnTo>
                  <a:lnTo>
                    <a:pt x="16404" y="12902"/>
                  </a:lnTo>
                  <a:lnTo>
                    <a:pt x="16500" y="12877"/>
                  </a:lnTo>
                  <a:lnTo>
                    <a:pt x="16499" y="12711"/>
                  </a:lnTo>
                  <a:lnTo>
                    <a:pt x="16452" y="12608"/>
                  </a:lnTo>
                  <a:lnTo>
                    <a:pt x="16290" y="12516"/>
                  </a:lnTo>
                  <a:lnTo>
                    <a:pt x="16202" y="12414"/>
                  </a:lnTo>
                  <a:lnTo>
                    <a:pt x="16127" y="12274"/>
                  </a:lnTo>
                  <a:lnTo>
                    <a:pt x="16079" y="12031"/>
                  </a:lnTo>
                  <a:lnTo>
                    <a:pt x="16006" y="11871"/>
                  </a:lnTo>
                  <a:lnTo>
                    <a:pt x="15922" y="11816"/>
                  </a:lnTo>
                  <a:lnTo>
                    <a:pt x="15808" y="11687"/>
                  </a:lnTo>
                  <a:lnTo>
                    <a:pt x="15821" y="11475"/>
                  </a:lnTo>
                  <a:lnTo>
                    <a:pt x="15861" y="11346"/>
                  </a:lnTo>
                  <a:lnTo>
                    <a:pt x="15955" y="11253"/>
                  </a:lnTo>
                  <a:lnTo>
                    <a:pt x="16048" y="11167"/>
                  </a:lnTo>
                  <a:lnTo>
                    <a:pt x="16158" y="11093"/>
                  </a:lnTo>
                  <a:lnTo>
                    <a:pt x="16213" y="11001"/>
                  </a:lnTo>
                  <a:lnTo>
                    <a:pt x="16121" y="10906"/>
                  </a:lnTo>
                  <a:lnTo>
                    <a:pt x="16057" y="10878"/>
                  </a:lnTo>
                  <a:lnTo>
                    <a:pt x="15876" y="10796"/>
                  </a:lnTo>
                  <a:lnTo>
                    <a:pt x="15787" y="10913"/>
                  </a:lnTo>
                  <a:lnTo>
                    <a:pt x="15726" y="10986"/>
                  </a:lnTo>
                  <a:lnTo>
                    <a:pt x="15616" y="10898"/>
                  </a:lnTo>
                  <a:lnTo>
                    <a:pt x="15572" y="10814"/>
                  </a:lnTo>
                  <a:lnTo>
                    <a:pt x="15466" y="10773"/>
                  </a:lnTo>
                  <a:lnTo>
                    <a:pt x="15240" y="10656"/>
                  </a:lnTo>
                  <a:lnTo>
                    <a:pt x="15246" y="10486"/>
                  </a:lnTo>
                  <a:lnTo>
                    <a:pt x="15242" y="10361"/>
                  </a:lnTo>
                  <a:lnTo>
                    <a:pt x="15301" y="10324"/>
                  </a:lnTo>
                  <a:lnTo>
                    <a:pt x="15407" y="10336"/>
                  </a:lnTo>
                  <a:lnTo>
                    <a:pt x="15531" y="10149"/>
                  </a:lnTo>
                  <a:lnTo>
                    <a:pt x="15564" y="10015"/>
                  </a:lnTo>
                  <a:lnTo>
                    <a:pt x="15631" y="9837"/>
                  </a:lnTo>
                  <a:lnTo>
                    <a:pt x="15707" y="9806"/>
                  </a:lnTo>
                  <a:lnTo>
                    <a:pt x="15791" y="9837"/>
                  </a:lnTo>
                  <a:lnTo>
                    <a:pt x="15841" y="9943"/>
                  </a:lnTo>
                  <a:lnTo>
                    <a:pt x="15848" y="10050"/>
                  </a:lnTo>
                  <a:lnTo>
                    <a:pt x="15863" y="10231"/>
                  </a:lnTo>
                  <a:lnTo>
                    <a:pt x="15907" y="10340"/>
                  </a:lnTo>
                  <a:lnTo>
                    <a:pt x="15948" y="10401"/>
                  </a:lnTo>
                  <a:lnTo>
                    <a:pt x="16001" y="10382"/>
                  </a:lnTo>
                  <a:lnTo>
                    <a:pt x="16072" y="10288"/>
                  </a:lnTo>
                  <a:lnTo>
                    <a:pt x="16148" y="10200"/>
                  </a:lnTo>
                  <a:lnTo>
                    <a:pt x="16274" y="10150"/>
                  </a:lnTo>
                  <a:lnTo>
                    <a:pt x="16333" y="10181"/>
                  </a:lnTo>
                  <a:lnTo>
                    <a:pt x="16409" y="10234"/>
                  </a:lnTo>
                  <a:lnTo>
                    <a:pt x="16525" y="10312"/>
                  </a:lnTo>
                  <a:lnTo>
                    <a:pt x="16590" y="10442"/>
                  </a:lnTo>
                  <a:lnTo>
                    <a:pt x="16527" y="10497"/>
                  </a:lnTo>
                  <a:lnTo>
                    <a:pt x="16523" y="10644"/>
                  </a:lnTo>
                  <a:lnTo>
                    <a:pt x="16588" y="10729"/>
                  </a:lnTo>
                  <a:lnTo>
                    <a:pt x="16695" y="10722"/>
                  </a:lnTo>
                  <a:lnTo>
                    <a:pt x="16853" y="10809"/>
                  </a:lnTo>
                  <a:lnTo>
                    <a:pt x="16926" y="10987"/>
                  </a:lnTo>
                  <a:lnTo>
                    <a:pt x="16986" y="11078"/>
                  </a:lnTo>
                  <a:lnTo>
                    <a:pt x="17010" y="11232"/>
                  </a:lnTo>
                  <a:lnTo>
                    <a:pt x="17031" y="11349"/>
                  </a:lnTo>
                  <a:lnTo>
                    <a:pt x="17059" y="11498"/>
                  </a:lnTo>
                  <a:lnTo>
                    <a:pt x="17071" y="11651"/>
                  </a:lnTo>
                  <a:lnTo>
                    <a:pt x="17130" y="11766"/>
                  </a:lnTo>
                  <a:lnTo>
                    <a:pt x="17195" y="11815"/>
                  </a:lnTo>
                  <a:lnTo>
                    <a:pt x="17296" y="11702"/>
                  </a:lnTo>
                  <a:lnTo>
                    <a:pt x="17415" y="11614"/>
                  </a:lnTo>
                  <a:lnTo>
                    <a:pt x="17496" y="11558"/>
                  </a:lnTo>
                  <a:lnTo>
                    <a:pt x="17559" y="11499"/>
                  </a:lnTo>
                  <a:cubicBezTo>
                    <a:pt x="17562" y="11433"/>
                    <a:pt x="17556" y="11367"/>
                    <a:pt x="17540" y="11306"/>
                  </a:cubicBezTo>
                  <a:cubicBezTo>
                    <a:pt x="17525" y="11249"/>
                    <a:pt x="17502" y="11197"/>
                    <a:pt x="17473" y="11154"/>
                  </a:cubicBezTo>
                  <a:lnTo>
                    <a:pt x="17400" y="10964"/>
                  </a:lnTo>
                  <a:lnTo>
                    <a:pt x="17298" y="10799"/>
                  </a:lnTo>
                  <a:lnTo>
                    <a:pt x="17248" y="10793"/>
                  </a:lnTo>
                  <a:lnTo>
                    <a:pt x="17072" y="10623"/>
                  </a:lnTo>
                  <a:lnTo>
                    <a:pt x="16989" y="10544"/>
                  </a:lnTo>
                  <a:lnTo>
                    <a:pt x="16900" y="10423"/>
                  </a:lnTo>
                  <a:lnTo>
                    <a:pt x="16820" y="10351"/>
                  </a:lnTo>
                  <a:lnTo>
                    <a:pt x="16820" y="10220"/>
                  </a:lnTo>
                  <a:lnTo>
                    <a:pt x="16933" y="10133"/>
                  </a:lnTo>
                  <a:lnTo>
                    <a:pt x="17068" y="10029"/>
                  </a:lnTo>
                  <a:lnTo>
                    <a:pt x="17083" y="9914"/>
                  </a:lnTo>
                  <a:lnTo>
                    <a:pt x="17049" y="9761"/>
                  </a:lnTo>
                  <a:lnTo>
                    <a:pt x="16957" y="9770"/>
                  </a:lnTo>
                  <a:cubicBezTo>
                    <a:pt x="16942" y="9699"/>
                    <a:pt x="16956" y="9621"/>
                    <a:pt x="16992" y="9571"/>
                  </a:cubicBezTo>
                  <a:cubicBezTo>
                    <a:pt x="17020" y="9533"/>
                    <a:pt x="17058" y="9517"/>
                    <a:pt x="17095" y="9528"/>
                  </a:cubicBezTo>
                  <a:cubicBezTo>
                    <a:pt x="17106" y="9498"/>
                    <a:pt x="17116" y="9467"/>
                    <a:pt x="17123" y="9435"/>
                  </a:cubicBezTo>
                  <a:cubicBezTo>
                    <a:pt x="17139" y="9373"/>
                    <a:pt x="17147" y="9308"/>
                    <a:pt x="17149" y="9242"/>
                  </a:cubicBezTo>
                  <a:lnTo>
                    <a:pt x="17174" y="9110"/>
                  </a:lnTo>
                  <a:lnTo>
                    <a:pt x="17248" y="9178"/>
                  </a:lnTo>
                  <a:lnTo>
                    <a:pt x="17347" y="9270"/>
                  </a:lnTo>
                  <a:lnTo>
                    <a:pt x="17392" y="9297"/>
                  </a:lnTo>
                  <a:lnTo>
                    <a:pt x="17514" y="9286"/>
                  </a:lnTo>
                  <a:lnTo>
                    <a:pt x="17568" y="9177"/>
                  </a:lnTo>
                  <a:cubicBezTo>
                    <a:pt x="17590" y="9119"/>
                    <a:pt x="17610" y="9059"/>
                    <a:pt x="17626" y="8997"/>
                  </a:cubicBezTo>
                  <a:cubicBezTo>
                    <a:pt x="17641" y="8944"/>
                    <a:pt x="17653" y="8890"/>
                    <a:pt x="17663" y="8835"/>
                  </a:cubicBezTo>
                  <a:lnTo>
                    <a:pt x="17709" y="8691"/>
                  </a:lnTo>
                  <a:lnTo>
                    <a:pt x="17732" y="8540"/>
                  </a:lnTo>
                  <a:lnTo>
                    <a:pt x="17783" y="8406"/>
                  </a:lnTo>
                  <a:lnTo>
                    <a:pt x="17835" y="8208"/>
                  </a:lnTo>
                  <a:lnTo>
                    <a:pt x="17770" y="8060"/>
                  </a:lnTo>
                  <a:lnTo>
                    <a:pt x="17770" y="7890"/>
                  </a:lnTo>
                  <a:lnTo>
                    <a:pt x="17823" y="7767"/>
                  </a:lnTo>
                  <a:lnTo>
                    <a:pt x="17830" y="7600"/>
                  </a:lnTo>
                  <a:cubicBezTo>
                    <a:pt x="17813" y="7554"/>
                    <a:pt x="17796" y="7509"/>
                    <a:pt x="17778" y="7463"/>
                  </a:cubicBezTo>
                  <a:cubicBezTo>
                    <a:pt x="17763" y="7423"/>
                    <a:pt x="17747" y="7384"/>
                    <a:pt x="17735" y="7341"/>
                  </a:cubicBezTo>
                  <a:cubicBezTo>
                    <a:pt x="17715" y="7271"/>
                    <a:pt x="17705" y="7195"/>
                    <a:pt x="17707" y="7119"/>
                  </a:cubicBezTo>
                  <a:lnTo>
                    <a:pt x="17634" y="7044"/>
                  </a:lnTo>
                  <a:lnTo>
                    <a:pt x="17580" y="7052"/>
                  </a:lnTo>
                  <a:lnTo>
                    <a:pt x="17503" y="6849"/>
                  </a:lnTo>
                  <a:lnTo>
                    <a:pt x="17459" y="6758"/>
                  </a:lnTo>
                  <a:lnTo>
                    <a:pt x="17435" y="6611"/>
                  </a:lnTo>
                  <a:lnTo>
                    <a:pt x="17373" y="6495"/>
                  </a:lnTo>
                  <a:lnTo>
                    <a:pt x="17240" y="6324"/>
                  </a:lnTo>
                  <a:lnTo>
                    <a:pt x="17132" y="6263"/>
                  </a:lnTo>
                  <a:lnTo>
                    <a:pt x="17059" y="6103"/>
                  </a:lnTo>
                  <a:lnTo>
                    <a:pt x="16962" y="6028"/>
                  </a:lnTo>
                  <a:lnTo>
                    <a:pt x="16881" y="6047"/>
                  </a:lnTo>
                  <a:lnTo>
                    <a:pt x="16783" y="6115"/>
                  </a:lnTo>
                  <a:lnTo>
                    <a:pt x="16687" y="6140"/>
                  </a:lnTo>
                  <a:lnTo>
                    <a:pt x="16607" y="6103"/>
                  </a:lnTo>
                  <a:lnTo>
                    <a:pt x="16460" y="6072"/>
                  </a:lnTo>
                  <a:lnTo>
                    <a:pt x="16403" y="6004"/>
                  </a:lnTo>
                  <a:lnTo>
                    <a:pt x="16326" y="5924"/>
                  </a:lnTo>
                  <a:lnTo>
                    <a:pt x="16206" y="5924"/>
                  </a:lnTo>
                  <a:lnTo>
                    <a:pt x="16146" y="5807"/>
                  </a:lnTo>
                  <a:lnTo>
                    <a:pt x="16226" y="5720"/>
                  </a:lnTo>
                  <a:lnTo>
                    <a:pt x="16275" y="5634"/>
                  </a:lnTo>
                  <a:lnTo>
                    <a:pt x="16349" y="5282"/>
                  </a:lnTo>
                  <a:lnTo>
                    <a:pt x="16330" y="5106"/>
                  </a:lnTo>
                  <a:lnTo>
                    <a:pt x="16362" y="4989"/>
                  </a:lnTo>
                  <a:lnTo>
                    <a:pt x="16434" y="4856"/>
                  </a:lnTo>
                  <a:lnTo>
                    <a:pt x="16537" y="4743"/>
                  </a:lnTo>
                  <a:lnTo>
                    <a:pt x="16606" y="4658"/>
                  </a:lnTo>
                  <a:lnTo>
                    <a:pt x="16694" y="4611"/>
                  </a:lnTo>
                  <a:lnTo>
                    <a:pt x="16817" y="4582"/>
                  </a:lnTo>
                  <a:lnTo>
                    <a:pt x="16917" y="4582"/>
                  </a:lnTo>
                  <a:lnTo>
                    <a:pt x="17020" y="4619"/>
                  </a:lnTo>
                  <a:lnTo>
                    <a:pt x="17129" y="4632"/>
                  </a:lnTo>
                  <a:lnTo>
                    <a:pt x="17261" y="4626"/>
                  </a:lnTo>
                  <a:lnTo>
                    <a:pt x="17398" y="4558"/>
                  </a:lnTo>
                  <a:lnTo>
                    <a:pt x="17471" y="4527"/>
                  </a:lnTo>
                  <a:lnTo>
                    <a:pt x="17580" y="4490"/>
                  </a:lnTo>
                  <a:lnTo>
                    <a:pt x="17633" y="4527"/>
                  </a:lnTo>
                  <a:lnTo>
                    <a:pt x="17686" y="4607"/>
                  </a:lnTo>
                  <a:lnTo>
                    <a:pt x="17787" y="4674"/>
                  </a:lnTo>
                  <a:lnTo>
                    <a:pt x="17836" y="4724"/>
                  </a:lnTo>
                  <a:lnTo>
                    <a:pt x="17952" y="4730"/>
                  </a:lnTo>
                  <a:lnTo>
                    <a:pt x="18081" y="4644"/>
                  </a:lnTo>
                  <a:lnTo>
                    <a:pt x="18189" y="4625"/>
                  </a:lnTo>
                  <a:lnTo>
                    <a:pt x="18143" y="4366"/>
                  </a:lnTo>
                  <a:cubicBezTo>
                    <a:pt x="18105" y="4367"/>
                    <a:pt x="18070" y="4330"/>
                    <a:pt x="18058" y="4274"/>
                  </a:cubicBezTo>
                  <a:cubicBezTo>
                    <a:pt x="18044" y="4208"/>
                    <a:pt x="18064" y="4136"/>
                    <a:pt x="18106" y="4107"/>
                  </a:cubicBezTo>
                  <a:cubicBezTo>
                    <a:pt x="18105" y="4044"/>
                    <a:pt x="18122" y="3983"/>
                    <a:pt x="18153" y="3941"/>
                  </a:cubicBezTo>
                  <a:cubicBezTo>
                    <a:pt x="18184" y="3898"/>
                    <a:pt x="18225" y="3878"/>
                    <a:pt x="18266" y="3886"/>
                  </a:cubicBezTo>
                  <a:lnTo>
                    <a:pt x="18388" y="3912"/>
                  </a:lnTo>
                  <a:lnTo>
                    <a:pt x="18433" y="3986"/>
                  </a:lnTo>
                  <a:lnTo>
                    <a:pt x="18561" y="3941"/>
                  </a:lnTo>
                  <a:lnTo>
                    <a:pt x="18622" y="4058"/>
                  </a:lnTo>
                  <a:lnTo>
                    <a:pt x="18642" y="4156"/>
                  </a:lnTo>
                  <a:lnTo>
                    <a:pt x="18742" y="4173"/>
                  </a:lnTo>
                  <a:lnTo>
                    <a:pt x="18819" y="4105"/>
                  </a:lnTo>
                  <a:lnTo>
                    <a:pt x="18815" y="3967"/>
                  </a:lnTo>
                  <a:lnTo>
                    <a:pt x="18815" y="3844"/>
                  </a:lnTo>
                  <a:lnTo>
                    <a:pt x="18867" y="3773"/>
                  </a:lnTo>
                  <a:lnTo>
                    <a:pt x="18940" y="3726"/>
                  </a:lnTo>
                  <a:lnTo>
                    <a:pt x="19014" y="3739"/>
                  </a:lnTo>
                  <a:lnTo>
                    <a:pt x="19059" y="3881"/>
                  </a:lnTo>
                  <a:lnTo>
                    <a:pt x="19100" y="4056"/>
                  </a:lnTo>
                  <a:lnTo>
                    <a:pt x="19170" y="4183"/>
                  </a:lnTo>
                  <a:lnTo>
                    <a:pt x="19186" y="4282"/>
                  </a:lnTo>
                  <a:lnTo>
                    <a:pt x="19098" y="4430"/>
                  </a:lnTo>
                  <a:lnTo>
                    <a:pt x="19067" y="4607"/>
                  </a:lnTo>
                  <a:lnTo>
                    <a:pt x="19096" y="4814"/>
                  </a:lnTo>
                  <a:lnTo>
                    <a:pt x="19031" y="4991"/>
                  </a:lnTo>
                  <a:lnTo>
                    <a:pt x="18966" y="5108"/>
                  </a:lnTo>
                  <a:cubicBezTo>
                    <a:pt x="18954" y="5143"/>
                    <a:pt x="18950" y="5183"/>
                    <a:pt x="18953" y="5223"/>
                  </a:cubicBezTo>
                  <a:cubicBezTo>
                    <a:pt x="18962" y="5311"/>
                    <a:pt x="19008" y="5380"/>
                    <a:pt x="19066" y="5393"/>
                  </a:cubicBezTo>
                  <a:lnTo>
                    <a:pt x="19082" y="5556"/>
                  </a:lnTo>
                  <a:lnTo>
                    <a:pt x="19157" y="5665"/>
                  </a:lnTo>
                  <a:lnTo>
                    <a:pt x="19206" y="5747"/>
                  </a:lnTo>
                  <a:lnTo>
                    <a:pt x="19243" y="5909"/>
                  </a:lnTo>
                  <a:lnTo>
                    <a:pt x="19298" y="5952"/>
                  </a:lnTo>
                  <a:lnTo>
                    <a:pt x="19402" y="6100"/>
                  </a:lnTo>
                  <a:lnTo>
                    <a:pt x="19470" y="6174"/>
                  </a:lnTo>
                  <a:lnTo>
                    <a:pt x="19527" y="6193"/>
                  </a:lnTo>
                  <a:lnTo>
                    <a:pt x="19531" y="6369"/>
                  </a:lnTo>
                  <a:lnTo>
                    <a:pt x="19624" y="6357"/>
                  </a:lnTo>
                  <a:lnTo>
                    <a:pt x="19673" y="6369"/>
                  </a:lnTo>
                  <a:lnTo>
                    <a:pt x="19721" y="6499"/>
                  </a:lnTo>
                  <a:lnTo>
                    <a:pt x="19782" y="6579"/>
                  </a:lnTo>
                  <a:lnTo>
                    <a:pt x="19822" y="6747"/>
                  </a:lnTo>
                  <a:lnTo>
                    <a:pt x="19922" y="6825"/>
                  </a:lnTo>
                  <a:lnTo>
                    <a:pt x="19989" y="6912"/>
                  </a:lnTo>
                  <a:lnTo>
                    <a:pt x="20047" y="6840"/>
                  </a:lnTo>
                  <a:lnTo>
                    <a:pt x="20095" y="6770"/>
                  </a:lnTo>
                  <a:lnTo>
                    <a:pt x="20141" y="6776"/>
                  </a:lnTo>
                  <a:lnTo>
                    <a:pt x="20122" y="6661"/>
                  </a:lnTo>
                  <a:cubicBezTo>
                    <a:pt x="20096" y="6629"/>
                    <a:pt x="20076" y="6588"/>
                    <a:pt x="20063" y="6541"/>
                  </a:cubicBezTo>
                  <a:cubicBezTo>
                    <a:pt x="20048" y="6486"/>
                    <a:pt x="20044" y="6426"/>
                    <a:pt x="20051" y="6368"/>
                  </a:cubicBezTo>
                  <a:lnTo>
                    <a:pt x="20097" y="6333"/>
                  </a:lnTo>
                  <a:lnTo>
                    <a:pt x="20060" y="6229"/>
                  </a:lnTo>
                  <a:lnTo>
                    <a:pt x="20028" y="6130"/>
                  </a:lnTo>
                  <a:cubicBezTo>
                    <a:pt x="20017" y="6102"/>
                    <a:pt x="20015" y="6068"/>
                    <a:pt x="20024" y="6038"/>
                  </a:cubicBezTo>
                  <a:cubicBezTo>
                    <a:pt x="20032" y="6008"/>
                    <a:pt x="20050" y="5987"/>
                    <a:pt x="20071" y="5981"/>
                  </a:cubicBezTo>
                  <a:lnTo>
                    <a:pt x="20148" y="5952"/>
                  </a:lnTo>
                  <a:lnTo>
                    <a:pt x="20116" y="5824"/>
                  </a:lnTo>
                  <a:lnTo>
                    <a:pt x="20073" y="5726"/>
                  </a:lnTo>
                  <a:lnTo>
                    <a:pt x="20027" y="5675"/>
                  </a:lnTo>
                  <a:lnTo>
                    <a:pt x="19988" y="5459"/>
                  </a:lnTo>
                  <a:lnTo>
                    <a:pt x="19971" y="5357"/>
                  </a:lnTo>
                  <a:lnTo>
                    <a:pt x="19889" y="5276"/>
                  </a:lnTo>
                  <a:cubicBezTo>
                    <a:pt x="19848" y="5275"/>
                    <a:pt x="19809" y="5248"/>
                    <a:pt x="19781" y="5203"/>
                  </a:cubicBezTo>
                  <a:cubicBezTo>
                    <a:pt x="19758" y="5165"/>
                    <a:pt x="19743" y="5118"/>
                    <a:pt x="19740" y="5067"/>
                  </a:cubicBezTo>
                  <a:lnTo>
                    <a:pt x="19649" y="5030"/>
                  </a:lnTo>
                  <a:lnTo>
                    <a:pt x="19552" y="5065"/>
                  </a:lnTo>
                  <a:lnTo>
                    <a:pt x="19499" y="4954"/>
                  </a:lnTo>
                  <a:lnTo>
                    <a:pt x="19530" y="4815"/>
                  </a:lnTo>
                  <a:lnTo>
                    <a:pt x="19474" y="4739"/>
                  </a:lnTo>
                  <a:lnTo>
                    <a:pt x="19445" y="4653"/>
                  </a:lnTo>
                  <a:lnTo>
                    <a:pt x="19429" y="4566"/>
                  </a:lnTo>
                  <a:lnTo>
                    <a:pt x="19532" y="4463"/>
                  </a:lnTo>
                  <a:lnTo>
                    <a:pt x="19674" y="4445"/>
                  </a:lnTo>
                  <a:lnTo>
                    <a:pt x="19757" y="4410"/>
                  </a:lnTo>
                  <a:lnTo>
                    <a:pt x="19810" y="4391"/>
                  </a:lnTo>
                  <a:lnTo>
                    <a:pt x="19862" y="4330"/>
                  </a:lnTo>
                  <a:lnTo>
                    <a:pt x="19913" y="4237"/>
                  </a:lnTo>
                  <a:lnTo>
                    <a:pt x="19960" y="4135"/>
                  </a:lnTo>
                  <a:lnTo>
                    <a:pt x="20017" y="4135"/>
                  </a:lnTo>
                  <a:lnTo>
                    <a:pt x="20052" y="4258"/>
                  </a:lnTo>
                  <a:lnTo>
                    <a:pt x="20103" y="4307"/>
                  </a:lnTo>
                  <a:lnTo>
                    <a:pt x="20167" y="4360"/>
                  </a:lnTo>
                  <a:lnTo>
                    <a:pt x="20240" y="4360"/>
                  </a:lnTo>
                  <a:lnTo>
                    <a:pt x="20330" y="4258"/>
                  </a:lnTo>
                  <a:lnTo>
                    <a:pt x="20441" y="4155"/>
                  </a:lnTo>
                  <a:lnTo>
                    <a:pt x="20460" y="4007"/>
                  </a:lnTo>
                  <a:lnTo>
                    <a:pt x="20532" y="3897"/>
                  </a:lnTo>
                  <a:lnTo>
                    <a:pt x="20647" y="3796"/>
                  </a:lnTo>
                  <a:lnTo>
                    <a:pt x="20690" y="3796"/>
                  </a:lnTo>
                  <a:lnTo>
                    <a:pt x="20798" y="3815"/>
                  </a:lnTo>
                  <a:lnTo>
                    <a:pt x="20974" y="3825"/>
                  </a:lnTo>
                  <a:lnTo>
                    <a:pt x="21043" y="3689"/>
                  </a:lnTo>
                  <a:lnTo>
                    <a:pt x="20828" y="3616"/>
                  </a:lnTo>
                  <a:lnTo>
                    <a:pt x="20699" y="3488"/>
                  </a:lnTo>
                  <a:cubicBezTo>
                    <a:pt x="20651" y="3440"/>
                    <a:pt x="20598" y="3408"/>
                    <a:pt x="20541" y="3395"/>
                  </a:cubicBezTo>
                  <a:cubicBezTo>
                    <a:pt x="20487" y="3382"/>
                    <a:pt x="20431" y="3387"/>
                    <a:pt x="20377" y="3369"/>
                  </a:cubicBezTo>
                  <a:cubicBezTo>
                    <a:pt x="20319" y="3349"/>
                    <a:pt x="20265" y="3304"/>
                    <a:pt x="20223" y="3239"/>
                  </a:cubicBezTo>
                  <a:lnTo>
                    <a:pt x="20154" y="3103"/>
                  </a:lnTo>
                  <a:lnTo>
                    <a:pt x="20236" y="3024"/>
                  </a:lnTo>
                  <a:lnTo>
                    <a:pt x="20355" y="3107"/>
                  </a:lnTo>
                  <a:lnTo>
                    <a:pt x="20443" y="3134"/>
                  </a:lnTo>
                  <a:lnTo>
                    <a:pt x="20540" y="3140"/>
                  </a:lnTo>
                  <a:lnTo>
                    <a:pt x="20552" y="3056"/>
                  </a:lnTo>
                  <a:lnTo>
                    <a:pt x="20456" y="2990"/>
                  </a:lnTo>
                  <a:lnTo>
                    <a:pt x="20365" y="2851"/>
                  </a:lnTo>
                  <a:lnTo>
                    <a:pt x="20463" y="2783"/>
                  </a:lnTo>
                  <a:lnTo>
                    <a:pt x="20569" y="2870"/>
                  </a:lnTo>
                  <a:lnTo>
                    <a:pt x="20686" y="2876"/>
                  </a:lnTo>
                  <a:lnTo>
                    <a:pt x="20806" y="2925"/>
                  </a:lnTo>
                  <a:lnTo>
                    <a:pt x="20940" y="2947"/>
                  </a:lnTo>
                  <a:lnTo>
                    <a:pt x="21026" y="2924"/>
                  </a:lnTo>
                  <a:lnTo>
                    <a:pt x="21094" y="3032"/>
                  </a:lnTo>
                  <a:lnTo>
                    <a:pt x="21270" y="3145"/>
                  </a:lnTo>
                  <a:lnTo>
                    <a:pt x="21423" y="3219"/>
                  </a:lnTo>
                  <a:lnTo>
                    <a:pt x="21566" y="3127"/>
                  </a:lnTo>
                  <a:lnTo>
                    <a:pt x="21600" y="3078"/>
                  </a:lnTo>
                  <a:lnTo>
                    <a:pt x="21527" y="3010"/>
                  </a:lnTo>
                  <a:lnTo>
                    <a:pt x="21426" y="2891"/>
                  </a:lnTo>
                  <a:lnTo>
                    <a:pt x="21301" y="2737"/>
                  </a:lnTo>
                  <a:lnTo>
                    <a:pt x="21190" y="2630"/>
                  </a:lnTo>
                  <a:lnTo>
                    <a:pt x="21119" y="2630"/>
                  </a:lnTo>
                  <a:lnTo>
                    <a:pt x="21030" y="2636"/>
                  </a:lnTo>
                  <a:lnTo>
                    <a:pt x="20974" y="2686"/>
                  </a:lnTo>
                  <a:lnTo>
                    <a:pt x="20878" y="2770"/>
                  </a:lnTo>
                  <a:lnTo>
                    <a:pt x="20770" y="2686"/>
                  </a:lnTo>
                  <a:lnTo>
                    <a:pt x="20722" y="2588"/>
                  </a:lnTo>
                  <a:lnTo>
                    <a:pt x="20543" y="2472"/>
                  </a:lnTo>
                  <a:lnTo>
                    <a:pt x="20456" y="2425"/>
                  </a:lnTo>
                  <a:lnTo>
                    <a:pt x="20307" y="2425"/>
                  </a:lnTo>
                  <a:lnTo>
                    <a:pt x="20202" y="2382"/>
                  </a:lnTo>
                  <a:lnTo>
                    <a:pt x="20089" y="2339"/>
                  </a:lnTo>
                  <a:lnTo>
                    <a:pt x="19926" y="2311"/>
                  </a:lnTo>
                  <a:lnTo>
                    <a:pt x="19800" y="2213"/>
                  </a:lnTo>
                  <a:lnTo>
                    <a:pt x="19643" y="2083"/>
                  </a:lnTo>
                  <a:lnTo>
                    <a:pt x="19551" y="2052"/>
                  </a:lnTo>
                  <a:lnTo>
                    <a:pt x="19315" y="2034"/>
                  </a:lnTo>
                  <a:lnTo>
                    <a:pt x="19215" y="1997"/>
                  </a:lnTo>
                  <a:lnTo>
                    <a:pt x="19122" y="1921"/>
                  </a:lnTo>
                  <a:lnTo>
                    <a:pt x="18920" y="1933"/>
                  </a:lnTo>
                  <a:lnTo>
                    <a:pt x="18735" y="1921"/>
                  </a:lnTo>
                  <a:lnTo>
                    <a:pt x="18590" y="1909"/>
                  </a:lnTo>
                  <a:lnTo>
                    <a:pt x="18496" y="1822"/>
                  </a:lnTo>
                  <a:lnTo>
                    <a:pt x="18364" y="1797"/>
                  </a:lnTo>
                  <a:lnTo>
                    <a:pt x="18239" y="1810"/>
                  </a:lnTo>
                  <a:lnTo>
                    <a:pt x="18137" y="1829"/>
                  </a:lnTo>
                  <a:lnTo>
                    <a:pt x="18157" y="1902"/>
                  </a:lnTo>
                  <a:lnTo>
                    <a:pt x="18248" y="1991"/>
                  </a:lnTo>
                  <a:lnTo>
                    <a:pt x="18296" y="2120"/>
                  </a:lnTo>
                  <a:lnTo>
                    <a:pt x="18233" y="2151"/>
                  </a:lnTo>
                  <a:lnTo>
                    <a:pt x="18148" y="2110"/>
                  </a:lnTo>
                  <a:lnTo>
                    <a:pt x="18025" y="2036"/>
                  </a:lnTo>
                  <a:lnTo>
                    <a:pt x="17903" y="1987"/>
                  </a:lnTo>
                  <a:lnTo>
                    <a:pt x="17710" y="1891"/>
                  </a:lnTo>
                  <a:lnTo>
                    <a:pt x="17551" y="1878"/>
                  </a:lnTo>
                  <a:lnTo>
                    <a:pt x="17370" y="1915"/>
                  </a:lnTo>
                  <a:lnTo>
                    <a:pt x="17038" y="1989"/>
                  </a:lnTo>
                  <a:lnTo>
                    <a:pt x="16827" y="1926"/>
                  </a:lnTo>
                  <a:lnTo>
                    <a:pt x="16722" y="1858"/>
                  </a:lnTo>
                  <a:lnTo>
                    <a:pt x="16565" y="1799"/>
                  </a:lnTo>
                  <a:lnTo>
                    <a:pt x="16503" y="1709"/>
                  </a:lnTo>
                  <a:lnTo>
                    <a:pt x="16417" y="1665"/>
                  </a:lnTo>
                  <a:lnTo>
                    <a:pt x="16350" y="1665"/>
                  </a:lnTo>
                  <a:lnTo>
                    <a:pt x="16180" y="1702"/>
                  </a:lnTo>
                  <a:lnTo>
                    <a:pt x="15880" y="1706"/>
                  </a:lnTo>
                  <a:lnTo>
                    <a:pt x="15742" y="1620"/>
                  </a:lnTo>
                  <a:lnTo>
                    <a:pt x="15543" y="1620"/>
                  </a:lnTo>
                  <a:lnTo>
                    <a:pt x="15307" y="1595"/>
                  </a:lnTo>
                  <a:lnTo>
                    <a:pt x="15157" y="1620"/>
                  </a:lnTo>
                  <a:lnTo>
                    <a:pt x="15047" y="1501"/>
                  </a:lnTo>
                  <a:lnTo>
                    <a:pt x="14881" y="1420"/>
                  </a:lnTo>
                  <a:lnTo>
                    <a:pt x="14763" y="1303"/>
                  </a:lnTo>
                  <a:lnTo>
                    <a:pt x="14679" y="1266"/>
                  </a:lnTo>
                  <a:lnTo>
                    <a:pt x="14635" y="1352"/>
                  </a:lnTo>
                  <a:lnTo>
                    <a:pt x="14550" y="1352"/>
                  </a:lnTo>
                  <a:lnTo>
                    <a:pt x="14462" y="1297"/>
                  </a:lnTo>
                  <a:lnTo>
                    <a:pt x="14166" y="1211"/>
                  </a:lnTo>
                  <a:lnTo>
                    <a:pt x="14073" y="1169"/>
                  </a:lnTo>
                  <a:lnTo>
                    <a:pt x="13945" y="1162"/>
                  </a:lnTo>
                  <a:lnTo>
                    <a:pt x="13813" y="1181"/>
                  </a:lnTo>
                  <a:lnTo>
                    <a:pt x="13627" y="1224"/>
                  </a:lnTo>
                  <a:lnTo>
                    <a:pt x="13667" y="1317"/>
                  </a:lnTo>
                  <a:lnTo>
                    <a:pt x="13749" y="1403"/>
                  </a:lnTo>
                  <a:lnTo>
                    <a:pt x="13692" y="1507"/>
                  </a:lnTo>
                  <a:lnTo>
                    <a:pt x="13597" y="1536"/>
                  </a:lnTo>
                  <a:lnTo>
                    <a:pt x="13538" y="1628"/>
                  </a:lnTo>
                  <a:lnTo>
                    <a:pt x="13428" y="1659"/>
                  </a:lnTo>
                  <a:lnTo>
                    <a:pt x="13358" y="1560"/>
                  </a:lnTo>
                  <a:lnTo>
                    <a:pt x="13216" y="1548"/>
                  </a:lnTo>
                  <a:lnTo>
                    <a:pt x="13131" y="1566"/>
                  </a:lnTo>
                  <a:lnTo>
                    <a:pt x="13104" y="1505"/>
                  </a:lnTo>
                  <a:lnTo>
                    <a:pt x="12982" y="1530"/>
                  </a:lnTo>
                  <a:lnTo>
                    <a:pt x="12917" y="1609"/>
                  </a:lnTo>
                  <a:lnTo>
                    <a:pt x="12808" y="1661"/>
                  </a:lnTo>
                  <a:lnTo>
                    <a:pt x="12730" y="1716"/>
                  </a:lnTo>
                  <a:lnTo>
                    <a:pt x="12648" y="1673"/>
                  </a:lnTo>
                  <a:lnTo>
                    <a:pt x="12554" y="1612"/>
                  </a:lnTo>
                  <a:lnTo>
                    <a:pt x="12432" y="1501"/>
                  </a:lnTo>
                  <a:lnTo>
                    <a:pt x="12362" y="1435"/>
                  </a:lnTo>
                  <a:lnTo>
                    <a:pt x="12252" y="1303"/>
                  </a:lnTo>
                  <a:lnTo>
                    <a:pt x="12198" y="1196"/>
                  </a:lnTo>
                  <a:lnTo>
                    <a:pt x="12065" y="1147"/>
                  </a:lnTo>
                  <a:lnTo>
                    <a:pt x="11907" y="1091"/>
                  </a:lnTo>
                  <a:lnTo>
                    <a:pt x="11807" y="1027"/>
                  </a:lnTo>
                  <a:lnTo>
                    <a:pt x="11650" y="1040"/>
                  </a:lnTo>
                  <a:lnTo>
                    <a:pt x="11476" y="1046"/>
                  </a:lnTo>
                  <a:lnTo>
                    <a:pt x="11319" y="1107"/>
                  </a:lnTo>
                  <a:lnTo>
                    <a:pt x="11161" y="1175"/>
                  </a:lnTo>
                  <a:lnTo>
                    <a:pt x="11102" y="1212"/>
                  </a:lnTo>
                  <a:lnTo>
                    <a:pt x="10997" y="1157"/>
                  </a:lnTo>
                  <a:lnTo>
                    <a:pt x="10925" y="1085"/>
                  </a:lnTo>
                  <a:lnTo>
                    <a:pt x="10818" y="1062"/>
                  </a:lnTo>
                  <a:lnTo>
                    <a:pt x="10706" y="1005"/>
                  </a:lnTo>
                  <a:lnTo>
                    <a:pt x="10635" y="986"/>
                  </a:lnTo>
                  <a:lnTo>
                    <a:pt x="10534" y="1017"/>
                  </a:lnTo>
                  <a:lnTo>
                    <a:pt x="10460" y="1067"/>
                  </a:lnTo>
                  <a:lnTo>
                    <a:pt x="10390" y="1116"/>
                  </a:lnTo>
                  <a:lnTo>
                    <a:pt x="10258" y="1109"/>
                  </a:lnTo>
                  <a:lnTo>
                    <a:pt x="10185" y="1048"/>
                  </a:lnTo>
                  <a:lnTo>
                    <a:pt x="10067" y="999"/>
                  </a:lnTo>
                  <a:lnTo>
                    <a:pt x="10001" y="925"/>
                  </a:lnTo>
                  <a:lnTo>
                    <a:pt x="9915" y="908"/>
                  </a:lnTo>
                  <a:lnTo>
                    <a:pt x="9859" y="933"/>
                  </a:lnTo>
                  <a:lnTo>
                    <a:pt x="9750" y="999"/>
                  </a:lnTo>
                  <a:lnTo>
                    <a:pt x="9570" y="1077"/>
                  </a:lnTo>
                  <a:lnTo>
                    <a:pt x="9446" y="1137"/>
                  </a:lnTo>
                  <a:lnTo>
                    <a:pt x="9279" y="1137"/>
                  </a:lnTo>
                  <a:lnTo>
                    <a:pt x="9295" y="1014"/>
                  </a:lnTo>
                  <a:lnTo>
                    <a:pt x="9310" y="961"/>
                  </a:lnTo>
                  <a:lnTo>
                    <a:pt x="9378" y="871"/>
                  </a:lnTo>
                  <a:lnTo>
                    <a:pt x="9505" y="792"/>
                  </a:lnTo>
                  <a:lnTo>
                    <a:pt x="9585" y="731"/>
                  </a:lnTo>
                  <a:lnTo>
                    <a:pt x="9656" y="672"/>
                  </a:lnTo>
                  <a:lnTo>
                    <a:pt x="9727" y="607"/>
                  </a:lnTo>
                  <a:lnTo>
                    <a:pt x="9742" y="445"/>
                  </a:lnTo>
                  <a:lnTo>
                    <a:pt x="9582" y="412"/>
                  </a:lnTo>
                  <a:cubicBezTo>
                    <a:pt x="9560" y="371"/>
                    <a:pt x="9533" y="339"/>
                    <a:pt x="9502" y="316"/>
                  </a:cubicBezTo>
                  <a:cubicBezTo>
                    <a:pt x="9454" y="281"/>
                    <a:pt x="9400" y="272"/>
                    <a:pt x="9348" y="291"/>
                  </a:cubicBezTo>
                  <a:lnTo>
                    <a:pt x="9271" y="259"/>
                  </a:lnTo>
                  <a:lnTo>
                    <a:pt x="9024" y="240"/>
                  </a:lnTo>
                  <a:lnTo>
                    <a:pt x="8961" y="296"/>
                  </a:lnTo>
                  <a:lnTo>
                    <a:pt x="8878" y="321"/>
                  </a:lnTo>
                  <a:lnTo>
                    <a:pt x="8778" y="327"/>
                  </a:lnTo>
                  <a:lnTo>
                    <a:pt x="8669" y="321"/>
                  </a:lnTo>
                  <a:lnTo>
                    <a:pt x="8552" y="169"/>
                  </a:lnTo>
                  <a:lnTo>
                    <a:pt x="8382" y="61"/>
                  </a:lnTo>
                  <a:lnTo>
                    <a:pt x="8181" y="0"/>
                  </a:lnTo>
                  <a:lnTo>
                    <a:pt x="8118" y="111"/>
                  </a:lnTo>
                  <a:cubicBezTo>
                    <a:pt x="8095" y="146"/>
                    <a:pt x="8072" y="181"/>
                    <a:pt x="8049" y="216"/>
                  </a:cubicBezTo>
                  <a:cubicBezTo>
                    <a:pt x="8019" y="259"/>
                    <a:pt x="7990" y="302"/>
                    <a:pt x="7960" y="345"/>
                  </a:cubicBezTo>
                  <a:lnTo>
                    <a:pt x="7855" y="476"/>
                  </a:lnTo>
                  <a:lnTo>
                    <a:pt x="7722" y="482"/>
                  </a:lnTo>
                  <a:lnTo>
                    <a:pt x="7658" y="400"/>
                  </a:lnTo>
                  <a:lnTo>
                    <a:pt x="7484" y="373"/>
                  </a:lnTo>
                  <a:lnTo>
                    <a:pt x="7361" y="362"/>
                  </a:lnTo>
                  <a:lnTo>
                    <a:pt x="7275" y="430"/>
                  </a:lnTo>
                  <a:lnTo>
                    <a:pt x="7161" y="486"/>
                  </a:lnTo>
                  <a:lnTo>
                    <a:pt x="7012" y="523"/>
                  </a:lnTo>
                  <a:lnTo>
                    <a:pt x="6838" y="560"/>
                  </a:lnTo>
                  <a:lnTo>
                    <a:pt x="6726" y="578"/>
                  </a:lnTo>
                  <a:lnTo>
                    <a:pt x="6715" y="666"/>
                  </a:lnTo>
                  <a:lnTo>
                    <a:pt x="6751" y="734"/>
                  </a:lnTo>
                  <a:lnTo>
                    <a:pt x="6843" y="832"/>
                  </a:lnTo>
                  <a:lnTo>
                    <a:pt x="6786" y="906"/>
                  </a:lnTo>
                  <a:lnTo>
                    <a:pt x="6718" y="930"/>
                  </a:lnTo>
                  <a:lnTo>
                    <a:pt x="6637" y="973"/>
                  </a:lnTo>
                  <a:lnTo>
                    <a:pt x="6556" y="924"/>
                  </a:lnTo>
                  <a:lnTo>
                    <a:pt x="6471" y="887"/>
                  </a:lnTo>
                  <a:lnTo>
                    <a:pt x="6350" y="943"/>
                  </a:lnTo>
                  <a:lnTo>
                    <a:pt x="6279" y="996"/>
                  </a:lnTo>
                  <a:lnTo>
                    <a:pt x="6206" y="1051"/>
                  </a:lnTo>
                  <a:lnTo>
                    <a:pt x="6149" y="1132"/>
                  </a:lnTo>
                  <a:lnTo>
                    <a:pt x="6064" y="1205"/>
                  </a:lnTo>
                  <a:lnTo>
                    <a:pt x="5960" y="1295"/>
                  </a:lnTo>
                  <a:lnTo>
                    <a:pt x="5892" y="1351"/>
                  </a:lnTo>
                  <a:lnTo>
                    <a:pt x="5816" y="1400"/>
                  </a:lnTo>
                  <a:lnTo>
                    <a:pt x="5722" y="1449"/>
                  </a:lnTo>
                  <a:lnTo>
                    <a:pt x="5637" y="1449"/>
                  </a:lnTo>
                  <a:lnTo>
                    <a:pt x="5595" y="1413"/>
                  </a:lnTo>
                  <a:lnTo>
                    <a:pt x="5495" y="1413"/>
                  </a:lnTo>
                  <a:lnTo>
                    <a:pt x="5468" y="1536"/>
                  </a:lnTo>
                  <a:lnTo>
                    <a:pt x="5511" y="1683"/>
                  </a:lnTo>
                  <a:lnTo>
                    <a:pt x="5628" y="1858"/>
                  </a:lnTo>
                  <a:lnTo>
                    <a:pt x="5664" y="1907"/>
                  </a:lnTo>
                  <a:lnTo>
                    <a:pt x="5767" y="1929"/>
                  </a:lnTo>
                  <a:lnTo>
                    <a:pt x="5876" y="2075"/>
                  </a:lnTo>
                  <a:lnTo>
                    <a:pt x="5864" y="2215"/>
                  </a:lnTo>
                  <a:lnTo>
                    <a:pt x="5905" y="2289"/>
                  </a:lnTo>
                  <a:lnTo>
                    <a:pt x="5866" y="2477"/>
                  </a:lnTo>
                  <a:lnTo>
                    <a:pt x="5797" y="2656"/>
                  </a:lnTo>
                  <a:lnTo>
                    <a:pt x="5709" y="2755"/>
                  </a:lnTo>
                  <a:lnTo>
                    <a:pt x="5587" y="2810"/>
                  </a:lnTo>
                  <a:lnTo>
                    <a:pt x="5482" y="2822"/>
                  </a:lnTo>
                  <a:cubicBezTo>
                    <a:pt x="5453" y="2798"/>
                    <a:pt x="5444" y="2741"/>
                    <a:pt x="5463" y="2699"/>
                  </a:cubicBezTo>
                  <a:cubicBezTo>
                    <a:pt x="5481" y="2659"/>
                    <a:pt x="5516" y="2653"/>
                    <a:pt x="5544" y="2631"/>
                  </a:cubicBezTo>
                  <a:cubicBezTo>
                    <a:pt x="5592" y="2593"/>
                    <a:pt x="5617" y="2510"/>
                    <a:pt x="5603" y="2430"/>
                  </a:cubicBezTo>
                  <a:lnTo>
                    <a:pt x="5557" y="2208"/>
                  </a:lnTo>
                  <a:lnTo>
                    <a:pt x="5456" y="2066"/>
                  </a:lnTo>
                  <a:lnTo>
                    <a:pt x="5369" y="1842"/>
                  </a:lnTo>
                  <a:lnTo>
                    <a:pt x="5304" y="1651"/>
                  </a:lnTo>
                  <a:lnTo>
                    <a:pt x="5239" y="1515"/>
                  </a:lnTo>
                  <a:lnTo>
                    <a:pt x="5182" y="1355"/>
                  </a:lnTo>
                  <a:lnTo>
                    <a:pt x="5074" y="1252"/>
                  </a:lnTo>
                  <a:lnTo>
                    <a:pt x="4913" y="1178"/>
                  </a:lnTo>
                  <a:lnTo>
                    <a:pt x="4747" y="1246"/>
                  </a:lnTo>
                  <a:lnTo>
                    <a:pt x="4613" y="1388"/>
                  </a:lnTo>
                  <a:lnTo>
                    <a:pt x="4609" y="1523"/>
                  </a:lnTo>
                  <a:lnTo>
                    <a:pt x="4654" y="1702"/>
                  </a:lnTo>
                  <a:lnTo>
                    <a:pt x="4727" y="1825"/>
                  </a:lnTo>
                  <a:lnTo>
                    <a:pt x="4848" y="1874"/>
                  </a:lnTo>
                  <a:lnTo>
                    <a:pt x="4946" y="1942"/>
                  </a:lnTo>
                  <a:lnTo>
                    <a:pt x="5024" y="2032"/>
                  </a:lnTo>
                  <a:lnTo>
                    <a:pt x="5089" y="2143"/>
                  </a:lnTo>
                  <a:lnTo>
                    <a:pt x="5077" y="2241"/>
                  </a:lnTo>
                  <a:lnTo>
                    <a:pt x="4981" y="2276"/>
                  </a:lnTo>
                  <a:lnTo>
                    <a:pt x="4947" y="2348"/>
                  </a:lnTo>
                  <a:lnTo>
                    <a:pt x="4872" y="2286"/>
                  </a:lnTo>
                  <a:lnTo>
                    <a:pt x="4788" y="2194"/>
                  </a:lnTo>
                  <a:lnTo>
                    <a:pt x="4710" y="2163"/>
                  </a:lnTo>
                  <a:lnTo>
                    <a:pt x="4603" y="2151"/>
                  </a:lnTo>
                  <a:lnTo>
                    <a:pt x="4678" y="2284"/>
                  </a:lnTo>
                  <a:lnTo>
                    <a:pt x="4754" y="2363"/>
                  </a:lnTo>
                  <a:lnTo>
                    <a:pt x="4735" y="2522"/>
                  </a:lnTo>
                  <a:lnTo>
                    <a:pt x="4571" y="2643"/>
                  </a:lnTo>
                  <a:lnTo>
                    <a:pt x="4490" y="2738"/>
                  </a:lnTo>
                  <a:lnTo>
                    <a:pt x="4323" y="2820"/>
                  </a:lnTo>
                  <a:lnTo>
                    <a:pt x="4189" y="2900"/>
                  </a:lnTo>
                  <a:lnTo>
                    <a:pt x="4168" y="3010"/>
                  </a:lnTo>
                  <a:lnTo>
                    <a:pt x="4176" y="3166"/>
                  </a:lnTo>
                  <a:lnTo>
                    <a:pt x="4263" y="3589"/>
                  </a:lnTo>
                  <a:lnTo>
                    <a:pt x="4302" y="3809"/>
                  </a:lnTo>
                  <a:lnTo>
                    <a:pt x="4391" y="3967"/>
                  </a:lnTo>
                  <a:lnTo>
                    <a:pt x="4410" y="4139"/>
                  </a:lnTo>
                  <a:lnTo>
                    <a:pt x="4418" y="4379"/>
                  </a:lnTo>
                  <a:lnTo>
                    <a:pt x="4441" y="4560"/>
                  </a:lnTo>
                  <a:lnTo>
                    <a:pt x="4437" y="4864"/>
                  </a:lnTo>
                  <a:lnTo>
                    <a:pt x="4527" y="4941"/>
                  </a:lnTo>
                  <a:lnTo>
                    <a:pt x="4567" y="5097"/>
                  </a:lnTo>
                  <a:lnTo>
                    <a:pt x="4635" y="5183"/>
                  </a:lnTo>
                  <a:lnTo>
                    <a:pt x="4651" y="5256"/>
                  </a:lnTo>
                  <a:lnTo>
                    <a:pt x="4626" y="5367"/>
                  </a:lnTo>
                  <a:lnTo>
                    <a:pt x="4576" y="5443"/>
                  </a:lnTo>
                  <a:lnTo>
                    <a:pt x="4445" y="5463"/>
                  </a:lnTo>
                  <a:lnTo>
                    <a:pt x="4316" y="5596"/>
                  </a:lnTo>
                  <a:lnTo>
                    <a:pt x="4406" y="5724"/>
                  </a:lnTo>
                  <a:lnTo>
                    <a:pt x="4387" y="5836"/>
                  </a:lnTo>
                  <a:lnTo>
                    <a:pt x="4594" y="6114"/>
                  </a:lnTo>
                  <a:lnTo>
                    <a:pt x="4754" y="6030"/>
                  </a:lnTo>
                  <a:lnTo>
                    <a:pt x="4789" y="5840"/>
                  </a:lnTo>
                  <a:lnTo>
                    <a:pt x="4841" y="5803"/>
                  </a:lnTo>
                  <a:lnTo>
                    <a:pt x="4948" y="5879"/>
                  </a:lnTo>
                  <a:lnTo>
                    <a:pt x="5006" y="6012"/>
                  </a:lnTo>
                  <a:lnTo>
                    <a:pt x="4972" y="6178"/>
                  </a:lnTo>
                  <a:lnTo>
                    <a:pt x="4922" y="6262"/>
                  </a:lnTo>
                  <a:lnTo>
                    <a:pt x="4935" y="6389"/>
                  </a:lnTo>
                  <a:lnTo>
                    <a:pt x="4975" y="6457"/>
                  </a:lnTo>
                  <a:lnTo>
                    <a:pt x="4930" y="6525"/>
                  </a:lnTo>
                  <a:lnTo>
                    <a:pt x="4941" y="6684"/>
                  </a:lnTo>
                  <a:lnTo>
                    <a:pt x="4896" y="6822"/>
                  </a:lnTo>
                  <a:lnTo>
                    <a:pt x="4856" y="6858"/>
                  </a:lnTo>
                  <a:lnTo>
                    <a:pt x="4492" y="6703"/>
                  </a:lnTo>
                  <a:lnTo>
                    <a:pt x="4399" y="6602"/>
                  </a:lnTo>
                  <a:lnTo>
                    <a:pt x="4252" y="6584"/>
                  </a:lnTo>
                  <a:lnTo>
                    <a:pt x="4068" y="6730"/>
                  </a:lnTo>
                  <a:lnTo>
                    <a:pt x="3743" y="6603"/>
                  </a:lnTo>
                  <a:lnTo>
                    <a:pt x="3618" y="6656"/>
                  </a:lnTo>
                  <a:lnTo>
                    <a:pt x="3600" y="6823"/>
                  </a:lnTo>
                  <a:lnTo>
                    <a:pt x="3636" y="7187"/>
                  </a:lnTo>
                  <a:lnTo>
                    <a:pt x="3748" y="7239"/>
                  </a:lnTo>
                  <a:lnTo>
                    <a:pt x="3825" y="7347"/>
                  </a:lnTo>
                  <a:lnTo>
                    <a:pt x="3825" y="7604"/>
                  </a:lnTo>
                  <a:lnTo>
                    <a:pt x="3887" y="7855"/>
                  </a:lnTo>
                  <a:lnTo>
                    <a:pt x="3979" y="8012"/>
                  </a:lnTo>
                  <a:lnTo>
                    <a:pt x="4086" y="8093"/>
                  </a:lnTo>
                  <a:lnTo>
                    <a:pt x="4220" y="8136"/>
                  </a:lnTo>
                  <a:lnTo>
                    <a:pt x="4293" y="8263"/>
                  </a:lnTo>
                  <a:lnTo>
                    <a:pt x="4293" y="8394"/>
                  </a:lnTo>
                  <a:lnTo>
                    <a:pt x="4366" y="8540"/>
                  </a:lnTo>
                  <a:lnTo>
                    <a:pt x="4383" y="8629"/>
                  </a:lnTo>
                  <a:lnTo>
                    <a:pt x="4299" y="8664"/>
                  </a:lnTo>
                  <a:lnTo>
                    <a:pt x="4172" y="8604"/>
                  </a:lnTo>
                  <a:lnTo>
                    <a:pt x="4026" y="8653"/>
                  </a:lnTo>
                  <a:lnTo>
                    <a:pt x="3937" y="8795"/>
                  </a:lnTo>
                  <a:lnTo>
                    <a:pt x="3868" y="9042"/>
                  </a:lnTo>
                  <a:lnTo>
                    <a:pt x="4014" y="9200"/>
                  </a:lnTo>
                  <a:lnTo>
                    <a:pt x="4153" y="9272"/>
                  </a:lnTo>
                  <a:lnTo>
                    <a:pt x="4317" y="9447"/>
                  </a:lnTo>
                  <a:lnTo>
                    <a:pt x="4379" y="9595"/>
                  </a:lnTo>
                  <a:lnTo>
                    <a:pt x="4500" y="9504"/>
                  </a:lnTo>
                  <a:lnTo>
                    <a:pt x="4590" y="9545"/>
                  </a:lnTo>
                  <a:lnTo>
                    <a:pt x="4620" y="9647"/>
                  </a:lnTo>
                  <a:lnTo>
                    <a:pt x="4729" y="9807"/>
                  </a:lnTo>
                  <a:lnTo>
                    <a:pt x="4703" y="9934"/>
                  </a:lnTo>
                  <a:lnTo>
                    <a:pt x="4589" y="10028"/>
                  </a:lnTo>
                  <a:lnTo>
                    <a:pt x="4485" y="9905"/>
                  </a:lnTo>
                  <a:lnTo>
                    <a:pt x="4398" y="9948"/>
                  </a:lnTo>
                  <a:lnTo>
                    <a:pt x="4460" y="10099"/>
                  </a:lnTo>
                  <a:lnTo>
                    <a:pt x="4558" y="10237"/>
                  </a:lnTo>
                  <a:lnTo>
                    <a:pt x="4639" y="10407"/>
                  </a:lnTo>
                  <a:lnTo>
                    <a:pt x="4716" y="10732"/>
                  </a:lnTo>
                  <a:lnTo>
                    <a:pt x="4705" y="10997"/>
                  </a:lnTo>
                  <a:lnTo>
                    <a:pt x="4587" y="11154"/>
                  </a:lnTo>
                  <a:lnTo>
                    <a:pt x="4430" y="11160"/>
                  </a:lnTo>
                  <a:lnTo>
                    <a:pt x="4375" y="11281"/>
                  </a:lnTo>
                  <a:lnTo>
                    <a:pt x="4289" y="11156"/>
                  </a:lnTo>
                  <a:cubicBezTo>
                    <a:pt x="4252" y="11136"/>
                    <a:pt x="4216" y="11114"/>
                    <a:pt x="4180" y="11088"/>
                  </a:cubicBezTo>
                  <a:cubicBezTo>
                    <a:pt x="4134" y="11055"/>
                    <a:pt x="4089" y="11017"/>
                    <a:pt x="4044" y="10979"/>
                  </a:cubicBezTo>
                  <a:cubicBezTo>
                    <a:pt x="3984" y="10930"/>
                    <a:pt x="3923" y="10882"/>
                    <a:pt x="3862" y="10835"/>
                  </a:cubicBezTo>
                  <a:lnTo>
                    <a:pt x="3803" y="10661"/>
                  </a:lnTo>
                  <a:lnTo>
                    <a:pt x="3784" y="10495"/>
                  </a:lnTo>
                  <a:lnTo>
                    <a:pt x="3841" y="10339"/>
                  </a:lnTo>
                  <a:lnTo>
                    <a:pt x="3888" y="10223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41" name="Shape 1556"/>
            <p:cNvSpPr/>
            <p:nvPr/>
          </p:nvSpPr>
          <p:spPr>
            <a:xfrm>
              <a:off x="13078265" y="127492"/>
              <a:ext cx="663188" cy="18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78" y="6595"/>
                  </a:moveTo>
                  <a:lnTo>
                    <a:pt x="10446" y="7621"/>
                  </a:lnTo>
                  <a:lnTo>
                    <a:pt x="11913" y="8186"/>
                  </a:lnTo>
                  <a:lnTo>
                    <a:pt x="12620" y="11749"/>
                  </a:lnTo>
                  <a:lnTo>
                    <a:pt x="14481" y="12643"/>
                  </a:lnTo>
                  <a:lnTo>
                    <a:pt x="16772" y="11668"/>
                  </a:lnTo>
                  <a:lnTo>
                    <a:pt x="18486" y="11668"/>
                  </a:lnTo>
                  <a:lnTo>
                    <a:pt x="20801" y="12156"/>
                  </a:lnTo>
                  <a:lnTo>
                    <a:pt x="21600" y="13283"/>
                  </a:lnTo>
                  <a:lnTo>
                    <a:pt x="19933" y="15944"/>
                  </a:lnTo>
                  <a:lnTo>
                    <a:pt x="17089" y="15944"/>
                  </a:lnTo>
                  <a:lnTo>
                    <a:pt x="16332" y="19345"/>
                  </a:lnTo>
                  <a:lnTo>
                    <a:pt x="16001" y="21600"/>
                  </a:lnTo>
                  <a:lnTo>
                    <a:pt x="14718" y="20625"/>
                  </a:lnTo>
                  <a:lnTo>
                    <a:pt x="14985" y="16005"/>
                  </a:lnTo>
                  <a:lnTo>
                    <a:pt x="13115" y="14553"/>
                  </a:lnTo>
                  <a:lnTo>
                    <a:pt x="9998" y="14309"/>
                  </a:lnTo>
                  <a:lnTo>
                    <a:pt x="8554" y="13334"/>
                  </a:lnTo>
                  <a:lnTo>
                    <a:pt x="6375" y="9273"/>
                  </a:lnTo>
                  <a:lnTo>
                    <a:pt x="4455" y="10004"/>
                  </a:lnTo>
                  <a:lnTo>
                    <a:pt x="647" y="10490"/>
                  </a:lnTo>
                  <a:lnTo>
                    <a:pt x="0" y="7648"/>
                  </a:lnTo>
                  <a:lnTo>
                    <a:pt x="1373" y="1494"/>
                  </a:lnTo>
                  <a:lnTo>
                    <a:pt x="2843" y="0"/>
                  </a:lnTo>
                  <a:lnTo>
                    <a:pt x="5108" y="1491"/>
                  </a:lnTo>
                  <a:lnTo>
                    <a:pt x="5617" y="3189"/>
                  </a:lnTo>
                  <a:lnTo>
                    <a:pt x="6572" y="5128"/>
                  </a:lnTo>
                  <a:lnTo>
                    <a:pt x="7778" y="6595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42" name="Shape 1557"/>
            <p:cNvSpPr/>
            <p:nvPr/>
          </p:nvSpPr>
          <p:spPr>
            <a:xfrm>
              <a:off x="17252284" y="1816077"/>
              <a:ext cx="439195" cy="515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" y="306"/>
                  </a:moveTo>
                  <a:lnTo>
                    <a:pt x="2649" y="0"/>
                  </a:lnTo>
                  <a:lnTo>
                    <a:pt x="4359" y="1473"/>
                  </a:lnTo>
                  <a:lnTo>
                    <a:pt x="4763" y="2920"/>
                  </a:lnTo>
                  <a:lnTo>
                    <a:pt x="5532" y="4452"/>
                  </a:lnTo>
                  <a:lnTo>
                    <a:pt x="7347" y="6386"/>
                  </a:lnTo>
                  <a:lnTo>
                    <a:pt x="9263" y="7065"/>
                  </a:lnTo>
                  <a:lnTo>
                    <a:pt x="12200" y="8654"/>
                  </a:lnTo>
                  <a:lnTo>
                    <a:pt x="15159" y="10100"/>
                  </a:lnTo>
                  <a:lnTo>
                    <a:pt x="16566" y="11032"/>
                  </a:lnTo>
                  <a:lnTo>
                    <a:pt x="17268" y="12134"/>
                  </a:lnTo>
                  <a:lnTo>
                    <a:pt x="17470" y="13346"/>
                  </a:lnTo>
                  <a:lnTo>
                    <a:pt x="16028" y="13005"/>
                  </a:lnTo>
                  <a:lnTo>
                    <a:pt x="14423" y="13403"/>
                  </a:lnTo>
                  <a:lnTo>
                    <a:pt x="14629" y="14594"/>
                  </a:lnTo>
                  <a:lnTo>
                    <a:pt x="16612" y="15959"/>
                  </a:lnTo>
                  <a:lnTo>
                    <a:pt x="18226" y="17825"/>
                  </a:lnTo>
                  <a:lnTo>
                    <a:pt x="20991" y="20121"/>
                  </a:lnTo>
                  <a:lnTo>
                    <a:pt x="21600" y="21600"/>
                  </a:lnTo>
                  <a:lnTo>
                    <a:pt x="18856" y="21600"/>
                  </a:lnTo>
                  <a:lnTo>
                    <a:pt x="16692" y="20075"/>
                  </a:lnTo>
                  <a:cubicBezTo>
                    <a:pt x="16027" y="19637"/>
                    <a:pt x="15479" y="19086"/>
                    <a:pt x="15082" y="18458"/>
                  </a:cubicBezTo>
                  <a:cubicBezTo>
                    <a:pt x="14796" y="18005"/>
                    <a:pt x="14594" y="17518"/>
                    <a:pt x="14481" y="17014"/>
                  </a:cubicBezTo>
                  <a:lnTo>
                    <a:pt x="13271" y="15138"/>
                  </a:lnTo>
                  <a:lnTo>
                    <a:pt x="12262" y="13005"/>
                  </a:lnTo>
                  <a:lnTo>
                    <a:pt x="10884" y="11071"/>
                  </a:lnTo>
                  <a:lnTo>
                    <a:pt x="9077" y="9201"/>
                  </a:lnTo>
                  <a:lnTo>
                    <a:pt x="7270" y="7413"/>
                  </a:lnTo>
                  <a:lnTo>
                    <a:pt x="5169" y="6059"/>
                  </a:lnTo>
                  <a:lnTo>
                    <a:pt x="4097" y="4751"/>
                  </a:lnTo>
                  <a:lnTo>
                    <a:pt x="2685" y="3332"/>
                  </a:lnTo>
                  <a:lnTo>
                    <a:pt x="0" y="1690"/>
                  </a:lnTo>
                  <a:lnTo>
                    <a:pt x="918" y="30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43" name="Shape 1558"/>
            <p:cNvSpPr/>
            <p:nvPr/>
          </p:nvSpPr>
          <p:spPr>
            <a:xfrm>
              <a:off x="17668078" y="2397294"/>
              <a:ext cx="307813" cy="292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6" y="0"/>
                  </a:moveTo>
                  <a:lnTo>
                    <a:pt x="3327" y="2686"/>
                  </a:lnTo>
                  <a:lnTo>
                    <a:pt x="5129" y="3465"/>
                  </a:lnTo>
                  <a:lnTo>
                    <a:pt x="5987" y="5412"/>
                  </a:lnTo>
                  <a:lnTo>
                    <a:pt x="8960" y="8066"/>
                  </a:lnTo>
                  <a:lnTo>
                    <a:pt x="13176" y="8066"/>
                  </a:lnTo>
                  <a:lnTo>
                    <a:pt x="16240" y="8060"/>
                  </a:lnTo>
                  <a:lnTo>
                    <a:pt x="20071" y="9506"/>
                  </a:lnTo>
                  <a:lnTo>
                    <a:pt x="21600" y="11754"/>
                  </a:lnTo>
                  <a:lnTo>
                    <a:pt x="18242" y="13299"/>
                  </a:lnTo>
                  <a:lnTo>
                    <a:pt x="16138" y="13894"/>
                  </a:lnTo>
                  <a:lnTo>
                    <a:pt x="16857" y="17337"/>
                  </a:lnTo>
                  <a:lnTo>
                    <a:pt x="14039" y="17181"/>
                  </a:lnTo>
                  <a:lnTo>
                    <a:pt x="12762" y="16136"/>
                  </a:lnTo>
                  <a:cubicBezTo>
                    <a:pt x="11828" y="15985"/>
                    <a:pt x="10901" y="15786"/>
                    <a:pt x="9986" y="15541"/>
                  </a:cubicBezTo>
                  <a:cubicBezTo>
                    <a:pt x="9104" y="15304"/>
                    <a:pt x="8234" y="15024"/>
                    <a:pt x="7377" y="14702"/>
                  </a:cubicBezTo>
                  <a:lnTo>
                    <a:pt x="5842" y="15002"/>
                  </a:lnTo>
                  <a:lnTo>
                    <a:pt x="5992" y="19096"/>
                  </a:lnTo>
                  <a:lnTo>
                    <a:pt x="4895" y="21600"/>
                  </a:lnTo>
                  <a:lnTo>
                    <a:pt x="2646" y="18495"/>
                  </a:lnTo>
                  <a:lnTo>
                    <a:pt x="2215" y="16698"/>
                  </a:lnTo>
                  <a:lnTo>
                    <a:pt x="499" y="14902"/>
                  </a:lnTo>
                  <a:lnTo>
                    <a:pt x="34" y="12773"/>
                  </a:lnTo>
                  <a:cubicBezTo>
                    <a:pt x="789" y="12296"/>
                    <a:pt x="1459" y="11687"/>
                    <a:pt x="2015" y="10971"/>
                  </a:cubicBezTo>
                  <a:cubicBezTo>
                    <a:pt x="2581" y="10241"/>
                    <a:pt x="3020" y="9412"/>
                    <a:pt x="3310" y="8523"/>
                  </a:cubicBezTo>
                  <a:lnTo>
                    <a:pt x="1535" y="5374"/>
                  </a:lnTo>
                  <a:lnTo>
                    <a:pt x="0" y="3428"/>
                  </a:lnTo>
                  <a:lnTo>
                    <a:pt x="1216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44" name="Shape 1559"/>
            <p:cNvSpPr/>
            <p:nvPr/>
          </p:nvSpPr>
          <p:spPr>
            <a:xfrm>
              <a:off x="17429072" y="2710741"/>
              <a:ext cx="553736" cy="53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31" y="0"/>
                  </a:moveTo>
                  <a:lnTo>
                    <a:pt x="16152" y="752"/>
                  </a:lnTo>
                  <a:lnTo>
                    <a:pt x="17169" y="1568"/>
                  </a:lnTo>
                  <a:lnTo>
                    <a:pt x="18839" y="1893"/>
                  </a:lnTo>
                  <a:lnTo>
                    <a:pt x="18839" y="3442"/>
                  </a:lnTo>
                  <a:lnTo>
                    <a:pt x="19262" y="4642"/>
                  </a:lnTo>
                  <a:lnTo>
                    <a:pt x="19979" y="5617"/>
                  </a:lnTo>
                  <a:lnTo>
                    <a:pt x="19182" y="6899"/>
                  </a:lnTo>
                  <a:lnTo>
                    <a:pt x="19182" y="8099"/>
                  </a:lnTo>
                  <a:lnTo>
                    <a:pt x="19662" y="9375"/>
                  </a:lnTo>
                  <a:lnTo>
                    <a:pt x="20216" y="10435"/>
                  </a:lnTo>
                  <a:lnTo>
                    <a:pt x="20594" y="11892"/>
                  </a:lnTo>
                  <a:lnTo>
                    <a:pt x="21520" y="13554"/>
                  </a:lnTo>
                  <a:lnTo>
                    <a:pt x="21600" y="15848"/>
                  </a:lnTo>
                  <a:lnTo>
                    <a:pt x="20167" y="17076"/>
                  </a:lnTo>
                  <a:lnTo>
                    <a:pt x="18837" y="17726"/>
                  </a:lnTo>
                  <a:lnTo>
                    <a:pt x="16684" y="18109"/>
                  </a:lnTo>
                  <a:lnTo>
                    <a:pt x="15274" y="18188"/>
                  </a:lnTo>
                  <a:lnTo>
                    <a:pt x="13867" y="18430"/>
                  </a:lnTo>
                  <a:lnTo>
                    <a:pt x="13462" y="19798"/>
                  </a:lnTo>
                  <a:lnTo>
                    <a:pt x="13164" y="20810"/>
                  </a:lnTo>
                  <a:lnTo>
                    <a:pt x="12474" y="21600"/>
                  </a:lnTo>
                  <a:lnTo>
                    <a:pt x="11162" y="19907"/>
                  </a:lnTo>
                  <a:lnTo>
                    <a:pt x="10416" y="19251"/>
                  </a:lnTo>
                  <a:lnTo>
                    <a:pt x="7383" y="19114"/>
                  </a:lnTo>
                  <a:lnTo>
                    <a:pt x="4329" y="19388"/>
                  </a:lnTo>
                  <a:lnTo>
                    <a:pt x="1907" y="20174"/>
                  </a:lnTo>
                  <a:lnTo>
                    <a:pt x="0" y="18923"/>
                  </a:lnTo>
                  <a:lnTo>
                    <a:pt x="1177" y="17804"/>
                  </a:lnTo>
                  <a:lnTo>
                    <a:pt x="2674" y="17668"/>
                  </a:lnTo>
                  <a:lnTo>
                    <a:pt x="3680" y="16334"/>
                  </a:lnTo>
                  <a:lnTo>
                    <a:pt x="4960" y="15541"/>
                  </a:lnTo>
                  <a:lnTo>
                    <a:pt x="6637" y="16033"/>
                  </a:lnTo>
                  <a:lnTo>
                    <a:pt x="8203" y="16279"/>
                  </a:lnTo>
                  <a:lnTo>
                    <a:pt x="9693" y="15161"/>
                  </a:lnTo>
                  <a:lnTo>
                    <a:pt x="10727" y="14180"/>
                  </a:lnTo>
                  <a:lnTo>
                    <a:pt x="13446" y="12244"/>
                  </a:lnTo>
                  <a:lnTo>
                    <a:pt x="14243" y="11348"/>
                  </a:lnTo>
                  <a:lnTo>
                    <a:pt x="16242" y="10719"/>
                  </a:lnTo>
                  <a:lnTo>
                    <a:pt x="16482" y="9003"/>
                  </a:lnTo>
                  <a:lnTo>
                    <a:pt x="16482" y="7470"/>
                  </a:lnTo>
                  <a:lnTo>
                    <a:pt x="14963" y="5446"/>
                  </a:lnTo>
                  <a:lnTo>
                    <a:pt x="14030" y="3313"/>
                  </a:lnTo>
                  <a:lnTo>
                    <a:pt x="13976" y="2082"/>
                  </a:lnTo>
                  <a:lnTo>
                    <a:pt x="13500" y="1100"/>
                  </a:lnTo>
                  <a:lnTo>
                    <a:pt x="14831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45" name="Shape 1560"/>
            <p:cNvSpPr/>
            <p:nvPr/>
          </p:nvSpPr>
          <p:spPr>
            <a:xfrm>
              <a:off x="17545119" y="3231322"/>
              <a:ext cx="96044" cy="85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30" y="2820"/>
                  </a:moveTo>
                  <a:lnTo>
                    <a:pt x="3175" y="0"/>
                  </a:lnTo>
                  <a:lnTo>
                    <a:pt x="0" y="4621"/>
                  </a:lnTo>
                  <a:lnTo>
                    <a:pt x="4230" y="10217"/>
                  </a:lnTo>
                  <a:lnTo>
                    <a:pt x="4401" y="19722"/>
                  </a:lnTo>
                  <a:lnTo>
                    <a:pt x="14203" y="21600"/>
                  </a:lnTo>
                  <a:lnTo>
                    <a:pt x="18813" y="14767"/>
                  </a:lnTo>
                  <a:lnTo>
                    <a:pt x="21600" y="929"/>
                  </a:lnTo>
                  <a:lnTo>
                    <a:pt x="15130" y="282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46" name="Shape 1561"/>
            <p:cNvSpPr/>
            <p:nvPr/>
          </p:nvSpPr>
          <p:spPr>
            <a:xfrm>
              <a:off x="17403233" y="3248723"/>
              <a:ext cx="118255" cy="16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79" y="0"/>
                  </a:moveTo>
                  <a:lnTo>
                    <a:pt x="10237" y="2528"/>
                  </a:lnTo>
                  <a:lnTo>
                    <a:pt x="16136" y="4696"/>
                  </a:lnTo>
                  <a:lnTo>
                    <a:pt x="19977" y="6514"/>
                  </a:lnTo>
                  <a:lnTo>
                    <a:pt x="19602" y="11221"/>
                  </a:lnTo>
                  <a:lnTo>
                    <a:pt x="20976" y="14878"/>
                  </a:lnTo>
                  <a:lnTo>
                    <a:pt x="21600" y="19246"/>
                  </a:lnTo>
                  <a:lnTo>
                    <a:pt x="18618" y="21600"/>
                  </a:lnTo>
                  <a:lnTo>
                    <a:pt x="11299" y="20100"/>
                  </a:lnTo>
                  <a:lnTo>
                    <a:pt x="11672" y="15196"/>
                  </a:lnTo>
                  <a:lnTo>
                    <a:pt x="4821" y="10992"/>
                  </a:lnTo>
                  <a:lnTo>
                    <a:pt x="1366" y="8562"/>
                  </a:lnTo>
                  <a:lnTo>
                    <a:pt x="0" y="4533"/>
                  </a:lnTo>
                  <a:lnTo>
                    <a:pt x="5179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47" name="Shape 1562"/>
            <p:cNvSpPr/>
            <p:nvPr/>
          </p:nvSpPr>
          <p:spPr>
            <a:xfrm>
              <a:off x="16949394" y="3862437"/>
              <a:ext cx="112511" cy="21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extrusionOk="0">
                  <a:moveTo>
                    <a:pt x="10688" y="0"/>
                  </a:moveTo>
                  <a:lnTo>
                    <a:pt x="7165" y="3027"/>
                  </a:lnTo>
                  <a:lnTo>
                    <a:pt x="5618" y="8797"/>
                  </a:lnTo>
                  <a:lnTo>
                    <a:pt x="0" y="12556"/>
                  </a:lnTo>
                  <a:lnTo>
                    <a:pt x="2313" y="15996"/>
                  </a:lnTo>
                  <a:lnTo>
                    <a:pt x="6119" y="18152"/>
                  </a:lnTo>
                  <a:lnTo>
                    <a:pt x="12017" y="21600"/>
                  </a:lnTo>
                  <a:lnTo>
                    <a:pt x="18421" y="20856"/>
                  </a:lnTo>
                  <a:lnTo>
                    <a:pt x="19994" y="15920"/>
                  </a:lnTo>
                  <a:lnTo>
                    <a:pt x="19601" y="12480"/>
                  </a:lnTo>
                  <a:cubicBezTo>
                    <a:pt x="20082" y="11316"/>
                    <a:pt x="20475" y="10143"/>
                    <a:pt x="20780" y="8963"/>
                  </a:cubicBezTo>
                  <a:cubicBezTo>
                    <a:pt x="21337" y="6812"/>
                    <a:pt x="21600" y="4643"/>
                    <a:pt x="21567" y="2472"/>
                  </a:cubicBezTo>
                  <a:lnTo>
                    <a:pt x="10688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48" name="Shape 1563"/>
            <p:cNvSpPr/>
            <p:nvPr/>
          </p:nvSpPr>
          <p:spPr>
            <a:xfrm>
              <a:off x="16257568" y="4258867"/>
              <a:ext cx="123423" cy="129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37" y="806"/>
                  </a:moveTo>
                  <a:lnTo>
                    <a:pt x="13014" y="0"/>
                  </a:lnTo>
                  <a:lnTo>
                    <a:pt x="4311" y="2387"/>
                  </a:lnTo>
                  <a:lnTo>
                    <a:pt x="1595" y="5661"/>
                  </a:lnTo>
                  <a:lnTo>
                    <a:pt x="0" y="10054"/>
                  </a:lnTo>
                  <a:lnTo>
                    <a:pt x="1800" y="15494"/>
                  </a:lnTo>
                  <a:lnTo>
                    <a:pt x="5016" y="21600"/>
                  </a:lnTo>
                  <a:lnTo>
                    <a:pt x="11327" y="20806"/>
                  </a:lnTo>
                  <a:lnTo>
                    <a:pt x="13480" y="14360"/>
                  </a:lnTo>
                  <a:lnTo>
                    <a:pt x="21600" y="6554"/>
                  </a:lnTo>
                  <a:lnTo>
                    <a:pt x="20237" y="80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49" name="Shape 1564"/>
            <p:cNvSpPr/>
            <p:nvPr/>
          </p:nvSpPr>
          <p:spPr>
            <a:xfrm>
              <a:off x="17027690" y="4347785"/>
              <a:ext cx="320305" cy="419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05" y="214"/>
                  </a:moveTo>
                  <a:lnTo>
                    <a:pt x="2995" y="0"/>
                  </a:lnTo>
                  <a:lnTo>
                    <a:pt x="2584" y="2552"/>
                  </a:lnTo>
                  <a:lnTo>
                    <a:pt x="3044" y="4581"/>
                  </a:lnTo>
                  <a:lnTo>
                    <a:pt x="2030" y="7340"/>
                  </a:lnTo>
                  <a:lnTo>
                    <a:pt x="0" y="9509"/>
                  </a:lnTo>
                  <a:cubicBezTo>
                    <a:pt x="160" y="10395"/>
                    <a:pt x="581" y="11243"/>
                    <a:pt x="1232" y="11988"/>
                  </a:cubicBezTo>
                  <a:cubicBezTo>
                    <a:pt x="2023" y="12895"/>
                    <a:pt x="3124" y="13621"/>
                    <a:pt x="4418" y="14087"/>
                  </a:cubicBezTo>
                  <a:lnTo>
                    <a:pt x="5236" y="15133"/>
                  </a:lnTo>
                  <a:lnTo>
                    <a:pt x="7310" y="17966"/>
                  </a:lnTo>
                  <a:lnTo>
                    <a:pt x="8555" y="18981"/>
                  </a:lnTo>
                  <a:lnTo>
                    <a:pt x="11367" y="20065"/>
                  </a:lnTo>
                  <a:lnTo>
                    <a:pt x="14409" y="20170"/>
                  </a:lnTo>
                  <a:lnTo>
                    <a:pt x="16201" y="20275"/>
                  </a:lnTo>
                  <a:lnTo>
                    <a:pt x="18690" y="21010"/>
                  </a:lnTo>
                  <a:lnTo>
                    <a:pt x="21410" y="21600"/>
                  </a:lnTo>
                  <a:lnTo>
                    <a:pt x="21600" y="19654"/>
                  </a:lnTo>
                  <a:lnTo>
                    <a:pt x="20730" y="18749"/>
                  </a:lnTo>
                  <a:lnTo>
                    <a:pt x="19543" y="17743"/>
                  </a:lnTo>
                  <a:lnTo>
                    <a:pt x="15953" y="18233"/>
                  </a:lnTo>
                  <a:cubicBezTo>
                    <a:pt x="15448" y="18445"/>
                    <a:pt x="14862" y="18519"/>
                    <a:pt x="14294" y="18443"/>
                  </a:cubicBezTo>
                  <a:cubicBezTo>
                    <a:pt x="13070" y="18278"/>
                    <a:pt x="12157" y="17495"/>
                    <a:pt x="12093" y="16553"/>
                  </a:cubicBezTo>
                  <a:lnTo>
                    <a:pt x="9471" y="15298"/>
                  </a:lnTo>
                  <a:lnTo>
                    <a:pt x="8693" y="14218"/>
                  </a:lnTo>
                  <a:lnTo>
                    <a:pt x="8601" y="12924"/>
                  </a:lnTo>
                  <a:cubicBezTo>
                    <a:pt x="9108" y="12238"/>
                    <a:pt x="9615" y="11551"/>
                    <a:pt x="10122" y="10864"/>
                  </a:cubicBezTo>
                  <a:cubicBezTo>
                    <a:pt x="10531" y="10309"/>
                    <a:pt x="10940" y="9754"/>
                    <a:pt x="11349" y="9198"/>
                  </a:cubicBezTo>
                  <a:lnTo>
                    <a:pt x="11759" y="7593"/>
                  </a:lnTo>
                  <a:lnTo>
                    <a:pt x="9915" y="5459"/>
                  </a:lnTo>
                  <a:lnTo>
                    <a:pt x="8117" y="3260"/>
                  </a:lnTo>
                  <a:lnTo>
                    <a:pt x="6205" y="214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50" name="Shape 1565"/>
            <p:cNvSpPr/>
            <p:nvPr/>
          </p:nvSpPr>
          <p:spPr>
            <a:xfrm>
              <a:off x="16899349" y="4916539"/>
              <a:ext cx="180063" cy="195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5" h="19908" extrusionOk="0">
                  <a:moveTo>
                    <a:pt x="17580" y="0"/>
                  </a:moveTo>
                  <a:lnTo>
                    <a:pt x="14738" y="1728"/>
                  </a:lnTo>
                  <a:lnTo>
                    <a:pt x="10679" y="5098"/>
                  </a:lnTo>
                  <a:lnTo>
                    <a:pt x="8216" y="7569"/>
                  </a:lnTo>
                  <a:lnTo>
                    <a:pt x="8222" y="12060"/>
                  </a:lnTo>
                  <a:lnTo>
                    <a:pt x="5046" y="14125"/>
                  </a:lnTo>
                  <a:cubicBezTo>
                    <a:pt x="3326" y="12967"/>
                    <a:pt x="832" y="13677"/>
                    <a:pt x="191" y="15507"/>
                  </a:cubicBezTo>
                  <a:cubicBezTo>
                    <a:pt x="-1095" y="19179"/>
                    <a:pt x="4427" y="21600"/>
                    <a:pt x="6929" y="18462"/>
                  </a:cubicBezTo>
                  <a:lnTo>
                    <a:pt x="10638" y="16258"/>
                  </a:lnTo>
                  <a:lnTo>
                    <a:pt x="12739" y="13426"/>
                  </a:lnTo>
                  <a:lnTo>
                    <a:pt x="14530" y="11490"/>
                  </a:lnTo>
                  <a:lnTo>
                    <a:pt x="18733" y="6592"/>
                  </a:lnTo>
                  <a:lnTo>
                    <a:pt x="20505" y="1980"/>
                  </a:lnTo>
                  <a:lnTo>
                    <a:pt x="1758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51" name="Shape 1566"/>
            <p:cNvSpPr/>
            <p:nvPr/>
          </p:nvSpPr>
          <p:spPr>
            <a:xfrm>
              <a:off x="17101566" y="4752266"/>
              <a:ext cx="84614" cy="83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24" y="0"/>
                  </a:moveTo>
                  <a:lnTo>
                    <a:pt x="0" y="3997"/>
                  </a:lnTo>
                  <a:lnTo>
                    <a:pt x="7260" y="15507"/>
                  </a:lnTo>
                  <a:lnTo>
                    <a:pt x="11327" y="21600"/>
                  </a:lnTo>
                  <a:lnTo>
                    <a:pt x="21600" y="21076"/>
                  </a:lnTo>
                  <a:lnTo>
                    <a:pt x="15668" y="7101"/>
                  </a:lnTo>
                  <a:lnTo>
                    <a:pt x="5824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52" name="Shape 1567"/>
            <p:cNvSpPr/>
            <p:nvPr/>
          </p:nvSpPr>
          <p:spPr>
            <a:xfrm>
              <a:off x="17376179" y="4815663"/>
              <a:ext cx="142278" cy="98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12" y="90"/>
                  </a:moveTo>
                  <a:lnTo>
                    <a:pt x="0" y="1424"/>
                  </a:lnTo>
                  <a:lnTo>
                    <a:pt x="3236" y="8466"/>
                  </a:lnTo>
                  <a:lnTo>
                    <a:pt x="8121" y="17785"/>
                  </a:lnTo>
                  <a:lnTo>
                    <a:pt x="13518" y="21155"/>
                  </a:lnTo>
                  <a:lnTo>
                    <a:pt x="21600" y="21600"/>
                  </a:lnTo>
                  <a:lnTo>
                    <a:pt x="17669" y="11727"/>
                  </a:lnTo>
                  <a:lnTo>
                    <a:pt x="14063" y="7299"/>
                  </a:lnTo>
                  <a:lnTo>
                    <a:pt x="10768" y="6411"/>
                  </a:lnTo>
                  <a:lnTo>
                    <a:pt x="7589" y="0"/>
                  </a:lnTo>
                  <a:lnTo>
                    <a:pt x="3112" y="9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53" name="Shape 1568"/>
            <p:cNvSpPr/>
            <p:nvPr/>
          </p:nvSpPr>
          <p:spPr>
            <a:xfrm>
              <a:off x="17287482" y="4674344"/>
              <a:ext cx="39249" cy="51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4" y="4234"/>
                  </a:moveTo>
                  <a:lnTo>
                    <a:pt x="5083" y="0"/>
                  </a:lnTo>
                  <a:lnTo>
                    <a:pt x="0" y="11342"/>
                  </a:lnTo>
                  <a:lnTo>
                    <a:pt x="21600" y="21600"/>
                  </a:lnTo>
                  <a:lnTo>
                    <a:pt x="20404" y="4234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54" name="Shape 1569"/>
            <p:cNvSpPr/>
            <p:nvPr/>
          </p:nvSpPr>
          <p:spPr>
            <a:xfrm>
              <a:off x="17184214" y="4853914"/>
              <a:ext cx="96154" cy="98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99" y="3302"/>
                  </a:moveTo>
                  <a:cubicBezTo>
                    <a:pt x="9224" y="3989"/>
                    <a:pt x="8549" y="4676"/>
                    <a:pt x="7875" y="5363"/>
                  </a:cubicBezTo>
                  <a:cubicBezTo>
                    <a:pt x="7200" y="6049"/>
                    <a:pt x="6525" y="6736"/>
                    <a:pt x="5850" y="7423"/>
                  </a:cubicBezTo>
                  <a:lnTo>
                    <a:pt x="0" y="13749"/>
                  </a:lnTo>
                  <a:lnTo>
                    <a:pt x="5955" y="20264"/>
                  </a:lnTo>
                  <a:lnTo>
                    <a:pt x="13153" y="21600"/>
                  </a:lnTo>
                  <a:lnTo>
                    <a:pt x="16685" y="18073"/>
                  </a:lnTo>
                  <a:lnTo>
                    <a:pt x="16244" y="11856"/>
                  </a:lnTo>
                  <a:lnTo>
                    <a:pt x="21600" y="2243"/>
                  </a:lnTo>
                  <a:lnTo>
                    <a:pt x="15783" y="0"/>
                  </a:lnTo>
                  <a:lnTo>
                    <a:pt x="9899" y="3302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55" name="Shape 1570"/>
            <p:cNvSpPr/>
            <p:nvPr/>
          </p:nvSpPr>
          <p:spPr>
            <a:xfrm>
              <a:off x="17259825" y="4958784"/>
              <a:ext cx="75172" cy="110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80" y="0"/>
                  </a:moveTo>
                  <a:lnTo>
                    <a:pt x="5492" y="4637"/>
                  </a:lnTo>
                  <a:lnTo>
                    <a:pt x="0" y="9562"/>
                  </a:lnTo>
                  <a:lnTo>
                    <a:pt x="532" y="14978"/>
                  </a:lnTo>
                  <a:lnTo>
                    <a:pt x="5198" y="17362"/>
                  </a:lnTo>
                  <a:lnTo>
                    <a:pt x="8142" y="21600"/>
                  </a:lnTo>
                  <a:lnTo>
                    <a:pt x="17499" y="19994"/>
                  </a:lnTo>
                  <a:lnTo>
                    <a:pt x="17499" y="13520"/>
                  </a:lnTo>
                  <a:lnTo>
                    <a:pt x="21600" y="9579"/>
                  </a:lnTo>
                  <a:lnTo>
                    <a:pt x="19856" y="4413"/>
                  </a:lnTo>
                  <a:lnTo>
                    <a:pt x="14429" y="2161"/>
                  </a:lnTo>
                  <a:lnTo>
                    <a:pt x="758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56" name="Shape 1571"/>
            <p:cNvSpPr/>
            <p:nvPr/>
          </p:nvSpPr>
          <p:spPr>
            <a:xfrm>
              <a:off x="17359165" y="4900748"/>
              <a:ext cx="60366" cy="102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74" y="2282"/>
                  </a:moveTo>
                  <a:lnTo>
                    <a:pt x="2301" y="0"/>
                  </a:lnTo>
                  <a:lnTo>
                    <a:pt x="0" y="4114"/>
                  </a:lnTo>
                  <a:lnTo>
                    <a:pt x="8942" y="8249"/>
                  </a:lnTo>
                  <a:lnTo>
                    <a:pt x="10410" y="16662"/>
                  </a:lnTo>
                  <a:lnTo>
                    <a:pt x="13285" y="21600"/>
                  </a:lnTo>
                  <a:lnTo>
                    <a:pt x="21600" y="19354"/>
                  </a:lnTo>
                  <a:lnTo>
                    <a:pt x="20132" y="10993"/>
                  </a:lnTo>
                  <a:lnTo>
                    <a:pt x="10374" y="2282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57" name="Shape 1572"/>
            <p:cNvSpPr/>
            <p:nvPr/>
          </p:nvSpPr>
          <p:spPr>
            <a:xfrm>
              <a:off x="17252143" y="4998506"/>
              <a:ext cx="327990" cy="320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extrusionOk="0">
                  <a:moveTo>
                    <a:pt x="15618" y="0"/>
                  </a:moveTo>
                  <a:lnTo>
                    <a:pt x="14068" y="137"/>
                  </a:lnTo>
                  <a:lnTo>
                    <a:pt x="13901" y="3471"/>
                  </a:lnTo>
                  <a:lnTo>
                    <a:pt x="11653" y="5499"/>
                  </a:lnTo>
                  <a:lnTo>
                    <a:pt x="9433" y="7154"/>
                  </a:lnTo>
                  <a:lnTo>
                    <a:pt x="8019" y="8935"/>
                  </a:lnTo>
                  <a:lnTo>
                    <a:pt x="6129" y="8803"/>
                  </a:lnTo>
                  <a:lnTo>
                    <a:pt x="4020" y="7291"/>
                  </a:lnTo>
                  <a:lnTo>
                    <a:pt x="1658" y="8253"/>
                  </a:lnTo>
                  <a:lnTo>
                    <a:pt x="1029" y="10864"/>
                  </a:lnTo>
                  <a:lnTo>
                    <a:pt x="0" y="12771"/>
                  </a:lnTo>
                  <a:lnTo>
                    <a:pt x="3621" y="12908"/>
                  </a:lnTo>
                  <a:lnTo>
                    <a:pt x="5425" y="10801"/>
                  </a:lnTo>
                  <a:lnTo>
                    <a:pt x="6970" y="11345"/>
                  </a:lnTo>
                  <a:lnTo>
                    <a:pt x="8696" y="13544"/>
                  </a:lnTo>
                  <a:lnTo>
                    <a:pt x="8696" y="16286"/>
                  </a:lnTo>
                  <a:lnTo>
                    <a:pt x="10584" y="19825"/>
                  </a:lnTo>
                  <a:lnTo>
                    <a:pt x="11691" y="21600"/>
                  </a:lnTo>
                  <a:lnTo>
                    <a:pt x="13329" y="20592"/>
                  </a:lnTo>
                  <a:lnTo>
                    <a:pt x="14785" y="19539"/>
                  </a:lnTo>
                  <a:lnTo>
                    <a:pt x="16955" y="20226"/>
                  </a:lnTo>
                  <a:lnTo>
                    <a:pt x="17088" y="18955"/>
                  </a:lnTo>
                  <a:lnTo>
                    <a:pt x="14658" y="17037"/>
                  </a:lnTo>
                  <a:lnTo>
                    <a:pt x="14525" y="14747"/>
                  </a:lnTo>
                  <a:lnTo>
                    <a:pt x="15986" y="13831"/>
                  </a:lnTo>
                  <a:lnTo>
                    <a:pt x="18372" y="14380"/>
                  </a:lnTo>
                  <a:lnTo>
                    <a:pt x="18632" y="17071"/>
                  </a:lnTo>
                  <a:cubicBezTo>
                    <a:pt x="19138" y="17458"/>
                    <a:pt x="19818" y="17494"/>
                    <a:pt x="20359" y="17163"/>
                  </a:cubicBezTo>
                  <a:cubicBezTo>
                    <a:pt x="21600" y="16403"/>
                    <a:pt x="21524" y="14520"/>
                    <a:pt x="20226" y="13871"/>
                  </a:cubicBezTo>
                  <a:cubicBezTo>
                    <a:pt x="19707" y="12622"/>
                    <a:pt x="19161" y="11385"/>
                    <a:pt x="18588" y="10161"/>
                  </a:cubicBezTo>
                  <a:cubicBezTo>
                    <a:pt x="18105" y="9128"/>
                    <a:pt x="17603" y="8105"/>
                    <a:pt x="17082" y="7092"/>
                  </a:cubicBezTo>
                  <a:lnTo>
                    <a:pt x="16551" y="3382"/>
                  </a:lnTo>
                  <a:lnTo>
                    <a:pt x="15618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58" name="Shape 1573"/>
            <p:cNvSpPr/>
            <p:nvPr/>
          </p:nvSpPr>
          <p:spPr>
            <a:xfrm>
              <a:off x="16363346" y="5233744"/>
              <a:ext cx="664857" cy="76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93" y="182"/>
                  </a:moveTo>
                  <a:lnTo>
                    <a:pt x="19070" y="0"/>
                  </a:lnTo>
                  <a:lnTo>
                    <a:pt x="20340" y="1335"/>
                  </a:lnTo>
                  <a:lnTo>
                    <a:pt x="21003" y="2362"/>
                  </a:lnTo>
                  <a:lnTo>
                    <a:pt x="21600" y="2990"/>
                  </a:lnTo>
                  <a:lnTo>
                    <a:pt x="21001" y="3848"/>
                  </a:lnTo>
                  <a:lnTo>
                    <a:pt x="20512" y="4459"/>
                  </a:lnTo>
                  <a:lnTo>
                    <a:pt x="19915" y="5222"/>
                  </a:lnTo>
                  <a:lnTo>
                    <a:pt x="19382" y="6290"/>
                  </a:lnTo>
                  <a:lnTo>
                    <a:pt x="19382" y="7432"/>
                  </a:lnTo>
                  <a:lnTo>
                    <a:pt x="19626" y="8233"/>
                  </a:lnTo>
                  <a:lnTo>
                    <a:pt x="20490" y="9318"/>
                  </a:lnTo>
                  <a:lnTo>
                    <a:pt x="21464" y="10423"/>
                  </a:lnTo>
                  <a:lnTo>
                    <a:pt x="21531" y="12044"/>
                  </a:lnTo>
                  <a:lnTo>
                    <a:pt x="19671" y="12598"/>
                  </a:lnTo>
                  <a:lnTo>
                    <a:pt x="19271" y="13509"/>
                  </a:lnTo>
                  <a:lnTo>
                    <a:pt x="19427" y="14768"/>
                  </a:lnTo>
                  <a:lnTo>
                    <a:pt x="18783" y="15910"/>
                  </a:lnTo>
                  <a:lnTo>
                    <a:pt x="18030" y="16900"/>
                  </a:lnTo>
                  <a:lnTo>
                    <a:pt x="16831" y="17925"/>
                  </a:lnTo>
                  <a:lnTo>
                    <a:pt x="16378" y="19125"/>
                  </a:lnTo>
                  <a:lnTo>
                    <a:pt x="15584" y="20935"/>
                  </a:lnTo>
                  <a:lnTo>
                    <a:pt x="14482" y="21600"/>
                  </a:lnTo>
                  <a:lnTo>
                    <a:pt x="13585" y="21028"/>
                  </a:lnTo>
                  <a:lnTo>
                    <a:pt x="12212" y="20589"/>
                  </a:lnTo>
                  <a:lnTo>
                    <a:pt x="11498" y="20436"/>
                  </a:lnTo>
                  <a:lnTo>
                    <a:pt x="10252" y="20665"/>
                  </a:lnTo>
                  <a:lnTo>
                    <a:pt x="9540" y="20665"/>
                  </a:lnTo>
                  <a:lnTo>
                    <a:pt x="7603" y="20436"/>
                  </a:lnTo>
                  <a:lnTo>
                    <a:pt x="6274" y="20172"/>
                  </a:lnTo>
                  <a:lnTo>
                    <a:pt x="4280" y="19885"/>
                  </a:lnTo>
                  <a:lnTo>
                    <a:pt x="3374" y="19375"/>
                  </a:lnTo>
                  <a:lnTo>
                    <a:pt x="2783" y="17734"/>
                  </a:lnTo>
                  <a:lnTo>
                    <a:pt x="1530" y="16227"/>
                  </a:lnTo>
                  <a:cubicBezTo>
                    <a:pt x="1300" y="15735"/>
                    <a:pt x="1078" y="15241"/>
                    <a:pt x="863" y="14744"/>
                  </a:cubicBezTo>
                  <a:cubicBezTo>
                    <a:pt x="560" y="14044"/>
                    <a:pt x="273" y="13340"/>
                    <a:pt x="0" y="12631"/>
                  </a:cubicBezTo>
                  <a:lnTo>
                    <a:pt x="197" y="11603"/>
                  </a:lnTo>
                  <a:lnTo>
                    <a:pt x="1259" y="10406"/>
                  </a:lnTo>
                  <a:lnTo>
                    <a:pt x="2436" y="9948"/>
                  </a:lnTo>
                  <a:lnTo>
                    <a:pt x="2902" y="10864"/>
                  </a:lnTo>
                  <a:lnTo>
                    <a:pt x="3946" y="11529"/>
                  </a:lnTo>
                  <a:lnTo>
                    <a:pt x="4323" y="10976"/>
                  </a:lnTo>
                  <a:lnTo>
                    <a:pt x="4723" y="9946"/>
                  </a:lnTo>
                  <a:lnTo>
                    <a:pt x="5431" y="9223"/>
                  </a:lnTo>
                  <a:lnTo>
                    <a:pt x="6230" y="8765"/>
                  </a:lnTo>
                  <a:lnTo>
                    <a:pt x="7338" y="8307"/>
                  </a:lnTo>
                  <a:lnTo>
                    <a:pt x="8604" y="7735"/>
                  </a:lnTo>
                  <a:lnTo>
                    <a:pt x="9378" y="7184"/>
                  </a:lnTo>
                  <a:lnTo>
                    <a:pt x="10242" y="5586"/>
                  </a:lnTo>
                  <a:lnTo>
                    <a:pt x="10927" y="5033"/>
                  </a:lnTo>
                  <a:lnTo>
                    <a:pt x="11838" y="4480"/>
                  </a:lnTo>
                  <a:lnTo>
                    <a:pt x="12570" y="4251"/>
                  </a:lnTo>
                  <a:lnTo>
                    <a:pt x="13392" y="4041"/>
                  </a:lnTo>
                  <a:lnTo>
                    <a:pt x="14386" y="3302"/>
                  </a:lnTo>
                  <a:lnTo>
                    <a:pt x="15319" y="2405"/>
                  </a:lnTo>
                  <a:lnTo>
                    <a:pt x="16229" y="1451"/>
                  </a:lnTo>
                  <a:lnTo>
                    <a:pt x="17693" y="182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59" name="Shape 1574"/>
            <p:cNvSpPr/>
            <p:nvPr/>
          </p:nvSpPr>
          <p:spPr>
            <a:xfrm>
              <a:off x="17031103" y="5603968"/>
              <a:ext cx="445737" cy="533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"/>
                  </a:moveTo>
                  <a:lnTo>
                    <a:pt x="19302" y="0"/>
                  </a:lnTo>
                  <a:lnTo>
                    <a:pt x="18507" y="1508"/>
                  </a:lnTo>
                  <a:lnTo>
                    <a:pt x="16888" y="2495"/>
                  </a:lnTo>
                  <a:lnTo>
                    <a:pt x="15588" y="2660"/>
                  </a:lnTo>
                  <a:lnTo>
                    <a:pt x="14223" y="1866"/>
                  </a:lnTo>
                  <a:lnTo>
                    <a:pt x="11000" y="1783"/>
                  </a:lnTo>
                  <a:lnTo>
                    <a:pt x="9523" y="1673"/>
                  </a:lnTo>
                  <a:lnTo>
                    <a:pt x="7078" y="1838"/>
                  </a:lnTo>
                  <a:lnTo>
                    <a:pt x="3910" y="2828"/>
                  </a:lnTo>
                  <a:lnTo>
                    <a:pt x="3328" y="4063"/>
                  </a:lnTo>
                  <a:lnTo>
                    <a:pt x="3249" y="6070"/>
                  </a:lnTo>
                  <a:lnTo>
                    <a:pt x="3252" y="8298"/>
                  </a:lnTo>
                  <a:lnTo>
                    <a:pt x="3450" y="9618"/>
                  </a:lnTo>
                  <a:lnTo>
                    <a:pt x="3152" y="10719"/>
                  </a:lnTo>
                  <a:lnTo>
                    <a:pt x="1267" y="12420"/>
                  </a:lnTo>
                  <a:lnTo>
                    <a:pt x="0" y="14236"/>
                  </a:lnTo>
                  <a:lnTo>
                    <a:pt x="998" y="16436"/>
                  </a:lnTo>
                  <a:lnTo>
                    <a:pt x="1891" y="17340"/>
                  </a:lnTo>
                  <a:lnTo>
                    <a:pt x="2289" y="18739"/>
                  </a:lnTo>
                  <a:lnTo>
                    <a:pt x="1593" y="20390"/>
                  </a:lnTo>
                  <a:lnTo>
                    <a:pt x="2388" y="21600"/>
                  </a:lnTo>
                  <a:lnTo>
                    <a:pt x="4442" y="21352"/>
                  </a:lnTo>
                  <a:lnTo>
                    <a:pt x="5237" y="19733"/>
                  </a:lnTo>
                  <a:lnTo>
                    <a:pt x="4342" y="17643"/>
                  </a:lnTo>
                  <a:lnTo>
                    <a:pt x="3945" y="16161"/>
                  </a:lnTo>
                  <a:cubicBezTo>
                    <a:pt x="4074" y="15650"/>
                    <a:pt x="4347" y="15172"/>
                    <a:pt x="4740" y="14765"/>
                  </a:cubicBezTo>
                  <a:cubicBezTo>
                    <a:pt x="5266" y="14220"/>
                    <a:pt x="5984" y="13826"/>
                    <a:pt x="6793" y="13637"/>
                  </a:cubicBezTo>
                  <a:lnTo>
                    <a:pt x="8040" y="13310"/>
                  </a:lnTo>
                  <a:lnTo>
                    <a:pt x="8802" y="14576"/>
                  </a:lnTo>
                  <a:lnTo>
                    <a:pt x="8802" y="16635"/>
                  </a:lnTo>
                  <a:cubicBezTo>
                    <a:pt x="9210" y="17046"/>
                    <a:pt x="9677" y="17415"/>
                    <a:pt x="10193" y="17732"/>
                  </a:cubicBezTo>
                  <a:cubicBezTo>
                    <a:pt x="10742" y="18070"/>
                    <a:pt x="11342" y="18347"/>
                    <a:pt x="11978" y="18557"/>
                  </a:cubicBezTo>
                  <a:cubicBezTo>
                    <a:pt x="12325" y="18437"/>
                    <a:pt x="12624" y="18237"/>
                    <a:pt x="12839" y="17979"/>
                  </a:cubicBezTo>
                  <a:cubicBezTo>
                    <a:pt x="13328" y="17393"/>
                    <a:pt x="13328" y="16616"/>
                    <a:pt x="12839" y="16030"/>
                  </a:cubicBezTo>
                  <a:lnTo>
                    <a:pt x="12209" y="14548"/>
                  </a:lnTo>
                  <a:cubicBezTo>
                    <a:pt x="11711" y="14198"/>
                    <a:pt x="11335" y="13743"/>
                    <a:pt x="11120" y="13231"/>
                  </a:cubicBezTo>
                  <a:cubicBezTo>
                    <a:pt x="10817" y="12506"/>
                    <a:pt x="10852" y="11712"/>
                    <a:pt x="11220" y="11007"/>
                  </a:cubicBezTo>
                  <a:lnTo>
                    <a:pt x="12512" y="9934"/>
                  </a:lnTo>
                  <a:lnTo>
                    <a:pt x="14201" y="9109"/>
                  </a:lnTo>
                  <a:lnTo>
                    <a:pt x="15352" y="8700"/>
                  </a:lnTo>
                  <a:lnTo>
                    <a:pt x="14756" y="7572"/>
                  </a:lnTo>
                  <a:lnTo>
                    <a:pt x="12081" y="7903"/>
                  </a:lnTo>
                  <a:lnTo>
                    <a:pt x="8450" y="9109"/>
                  </a:lnTo>
                  <a:cubicBezTo>
                    <a:pt x="7962" y="9001"/>
                    <a:pt x="7496" y="8834"/>
                    <a:pt x="7067" y="8614"/>
                  </a:cubicBezTo>
                  <a:cubicBezTo>
                    <a:pt x="6290" y="8217"/>
                    <a:pt x="5653" y="7659"/>
                    <a:pt x="5216" y="6995"/>
                  </a:cubicBezTo>
                  <a:cubicBezTo>
                    <a:pt x="5085" y="6422"/>
                    <a:pt x="5085" y="5835"/>
                    <a:pt x="5216" y="5262"/>
                  </a:cubicBezTo>
                  <a:cubicBezTo>
                    <a:pt x="5343" y="4707"/>
                    <a:pt x="5600" y="4165"/>
                    <a:pt x="6106" y="3787"/>
                  </a:cubicBezTo>
                  <a:cubicBezTo>
                    <a:pt x="6720" y="3329"/>
                    <a:pt x="7565" y="3206"/>
                    <a:pt x="8388" y="3154"/>
                  </a:cubicBezTo>
                  <a:cubicBezTo>
                    <a:pt x="9337" y="3095"/>
                    <a:pt x="10291" y="3113"/>
                    <a:pt x="11236" y="3209"/>
                  </a:cubicBezTo>
                  <a:lnTo>
                    <a:pt x="12594" y="3347"/>
                  </a:lnTo>
                  <a:lnTo>
                    <a:pt x="13886" y="3787"/>
                  </a:lnTo>
                  <a:lnTo>
                    <a:pt x="15045" y="4475"/>
                  </a:lnTo>
                  <a:lnTo>
                    <a:pt x="16900" y="4695"/>
                  </a:lnTo>
                  <a:cubicBezTo>
                    <a:pt x="17689" y="4733"/>
                    <a:pt x="18466" y="4527"/>
                    <a:pt x="19083" y="4117"/>
                  </a:cubicBezTo>
                  <a:cubicBezTo>
                    <a:pt x="19535" y="3816"/>
                    <a:pt x="19878" y="3418"/>
                    <a:pt x="20076" y="2965"/>
                  </a:cubicBezTo>
                  <a:lnTo>
                    <a:pt x="21434" y="1511"/>
                  </a:lnTo>
                  <a:lnTo>
                    <a:pt x="21600" y="1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60" name="Shape 1575"/>
            <p:cNvSpPr/>
            <p:nvPr/>
          </p:nvSpPr>
          <p:spPr>
            <a:xfrm>
              <a:off x="17630714" y="5537434"/>
              <a:ext cx="82667" cy="209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55" y="0"/>
                  </a:moveTo>
                  <a:lnTo>
                    <a:pt x="9754" y="981"/>
                  </a:lnTo>
                  <a:lnTo>
                    <a:pt x="6086" y="3566"/>
                  </a:lnTo>
                  <a:lnTo>
                    <a:pt x="1417" y="5861"/>
                  </a:lnTo>
                  <a:lnTo>
                    <a:pt x="4076" y="9434"/>
                  </a:lnTo>
                  <a:lnTo>
                    <a:pt x="6254" y="12097"/>
                  </a:lnTo>
                  <a:lnTo>
                    <a:pt x="3575" y="14050"/>
                  </a:lnTo>
                  <a:lnTo>
                    <a:pt x="383" y="15872"/>
                  </a:lnTo>
                  <a:lnTo>
                    <a:pt x="0" y="19016"/>
                  </a:lnTo>
                  <a:lnTo>
                    <a:pt x="9298" y="21600"/>
                  </a:lnTo>
                  <a:lnTo>
                    <a:pt x="16777" y="20549"/>
                  </a:lnTo>
                  <a:lnTo>
                    <a:pt x="17849" y="16774"/>
                  </a:lnTo>
                  <a:lnTo>
                    <a:pt x="17849" y="12999"/>
                  </a:lnTo>
                  <a:lnTo>
                    <a:pt x="14300" y="9426"/>
                  </a:lnTo>
                  <a:lnTo>
                    <a:pt x="11643" y="6290"/>
                  </a:lnTo>
                  <a:lnTo>
                    <a:pt x="13250" y="4118"/>
                  </a:lnTo>
                  <a:lnTo>
                    <a:pt x="21600" y="2454"/>
                  </a:lnTo>
                  <a:lnTo>
                    <a:pt x="17255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61" name="Shape 1576"/>
            <p:cNvSpPr/>
            <p:nvPr/>
          </p:nvSpPr>
          <p:spPr>
            <a:xfrm>
              <a:off x="17667182" y="5921352"/>
              <a:ext cx="166493" cy="75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19363" extrusionOk="0">
                  <a:moveTo>
                    <a:pt x="5683" y="318"/>
                  </a:moveTo>
                  <a:lnTo>
                    <a:pt x="1027" y="1360"/>
                  </a:lnTo>
                  <a:lnTo>
                    <a:pt x="0" y="7059"/>
                  </a:lnTo>
                  <a:lnTo>
                    <a:pt x="2914" y="13850"/>
                  </a:lnTo>
                  <a:lnTo>
                    <a:pt x="8729" y="12808"/>
                  </a:lnTo>
                  <a:lnTo>
                    <a:pt x="9876" y="18864"/>
                  </a:lnTo>
                  <a:lnTo>
                    <a:pt x="14356" y="19363"/>
                  </a:lnTo>
                  <a:cubicBezTo>
                    <a:pt x="15680" y="17818"/>
                    <a:pt x="17000" y="16262"/>
                    <a:pt x="18317" y="14697"/>
                  </a:cubicBezTo>
                  <a:cubicBezTo>
                    <a:pt x="19936" y="12772"/>
                    <a:pt x="21600" y="10321"/>
                    <a:pt x="21495" y="6712"/>
                  </a:cubicBezTo>
                  <a:cubicBezTo>
                    <a:pt x="21234" y="-2237"/>
                    <a:pt x="14529" y="-2237"/>
                    <a:pt x="14268" y="6712"/>
                  </a:cubicBezTo>
                  <a:lnTo>
                    <a:pt x="10052" y="5498"/>
                  </a:lnTo>
                  <a:lnTo>
                    <a:pt x="5683" y="318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62" name="Shape 1577"/>
            <p:cNvSpPr/>
            <p:nvPr/>
          </p:nvSpPr>
          <p:spPr>
            <a:xfrm>
              <a:off x="17324109" y="6331153"/>
              <a:ext cx="269210" cy="16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52" y="0"/>
                  </a:moveTo>
                  <a:lnTo>
                    <a:pt x="10628" y="460"/>
                  </a:lnTo>
                  <a:lnTo>
                    <a:pt x="7726" y="4319"/>
                  </a:lnTo>
                  <a:lnTo>
                    <a:pt x="5627" y="8451"/>
                  </a:lnTo>
                  <a:lnTo>
                    <a:pt x="4174" y="14357"/>
                  </a:lnTo>
                  <a:lnTo>
                    <a:pt x="1935" y="16154"/>
                  </a:lnTo>
                  <a:lnTo>
                    <a:pt x="0" y="18468"/>
                  </a:lnTo>
                  <a:lnTo>
                    <a:pt x="1106" y="21600"/>
                  </a:lnTo>
                  <a:lnTo>
                    <a:pt x="6381" y="17839"/>
                  </a:lnTo>
                  <a:lnTo>
                    <a:pt x="8410" y="9597"/>
                  </a:lnTo>
                  <a:lnTo>
                    <a:pt x="11042" y="7530"/>
                  </a:lnTo>
                  <a:lnTo>
                    <a:pt x="13668" y="8597"/>
                  </a:lnTo>
                  <a:lnTo>
                    <a:pt x="17384" y="8597"/>
                  </a:lnTo>
                  <a:lnTo>
                    <a:pt x="21600" y="6531"/>
                  </a:lnTo>
                  <a:lnTo>
                    <a:pt x="19790" y="883"/>
                  </a:lnTo>
                  <a:lnTo>
                    <a:pt x="16677" y="3399"/>
                  </a:lnTo>
                  <a:lnTo>
                    <a:pt x="14152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63" name="Shape 1578"/>
            <p:cNvSpPr/>
            <p:nvPr/>
          </p:nvSpPr>
          <p:spPr>
            <a:xfrm>
              <a:off x="17108391" y="6314278"/>
              <a:ext cx="182341" cy="87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202" extrusionOk="0">
                  <a:moveTo>
                    <a:pt x="8120" y="1413"/>
                  </a:moveTo>
                  <a:lnTo>
                    <a:pt x="2989" y="0"/>
                  </a:lnTo>
                  <a:lnTo>
                    <a:pt x="0" y="4386"/>
                  </a:lnTo>
                  <a:lnTo>
                    <a:pt x="2074" y="13178"/>
                  </a:lnTo>
                  <a:lnTo>
                    <a:pt x="6156" y="20202"/>
                  </a:lnTo>
                  <a:lnTo>
                    <a:pt x="9392" y="20202"/>
                  </a:lnTo>
                  <a:cubicBezTo>
                    <a:pt x="9507" y="17730"/>
                    <a:pt x="10179" y="15518"/>
                    <a:pt x="11202" y="14238"/>
                  </a:cubicBezTo>
                  <a:cubicBezTo>
                    <a:pt x="12897" y="12117"/>
                    <a:pt x="14975" y="13081"/>
                    <a:pt x="16937" y="12982"/>
                  </a:cubicBezTo>
                  <a:cubicBezTo>
                    <a:pt x="17858" y="12935"/>
                    <a:pt x="18816" y="12577"/>
                    <a:pt x="19418" y="11137"/>
                  </a:cubicBezTo>
                  <a:cubicBezTo>
                    <a:pt x="21600" y="5910"/>
                    <a:pt x="18293" y="-1398"/>
                    <a:pt x="15654" y="2817"/>
                  </a:cubicBezTo>
                  <a:lnTo>
                    <a:pt x="11513" y="7369"/>
                  </a:lnTo>
                  <a:lnTo>
                    <a:pt x="8120" y="1413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64" name="Shape 1579"/>
            <p:cNvSpPr/>
            <p:nvPr/>
          </p:nvSpPr>
          <p:spPr>
            <a:xfrm>
              <a:off x="16850724" y="6332158"/>
              <a:ext cx="149635" cy="70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59" y="1149"/>
                  </a:moveTo>
                  <a:lnTo>
                    <a:pt x="16794" y="1980"/>
                  </a:lnTo>
                  <a:lnTo>
                    <a:pt x="20811" y="5943"/>
                  </a:lnTo>
                  <a:lnTo>
                    <a:pt x="21600" y="15447"/>
                  </a:lnTo>
                  <a:lnTo>
                    <a:pt x="15100" y="14824"/>
                  </a:lnTo>
                  <a:lnTo>
                    <a:pt x="10412" y="21600"/>
                  </a:lnTo>
                  <a:lnTo>
                    <a:pt x="4161" y="15786"/>
                  </a:lnTo>
                  <a:lnTo>
                    <a:pt x="0" y="8515"/>
                  </a:lnTo>
                  <a:lnTo>
                    <a:pt x="3564" y="3114"/>
                  </a:lnTo>
                  <a:lnTo>
                    <a:pt x="8770" y="0"/>
                  </a:lnTo>
                  <a:lnTo>
                    <a:pt x="11859" y="1149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65" name="Shape 1580"/>
            <p:cNvSpPr/>
            <p:nvPr/>
          </p:nvSpPr>
          <p:spPr>
            <a:xfrm>
              <a:off x="17033358" y="6412851"/>
              <a:ext cx="111081" cy="63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93" y="1028"/>
                  </a:moveTo>
                  <a:lnTo>
                    <a:pt x="16832" y="971"/>
                  </a:lnTo>
                  <a:lnTo>
                    <a:pt x="20420" y="11208"/>
                  </a:lnTo>
                  <a:lnTo>
                    <a:pt x="21600" y="21600"/>
                  </a:lnTo>
                  <a:lnTo>
                    <a:pt x="16982" y="18870"/>
                  </a:lnTo>
                  <a:lnTo>
                    <a:pt x="11664" y="14489"/>
                  </a:lnTo>
                  <a:lnTo>
                    <a:pt x="5019" y="13095"/>
                  </a:lnTo>
                  <a:lnTo>
                    <a:pt x="0" y="8275"/>
                  </a:lnTo>
                  <a:lnTo>
                    <a:pt x="451" y="0"/>
                  </a:lnTo>
                  <a:lnTo>
                    <a:pt x="7893" y="1028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66" name="Shape 1581"/>
            <p:cNvSpPr/>
            <p:nvPr/>
          </p:nvSpPr>
          <p:spPr>
            <a:xfrm>
              <a:off x="16121371" y="6164605"/>
              <a:ext cx="668030" cy="19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62" y="0"/>
                  </a:moveTo>
                  <a:lnTo>
                    <a:pt x="5763" y="1193"/>
                  </a:lnTo>
                  <a:lnTo>
                    <a:pt x="7140" y="6505"/>
                  </a:lnTo>
                  <a:lnTo>
                    <a:pt x="8532" y="9504"/>
                  </a:lnTo>
                  <a:lnTo>
                    <a:pt x="10248" y="8812"/>
                  </a:lnTo>
                  <a:lnTo>
                    <a:pt x="11883" y="6582"/>
                  </a:lnTo>
                  <a:lnTo>
                    <a:pt x="13403" y="5274"/>
                  </a:lnTo>
                  <a:lnTo>
                    <a:pt x="14790" y="7803"/>
                  </a:lnTo>
                  <a:lnTo>
                    <a:pt x="15917" y="11562"/>
                  </a:lnTo>
                  <a:lnTo>
                    <a:pt x="17221" y="12706"/>
                  </a:lnTo>
                  <a:lnTo>
                    <a:pt x="18945" y="12706"/>
                  </a:lnTo>
                  <a:lnTo>
                    <a:pt x="21465" y="16859"/>
                  </a:lnTo>
                  <a:lnTo>
                    <a:pt x="21600" y="19533"/>
                  </a:lnTo>
                  <a:lnTo>
                    <a:pt x="21006" y="21369"/>
                  </a:lnTo>
                  <a:lnTo>
                    <a:pt x="19970" y="21600"/>
                  </a:lnTo>
                  <a:lnTo>
                    <a:pt x="18003" y="19138"/>
                  </a:lnTo>
                  <a:lnTo>
                    <a:pt x="15022" y="18215"/>
                  </a:lnTo>
                  <a:lnTo>
                    <a:pt x="11204" y="18215"/>
                  </a:lnTo>
                  <a:lnTo>
                    <a:pt x="9900" y="15985"/>
                  </a:lnTo>
                  <a:lnTo>
                    <a:pt x="8817" y="13601"/>
                  </a:lnTo>
                  <a:lnTo>
                    <a:pt x="7759" y="13380"/>
                  </a:lnTo>
                  <a:lnTo>
                    <a:pt x="6457" y="15686"/>
                  </a:lnTo>
                  <a:cubicBezTo>
                    <a:pt x="6016" y="15792"/>
                    <a:pt x="5574" y="15767"/>
                    <a:pt x="5134" y="15610"/>
                  </a:cubicBezTo>
                  <a:cubicBezTo>
                    <a:pt x="4240" y="15293"/>
                    <a:pt x="3369" y="14440"/>
                    <a:pt x="2559" y="13091"/>
                  </a:cubicBezTo>
                  <a:cubicBezTo>
                    <a:pt x="2427" y="12283"/>
                    <a:pt x="2248" y="11576"/>
                    <a:pt x="2036" y="11014"/>
                  </a:cubicBezTo>
                  <a:cubicBezTo>
                    <a:pt x="1623" y="9923"/>
                    <a:pt x="1105" y="9427"/>
                    <a:pt x="590" y="9629"/>
                  </a:cubicBezTo>
                  <a:lnTo>
                    <a:pt x="0" y="6938"/>
                  </a:lnTo>
                  <a:lnTo>
                    <a:pt x="743" y="3332"/>
                  </a:lnTo>
                  <a:lnTo>
                    <a:pt x="1495" y="2410"/>
                  </a:lnTo>
                  <a:lnTo>
                    <a:pt x="3462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67" name="Shape 1582"/>
            <p:cNvSpPr/>
            <p:nvPr/>
          </p:nvSpPr>
          <p:spPr>
            <a:xfrm>
              <a:off x="15460226" y="5311226"/>
              <a:ext cx="711649" cy="835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4"/>
                  </a:moveTo>
                  <a:lnTo>
                    <a:pt x="993" y="0"/>
                  </a:lnTo>
                  <a:lnTo>
                    <a:pt x="1986" y="598"/>
                  </a:lnTo>
                  <a:lnTo>
                    <a:pt x="2816" y="1157"/>
                  </a:lnTo>
                  <a:lnTo>
                    <a:pt x="4289" y="1420"/>
                  </a:lnTo>
                  <a:lnTo>
                    <a:pt x="5451" y="2210"/>
                  </a:lnTo>
                  <a:lnTo>
                    <a:pt x="5555" y="3015"/>
                  </a:lnTo>
                  <a:lnTo>
                    <a:pt x="6776" y="3171"/>
                  </a:lnTo>
                  <a:lnTo>
                    <a:pt x="7274" y="4172"/>
                  </a:lnTo>
                  <a:lnTo>
                    <a:pt x="7521" y="5067"/>
                  </a:lnTo>
                  <a:lnTo>
                    <a:pt x="8703" y="5646"/>
                  </a:lnTo>
                  <a:lnTo>
                    <a:pt x="10010" y="6313"/>
                  </a:lnTo>
                  <a:lnTo>
                    <a:pt x="11379" y="7204"/>
                  </a:lnTo>
                  <a:lnTo>
                    <a:pt x="13037" y="8026"/>
                  </a:lnTo>
                  <a:lnTo>
                    <a:pt x="14033" y="8799"/>
                  </a:lnTo>
                  <a:lnTo>
                    <a:pt x="14551" y="9185"/>
                  </a:lnTo>
                  <a:lnTo>
                    <a:pt x="15132" y="9746"/>
                  </a:lnTo>
                  <a:lnTo>
                    <a:pt x="15630" y="10424"/>
                  </a:lnTo>
                  <a:lnTo>
                    <a:pt x="15570" y="11405"/>
                  </a:lnTo>
                  <a:lnTo>
                    <a:pt x="15570" y="12087"/>
                  </a:lnTo>
                  <a:lnTo>
                    <a:pt x="16649" y="12471"/>
                  </a:lnTo>
                  <a:lnTo>
                    <a:pt x="17617" y="13079"/>
                  </a:lnTo>
                  <a:lnTo>
                    <a:pt x="17866" y="14746"/>
                  </a:lnTo>
                  <a:lnTo>
                    <a:pt x="19276" y="15306"/>
                  </a:lnTo>
                  <a:lnTo>
                    <a:pt x="20065" y="16197"/>
                  </a:lnTo>
                  <a:lnTo>
                    <a:pt x="20874" y="16512"/>
                  </a:lnTo>
                  <a:lnTo>
                    <a:pt x="21247" y="17881"/>
                  </a:lnTo>
                  <a:lnTo>
                    <a:pt x="21600" y="18880"/>
                  </a:lnTo>
                  <a:lnTo>
                    <a:pt x="20980" y="20073"/>
                  </a:lnTo>
                  <a:lnTo>
                    <a:pt x="19738" y="21284"/>
                  </a:lnTo>
                  <a:lnTo>
                    <a:pt x="18825" y="21600"/>
                  </a:lnTo>
                  <a:lnTo>
                    <a:pt x="17920" y="20918"/>
                  </a:lnTo>
                  <a:lnTo>
                    <a:pt x="16761" y="20657"/>
                  </a:lnTo>
                  <a:lnTo>
                    <a:pt x="16221" y="20130"/>
                  </a:lnTo>
                  <a:lnTo>
                    <a:pt x="15871" y="19375"/>
                  </a:lnTo>
                  <a:lnTo>
                    <a:pt x="14730" y="18518"/>
                  </a:lnTo>
                  <a:lnTo>
                    <a:pt x="12845" y="16958"/>
                  </a:lnTo>
                  <a:cubicBezTo>
                    <a:pt x="12017" y="16567"/>
                    <a:pt x="11468" y="15860"/>
                    <a:pt x="11372" y="15062"/>
                  </a:cubicBezTo>
                  <a:cubicBezTo>
                    <a:pt x="11299" y="14464"/>
                    <a:pt x="11495" y="13846"/>
                    <a:pt x="11270" y="13272"/>
                  </a:cubicBezTo>
                  <a:cubicBezTo>
                    <a:pt x="11040" y="12683"/>
                    <a:pt x="10437" y="12286"/>
                    <a:pt x="9880" y="11886"/>
                  </a:cubicBezTo>
                  <a:cubicBezTo>
                    <a:pt x="9302" y="11470"/>
                    <a:pt x="8755" y="11024"/>
                    <a:pt x="8241" y="10552"/>
                  </a:cubicBezTo>
                  <a:lnTo>
                    <a:pt x="7806" y="8674"/>
                  </a:lnTo>
                  <a:lnTo>
                    <a:pt x="6997" y="7096"/>
                  </a:lnTo>
                  <a:lnTo>
                    <a:pt x="5321" y="5752"/>
                  </a:lnTo>
                  <a:lnTo>
                    <a:pt x="3277" y="4023"/>
                  </a:lnTo>
                  <a:lnTo>
                    <a:pt x="2077" y="3410"/>
                  </a:lnTo>
                  <a:lnTo>
                    <a:pt x="505" y="1818"/>
                  </a:lnTo>
                  <a:lnTo>
                    <a:pt x="256" y="1168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68" name="Shape 1583"/>
            <p:cNvSpPr/>
            <p:nvPr/>
          </p:nvSpPr>
          <p:spPr>
            <a:xfrm>
              <a:off x="14370315" y="5031125"/>
              <a:ext cx="153471" cy="23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00" y="0"/>
                  </a:moveTo>
                  <a:lnTo>
                    <a:pt x="8713" y="182"/>
                  </a:lnTo>
                  <a:lnTo>
                    <a:pt x="10921" y="4429"/>
                  </a:lnTo>
                  <a:lnTo>
                    <a:pt x="14685" y="8044"/>
                  </a:lnTo>
                  <a:lnTo>
                    <a:pt x="18425" y="9946"/>
                  </a:lnTo>
                  <a:lnTo>
                    <a:pt x="21600" y="14767"/>
                  </a:lnTo>
                  <a:lnTo>
                    <a:pt x="19964" y="17676"/>
                  </a:lnTo>
                  <a:lnTo>
                    <a:pt x="13230" y="21600"/>
                  </a:lnTo>
                  <a:lnTo>
                    <a:pt x="5665" y="20649"/>
                  </a:lnTo>
                  <a:lnTo>
                    <a:pt x="3657" y="18389"/>
                  </a:lnTo>
                  <a:lnTo>
                    <a:pt x="2585" y="13196"/>
                  </a:lnTo>
                  <a:lnTo>
                    <a:pt x="0" y="7869"/>
                  </a:lnTo>
                  <a:lnTo>
                    <a:pt x="285" y="4698"/>
                  </a:lnTo>
                  <a:lnTo>
                    <a:pt x="460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69" name="Shape 1584"/>
            <p:cNvSpPr/>
            <p:nvPr/>
          </p:nvSpPr>
          <p:spPr>
            <a:xfrm>
              <a:off x="13882389" y="5283644"/>
              <a:ext cx="40735" cy="5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06" y="3000"/>
                  </a:moveTo>
                  <a:lnTo>
                    <a:pt x="21600" y="0"/>
                  </a:lnTo>
                  <a:lnTo>
                    <a:pt x="18445" y="10511"/>
                  </a:lnTo>
                  <a:lnTo>
                    <a:pt x="15227" y="21600"/>
                  </a:lnTo>
                  <a:lnTo>
                    <a:pt x="0" y="20686"/>
                  </a:lnTo>
                  <a:lnTo>
                    <a:pt x="8606" y="300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70" name="Shape 1585"/>
            <p:cNvSpPr/>
            <p:nvPr/>
          </p:nvSpPr>
          <p:spPr>
            <a:xfrm>
              <a:off x="13875618" y="5383259"/>
              <a:ext cx="43436" cy="40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94" y="0"/>
                  </a:moveTo>
                  <a:lnTo>
                    <a:pt x="0" y="8708"/>
                  </a:lnTo>
                  <a:lnTo>
                    <a:pt x="11400" y="21600"/>
                  </a:lnTo>
                  <a:lnTo>
                    <a:pt x="21600" y="9737"/>
                  </a:lnTo>
                  <a:lnTo>
                    <a:pt x="10494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71" name="Shape 1586"/>
            <p:cNvSpPr/>
            <p:nvPr/>
          </p:nvSpPr>
          <p:spPr>
            <a:xfrm>
              <a:off x="13830799" y="5221268"/>
              <a:ext cx="37974" cy="41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86" y="0"/>
                  </a:moveTo>
                  <a:lnTo>
                    <a:pt x="0" y="12052"/>
                  </a:lnTo>
                  <a:lnTo>
                    <a:pt x="10759" y="21600"/>
                  </a:lnTo>
                  <a:lnTo>
                    <a:pt x="21600" y="9540"/>
                  </a:lnTo>
                  <a:lnTo>
                    <a:pt x="11886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72" name="Shape 1587"/>
            <p:cNvSpPr/>
            <p:nvPr/>
          </p:nvSpPr>
          <p:spPr>
            <a:xfrm>
              <a:off x="12297657" y="3749614"/>
              <a:ext cx="45056" cy="62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26" y="0"/>
                  </a:moveTo>
                  <a:lnTo>
                    <a:pt x="0" y="6738"/>
                  </a:lnTo>
                  <a:lnTo>
                    <a:pt x="6059" y="21600"/>
                  </a:lnTo>
                  <a:lnTo>
                    <a:pt x="21600" y="18596"/>
                  </a:lnTo>
                  <a:lnTo>
                    <a:pt x="18226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73" name="Shape 1588"/>
            <p:cNvSpPr/>
            <p:nvPr/>
          </p:nvSpPr>
          <p:spPr>
            <a:xfrm>
              <a:off x="11067929" y="3101496"/>
              <a:ext cx="135533" cy="89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19" y="0"/>
                  </a:moveTo>
                  <a:lnTo>
                    <a:pt x="12851" y="4376"/>
                  </a:lnTo>
                  <a:lnTo>
                    <a:pt x="8517" y="6430"/>
                  </a:lnTo>
                  <a:lnTo>
                    <a:pt x="671" y="5939"/>
                  </a:lnTo>
                  <a:lnTo>
                    <a:pt x="0" y="12809"/>
                  </a:lnTo>
                  <a:lnTo>
                    <a:pt x="3338" y="16202"/>
                  </a:lnTo>
                  <a:lnTo>
                    <a:pt x="10189" y="21600"/>
                  </a:lnTo>
                  <a:lnTo>
                    <a:pt x="13007" y="15425"/>
                  </a:lnTo>
                  <a:lnTo>
                    <a:pt x="16167" y="10356"/>
                  </a:lnTo>
                  <a:lnTo>
                    <a:pt x="19327" y="7105"/>
                  </a:lnTo>
                  <a:lnTo>
                    <a:pt x="21600" y="1381"/>
                  </a:lnTo>
                  <a:lnTo>
                    <a:pt x="16119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74" name="Shape 1589"/>
            <p:cNvSpPr/>
            <p:nvPr/>
          </p:nvSpPr>
          <p:spPr>
            <a:xfrm>
              <a:off x="8434409" y="682653"/>
              <a:ext cx="4117769" cy="2398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7" y="1150"/>
                  </a:moveTo>
                  <a:lnTo>
                    <a:pt x="20140" y="892"/>
                  </a:lnTo>
                  <a:lnTo>
                    <a:pt x="19827" y="747"/>
                  </a:lnTo>
                  <a:lnTo>
                    <a:pt x="19506" y="542"/>
                  </a:lnTo>
                  <a:lnTo>
                    <a:pt x="19194" y="459"/>
                  </a:lnTo>
                  <a:lnTo>
                    <a:pt x="18976" y="267"/>
                  </a:lnTo>
                  <a:lnTo>
                    <a:pt x="18803" y="212"/>
                  </a:lnTo>
                  <a:lnTo>
                    <a:pt x="18690" y="293"/>
                  </a:lnTo>
                  <a:lnTo>
                    <a:pt x="18482" y="457"/>
                  </a:lnTo>
                  <a:lnTo>
                    <a:pt x="18589" y="626"/>
                  </a:lnTo>
                  <a:lnTo>
                    <a:pt x="18799" y="626"/>
                  </a:lnTo>
                  <a:lnTo>
                    <a:pt x="18944" y="749"/>
                  </a:lnTo>
                  <a:lnTo>
                    <a:pt x="19057" y="799"/>
                  </a:lnTo>
                  <a:lnTo>
                    <a:pt x="19162" y="663"/>
                  </a:lnTo>
                  <a:lnTo>
                    <a:pt x="19282" y="649"/>
                  </a:lnTo>
                  <a:lnTo>
                    <a:pt x="19425" y="814"/>
                  </a:lnTo>
                  <a:lnTo>
                    <a:pt x="19336" y="1164"/>
                  </a:lnTo>
                  <a:lnTo>
                    <a:pt x="19232" y="1314"/>
                  </a:lnTo>
                  <a:lnTo>
                    <a:pt x="19042" y="1149"/>
                  </a:lnTo>
                  <a:lnTo>
                    <a:pt x="18875" y="1149"/>
                  </a:lnTo>
                  <a:lnTo>
                    <a:pt x="18733" y="1250"/>
                  </a:lnTo>
                  <a:lnTo>
                    <a:pt x="18426" y="1346"/>
                  </a:lnTo>
                  <a:lnTo>
                    <a:pt x="18234" y="1428"/>
                  </a:lnTo>
                  <a:lnTo>
                    <a:pt x="18001" y="1483"/>
                  </a:lnTo>
                  <a:lnTo>
                    <a:pt x="17885" y="1455"/>
                  </a:lnTo>
                  <a:lnTo>
                    <a:pt x="17764" y="1282"/>
                  </a:lnTo>
                  <a:lnTo>
                    <a:pt x="17591" y="1204"/>
                  </a:lnTo>
                  <a:lnTo>
                    <a:pt x="17472" y="1218"/>
                  </a:lnTo>
                  <a:lnTo>
                    <a:pt x="17205" y="1314"/>
                  </a:lnTo>
                  <a:lnTo>
                    <a:pt x="16942" y="1479"/>
                  </a:lnTo>
                  <a:lnTo>
                    <a:pt x="16671" y="1671"/>
                  </a:lnTo>
                  <a:lnTo>
                    <a:pt x="16451" y="1882"/>
                  </a:lnTo>
                  <a:lnTo>
                    <a:pt x="16191" y="2147"/>
                  </a:lnTo>
                  <a:lnTo>
                    <a:pt x="16038" y="2203"/>
                  </a:lnTo>
                  <a:lnTo>
                    <a:pt x="15932" y="2029"/>
                  </a:lnTo>
                  <a:lnTo>
                    <a:pt x="15829" y="1988"/>
                  </a:lnTo>
                  <a:lnTo>
                    <a:pt x="15732" y="1892"/>
                  </a:lnTo>
                  <a:lnTo>
                    <a:pt x="15762" y="1710"/>
                  </a:lnTo>
                  <a:lnTo>
                    <a:pt x="15657" y="1417"/>
                  </a:lnTo>
                  <a:lnTo>
                    <a:pt x="15517" y="1390"/>
                  </a:lnTo>
                  <a:lnTo>
                    <a:pt x="15378" y="1390"/>
                  </a:lnTo>
                  <a:lnTo>
                    <a:pt x="15253" y="1481"/>
                  </a:lnTo>
                  <a:lnTo>
                    <a:pt x="15278" y="1641"/>
                  </a:lnTo>
                  <a:lnTo>
                    <a:pt x="15392" y="1819"/>
                  </a:lnTo>
                  <a:lnTo>
                    <a:pt x="15384" y="1998"/>
                  </a:lnTo>
                  <a:lnTo>
                    <a:pt x="15457" y="2135"/>
                  </a:lnTo>
                  <a:lnTo>
                    <a:pt x="15449" y="2313"/>
                  </a:lnTo>
                  <a:lnTo>
                    <a:pt x="15372" y="2418"/>
                  </a:lnTo>
                  <a:lnTo>
                    <a:pt x="15165" y="2528"/>
                  </a:lnTo>
                  <a:lnTo>
                    <a:pt x="14864" y="2652"/>
                  </a:lnTo>
                  <a:lnTo>
                    <a:pt x="14558" y="2802"/>
                  </a:lnTo>
                  <a:lnTo>
                    <a:pt x="14501" y="2964"/>
                  </a:lnTo>
                  <a:lnTo>
                    <a:pt x="14580" y="3129"/>
                  </a:lnTo>
                  <a:lnTo>
                    <a:pt x="14535" y="3260"/>
                  </a:lnTo>
                  <a:lnTo>
                    <a:pt x="14301" y="3357"/>
                  </a:lnTo>
                  <a:lnTo>
                    <a:pt x="14167" y="3571"/>
                  </a:lnTo>
                  <a:lnTo>
                    <a:pt x="14002" y="3383"/>
                  </a:lnTo>
                  <a:lnTo>
                    <a:pt x="13882" y="3233"/>
                  </a:lnTo>
                  <a:lnTo>
                    <a:pt x="13736" y="3151"/>
                  </a:lnTo>
                  <a:lnTo>
                    <a:pt x="13601" y="3165"/>
                  </a:lnTo>
                  <a:lnTo>
                    <a:pt x="13544" y="3303"/>
                  </a:lnTo>
                  <a:lnTo>
                    <a:pt x="13684" y="3412"/>
                  </a:lnTo>
                  <a:lnTo>
                    <a:pt x="13810" y="3412"/>
                  </a:lnTo>
                  <a:lnTo>
                    <a:pt x="13898" y="3509"/>
                  </a:lnTo>
                  <a:lnTo>
                    <a:pt x="13968" y="3600"/>
                  </a:lnTo>
                  <a:lnTo>
                    <a:pt x="14044" y="3723"/>
                  </a:lnTo>
                  <a:lnTo>
                    <a:pt x="13921" y="3938"/>
                  </a:lnTo>
                  <a:lnTo>
                    <a:pt x="13743" y="3952"/>
                  </a:lnTo>
                  <a:lnTo>
                    <a:pt x="13682" y="4102"/>
                  </a:lnTo>
                  <a:lnTo>
                    <a:pt x="13545" y="4125"/>
                  </a:lnTo>
                  <a:lnTo>
                    <a:pt x="13425" y="3918"/>
                  </a:lnTo>
                  <a:lnTo>
                    <a:pt x="13296" y="3768"/>
                  </a:lnTo>
                  <a:lnTo>
                    <a:pt x="13175" y="3714"/>
                  </a:lnTo>
                  <a:lnTo>
                    <a:pt x="13055" y="3663"/>
                  </a:lnTo>
                  <a:lnTo>
                    <a:pt x="12975" y="3430"/>
                  </a:lnTo>
                  <a:lnTo>
                    <a:pt x="12892" y="3238"/>
                  </a:lnTo>
                  <a:lnTo>
                    <a:pt x="12851" y="3047"/>
                  </a:lnTo>
                  <a:lnTo>
                    <a:pt x="12766" y="2877"/>
                  </a:lnTo>
                  <a:lnTo>
                    <a:pt x="12599" y="2739"/>
                  </a:lnTo>
                  <a:lnTo>
                    <a:pt x="12494" y="2631"/>
                  </a:lnTo>
                  <a:lnTo>
                    <a:pt x="12368" y="2420"/>
                  </a:lnTo>
                  <a:lnTo>
                    <a:pt x="12304" y="2245"/>
                  </a:lnTo>
                  <a:lnTo>
                    <a:pt x="12377" y="2017"/>
                  </a:lnTo>
                  <a:lnTo>
                    <a:pt x="12699" y="2003"/>
                  </a:lnTo>
                  <a:cubicBezTo>
                    <a:pt x="12738" y="2035"/>
                    <a:pt x="12777" y="2063"/>
                    <a:pt x="12817" y="2090"/>
                  </a:cubicBezTo>
                  <a:cubicBezTo>
                    <a:pt x="12952" y="2178"/>
                    <a:pt x="13094" y="2236"/>
                    <a:pt x="13239" y="2259"/>
                  </a:cubicBezTo>
                  <a:lnTo>
                    <a:pt x="13399" y="2479"/>
                  </a:lnTo>
                  <a:lnTo>
                    <a:pt x="13603" y="2506"/>
                  </a:lnTo>
                  <a:lnTo>
                    <a:pt x="13797" y="2506"/>
                  </a:lnTo>
                  <a:cubicBezTo>
                    <a:pt x="13873" y="2506"/>
                    <a:pt x="13949" y="2506"/>
                    <a:pt x="14025" y="2506"/>
                  </a:cubicBezTo>
                  <a:cubicBezTo>
                    <a:pt x="14058" y="2506"/>
                    <a:pt x="14090" y="2506"/>
                    <a:pt x="14122" y="2506"/>
                  </a:cubicBezTo>
                  <a:lnTo>
                    <a:pt x="14251" y="2356"/>
                  </a:lnTo>
                  <a:lnTo>
                    <a:pt x="14347" y="2302"/>
                  </a:lnTo>
                  <a:lnTo>
                    <a:pt x="14484" y="2237"/>
                  </a:lnTo>
                  <a:lnTo>
                    <a:pt x="14616" y="2210"/>
                  </a:lnTo>
                  <a:lnTo>
                    <a:pt x="14613" y="2040"/>
                  </a:lnTo>
                  <a:lnTo>
                    <a:pt x="14460" y="1889"/>
                  </a:lnTo>
                  <a:lnTo>
                    <a:pt x="14355" y="1605"/>
                  </a:lnTo>
                  <a:cubicBezTo>
                    <a:pt x="14271" y="1573"/>
                    <a:pt x="14188" y="1533"/>
                    <a:pt x="14107" y="1486"/>
                  </a:cubicBezTo>
                  <a:cubicBezTo>
                    <a:pt x="14008" y="1428"/>
                    <a:pt x="13911" y="1359"/>
                    <a:pt x="13817" y="1279"/>
                  </a:cubicBezTo>
                  <a:lnTo>
                    <a:pt x="13451" y="1078"/>
                  </a:lnTo>
                  <a:lnTo>
                    <a:pt x="13212" y="945"/>
                  </a:lnTo>
                  <a:lnTo>
                    <a:pt x="12842" y="766"/>
                  </a:lnTo>
                  <a:lnTo>
                    <a:pt x="12603" y="849"/>
                  </a:lnTo>
                  <a:lnTo>
                    <a:pt x="12436" y="968"/>
                  </a:lnTo>
                  <a:lnTo>
                    <a:pt x="12291" y="899"/>
                  </a:lnTo>
                  <a:lnTo>
                    <a:pt x="12112" y="639"/>
                  </a:lnTo>
                  <a:lnTo>
                    <a:pt x="11879" y="402"/>
                  </a:lnTo>
                  <a:lnTo>
                    <a:pt x="11669" y="320"/>
                  </a:lnTo>
                  <a:lnTo>
                    <a:pt x="11486" y="252"/>
                  </a:lnTo>
                  <a:lnTo>
                    <a:pt x="11279" y="156"/>
                  </a:lnTo>
                  <a:lnTo>
                    <a:pt x="11086" y="73"/>
                  </a:lnTo>
                  <a:lnTo>
                    <a:pt x="10931" y="18"/>
                  </a:lnTo>
                  <a:lnTo>
                    <a:pt x="10715" y="114"/>
                  </a:lnTo>
                  <a:lnTo>
                    <a:pt x="10556" y="192"/>
                  </a:lnTo>
                  <a:lnTo>
                    <a:pt x="10395" y="137"/>
                  </a:lnTo>
                  <a:lnTo>
                    <a:pt x="10285" y="82"/>
                  </a:lnTo>
                  <a:lnTo>
                    <a:pt x="10146" y="27"/>
                  </a:lnTo>
                  <a:lnTo>
                    <a:pt x="10010" y="0"/>
                  </a:lnTo>
                  <a:lnTo>
                    <a:pt x="9706" y="83"/>
                  </a:lnTo>
                  <a:lnTo>
                    <a:pt x="9387" y="184"/>
                  </a:lnTo>
                  <a:lnTo>
                    <a:pt x="8981" y="564"/>
                  </a:lnTo>
                  <a:lnTo>
                    <a:pt x="8797" y="728"/>
                  </a:lnTo>
                  <a:lnTo>
                    <a:pt x="8584" y="783"/>
                  </a:lnTo>
                  <a:lnTo>
                    <a:pt x="8320" y="915"/>
                  </a:lnTo>
                  <a:lnTo>
                    <a:pt x="8160" y="996"/>
                  </a:lnTo>
                  <a:lnTo>
                    <a:pt x="7967" y="1147"/>
                  </a:lnTo>
                  <a:lnTo>
                    <a:pt x="7886" y="1297"/>
                  </a:lnTo>
                  <a:lnTo>
                    <a:pt x="7888" y="1470"/>
                  </a:lnTo>
                  <a:lnTo>
                    <a:pt x="7855" y="1675"/>
                  </a:lnTo>
                  <a:lnTo>
                    <a:pt x="7776" y="1784"/>
                  </a:lnTo>
                  <a:lnTo>
                    <a:pt x="7655" y="1839"/>
                  </a:lnTo>
                  <a:lnTo>
                    <a:pt x="7530" y="1894"/>
                  </a:lnTo>
                  <a:lnTo>
                    <a:pt x="7376" y="2183"/>
                  </a:lnTo>
                  <a:lnTo>
                    <a:pt x="7276" y="2430"/>
                  </a:lnTo>
                  <a:lnTo>
                    <a:pt x="7123" y="2673"/>
                  </a:lnTo>
                  <a:lnTo>
                    <a:pt x="7099" y="2824"/>
                  </a:lnTo>
                  <a:lnTo>
                    <a:pt x="7051" y="3056"/>
                  </a:lnTo>
                  <a:lnTo>
                    <a:pt x="6924" y="3316"/>
                  </a:lnTo>
                  <a:lnTo>
                    <a:pt x="6795" y="3550"/>
                  </a:lnTo>
                  <a:lnTo>
                    <a:pt x="6610" y="3688"/>
                  </a:lnTo>
                  <a:lnTo>
                    <a:pt x="6375" y="3930"/>
                  </a:lnTo>
                  <a:lnTo>
                    <a:pt x="6295" y="4053"/>
                  </a:lnTo>
                  <a:lnTo>
                    <a:pt x="6207" y="4241"/>
                  </a:lnTo>
                  <a:lnTo>
                    <a:pt x="6072" y="4323"/>
                  </a:lnTo>
                  <a:lnTo>
                    <a:pt x="5796" y="4429"/>
                  </a:lnTo>
                  <a:lnTo>
                    <a:pt x="5615" y="4524"/>
                  </a:lnTo>
                  <a:lnTo>
                    <a:pt x="5511" y="4647"/>
                  </a:lnTo>
                  <a:lnTo>
                    <a:pt x="5386" y="4780"/>
                  </a:lnTo>
                  <a:lnTo>
                    <a:pt x="5249" y="4999"/>
                  </a:lnTo>
                  <a:lnTo>
                    <a:pt x="5158" y="5155"/>
                  </a:lnTo>
                  <a:lnTo>
                    <a:pt x="5088" y="5329"/>
                  </a:lnTo>
                  <a:lnTo>
                    <a:pt x="5065" y="5480"/>
                  </a:lnTo>
                  <a:lnTo>
                    <a:pt x="5065" y="5754"/>
                  </a:lnTo>
                  <a:lnTo>
                    <a:pt x="5089" y="5900"/>
                  </a:lnTo>
                  <a:lnTo>
                    <a:pt x="5118" y="6123"/>
                  </a:lnTo>
                  <a:lnTo>
                    <a:pt x="5094" y="6315"/>
                  </a:lnTo>
                  <a:lnTo>
                    <a:pt x="5118" y="6590"/>
                  </a:lnTo>
                  <a:lnTo>
                    <a:pt x="5312" y="6948"/>
                  </a:lnTo>
                  <a:lnTo>
                    <a:pt x="5497" y="7278"/>
                  </a:lnTo>
                  <a:lnTo>
                    <a:pt x="5698" y="7360"/>
                  </a:lnTo>
                  <a:lnTo>
                    <a:pt x="6010" y="7347"/>
                  </a:lnTo>
                  <a:lnTo>
                    <a:pt x="6179" y="7123"/>
                  </a:lnTo>
                  <a:lnTo>
                    <a:pt x="6421" y="6806"/>
                  </a:lnTo>
                  <a:lnTo>
                    <a:pt x="6673" y="6770"/>
                  </a:lnTo>
                  <a:lnTo>
                    <a:pt x="6722" y="7029"/>
                  </a:lnTo>
                  <a:lnTo>
                    <a:pt x="6859" y="7341"/>
                  </a:lnTo>
                  <a:lnTo>
                    <a:pt x="6923" y="7657"/>
                  </a:lnTo>
                  <a:lnTo>
                    <a:pt x="7026" y="7817"/>
                  </a:lnTo>
                  <a:lnTo>
                    <a:pt x="7026" y="8065"/>
                  </a:lnTo>
                  <a:lnTo>
                    <a:pt x="7034" y="8312"/>
                  </a:lnTo>
                  <a:lnTo>
                    <a:pt x="7120" y="8458"/>
                  </a:lnTo>
                  <a:lnTo>
                    <a:pt x="7192" y="8650"/>
                  </a:lnTo>
                  <a:lnTo>
                    <a:pt x="7493" y="8925"/>
                  </a:lnTo>
                  <a:lnTo>
                    <a:pt x="7581" y="8833"/>
                  </a:lnTo>
                  <a:lnTo>
                    <a:pt x="7850" y="8512"/>
                  </a:lnTo>
                  <a:lnTo>
                    <a:pt x="7962" y="8471"/>
                  </a:lnTo>
                  <a:lnTo>
                    <a:pt x="8086" y="8224"/>
                  </a:lnTo>
                  <a:lnTo>
                    <a:pt x="8142" y="7954"/>
                  </a:lnTo>
                  <a:lnTo>
                    <a:pt x="8118" y="7546"/>
                  </a:lnTo>
                  <a:lnTo>
                    <a:pt x="8183" y="7331"/>
                  </a:lnTo>
                  <a:lnTo>
                    <a:pt x="8408" y="7069"/>
                  </a:lnTo>
                  <a:lnTo>
                    <a:pt x="8596" y="6868"/>
                  </a:lnTo>
                  <a:lnTo>
                    <a:pt x="8782" y="6652"/>
                  </a:lnTo>
                  <a:lnTo>
                    <a:pt x="8870" y="6378"/>
                  </a:lnTo>
                  <a:lnTo>
                    <a:pt x="8870" y="6199"/>
                  </a:lnTo>
                  <a:lnTo>
                    <a:pt x="8675" y="6099"/>
                  </a:lnTo>
                  <a:lnTo>
                    <a:pt x="8400" y="5782"/>
                  </a:lnTo>
                  <a:cubicBezTo>
                    <a:pt x="8345" y="5725"/>
                    <a:pt x="8303" y="5638"/>
                    <a:pt x="8280" y="5535"/>
                  </a:cubicBezTo>
                  <a:cubicBezTo>
                    <a:pt x="8253" y="5415"/>
                    <a:pt x="8255" y="5284"/>
                    <a:pt x="8280" y="5163"/>
                  </a:cubicBezTo>
                  <a:cubicBezTo>
                    <a:pt x="8308" y="5024"/>
                    <a:pt x="8366" y="4907"/>
                    <a:pt x="8441" y="4834"/>
                  </a:cubicBezTo>
                  <a:cubicBezTo>
                    <a:pt x="8456" y="4723"/>
                    <a:pt x="8474" y="4613"/>
                    <a:pt x="8494" y="4505"/>
                  </a:cubicBezTo>
                  <a:cubicBezTo>
                    <a:pt x="8510" y="4424"/>
                    <a:pt x="8527" y="4342"/>
                    <a:pt x="8558" y="4276"/>
                  </a:cubicBezTo>
                  <a:cubicBezTo>
                    <a:pt x="8643" y="4100"/>
                    <a:pt x="8795" y="4075"/>
                    <a:pt x="8897" y="4221"/>
                  </a:cubicBezTo>
                  <a:cubicBezTo>
                    <a:pt x="8958" y="4155"/>
                    <a:pt x="9013" y="4077"/>
                    <a:pt x="9061" y="3987"/>
                  </a:cubicBezTo>
                  <a:cubicBezTo>
                    <a:pt x="9136" y="3848"/>
                    <a:pt x="9193" y="3684"/>
                    <a:pt x="9260" y="3534"/>
                  </a:cubicBezTo>
                  <a:cubicBezTo>
                    <a:pt x="9306" y="3430"/>
                    <a:pt x="9356" y="3332"/>
                    <a:pt x="9405" y="3232"/>
                  </a:cubicBezTo>
                  <a:cubicBezTo>
                    <a:pt x="9452" y="3137"/>
                    <a:pt x="9497" y="3041"/>
                    <a:pt x="9542" y="2943"/>
                  </a:cubicBezTo>
                  <a:lnTo>
                    <a:pt x="9832" y="2723"/>
                  </a:lnTo>
                  <a:lnTo>
                    <a:pt x="9993" y="2545"/>
                  </a:lnTo>
                  <a:lnTo>
                    <a:pt x="10111" y="2705"/>
                  </a:lnTo>
                  <a:lnTo>
                    <a:pt x="10183" y="2884"/>
                  </a:lnTo>
                  <a:lnTo>
                    <a:pt x="10183" y="3144"/>
                  </a:lnTo>
                  <a:lnTo>
                    <a:pt x="10098" y="3332"/>
                  </a:lnTo>
                  <a:lnTo>
                    <a:pt x="10098" y="3689"/>
                  </a:lnTo>
                  <a:lnTo>
                    <a:pt x="10082" y="3859"/>
                  </a:lnTo>
                  <a:lnTo>
                    <a:pt x="9930" y="3957"/>
                  </a:lnTo>
                  <a:lnTo>
                    <a:pt x="9906" y="4204"/>
                  </a:lnTo>
                  <a:lnTo>
                    <a:pt x="9849" y="4492"/>
                  </a:lnTo>
                  <a:lnTo>
                    <a:pt x="9683" y="4633"/>
                  </a:lnTo>
                  <a:lnTo>
                    <a:pt x="9586" y="4780"/>
                  </a:lnTo>
                  <a:lnTo>
                    <a:pt x="9482" y="5082"/>
                  </a:lnTo>
                  <a:lnTo>
                    <a:pt x="9514" y="5403"/>
                  </a:lnTo>
                  <a:lnTo>
                    <a:pt x="9716" y="5586"/>
                  </a:lnTo>
                  <a:cubicBezTo>
                    <a:pt x="9796" y="5549"/>
                    <a:pt x="9881" y="5586"/>
                    <a:pt x="9941" y="5682"/>
                  </a:cubicBezTo>
                  <a:cubicBezTo>
                    <a:pt x="9990" y="5760"/>
                    <a:pt x="10017" y="5871"/>
                    <a:pt x="10065" y="5951"/>
                  </a:cubicBezTo>
                  <a:cubicBezTo>
                    <a:pt x="10132" y="6062"/>
                    <a:pt x="10229" y="6103"/>
                    <a:pt x="10318" y="6056"/>
                  </a:cubicBezTo>
                  <a:lnTo>
                    <a:pt x="10508" y="6070"/>
                  </a:lnTo>
                  <a:lnTo>
                    <a:pt x="10731" y="6002"/>
                  </a:lnTo>
                  <a:lnTo>
                    <a:pt x="10946" y="5851"/>
                  </a:lnTo>
                  <a:lnTo>
                    <a:pt x="11105" y="5786"/>
                  </a:lnTo>
                  <a:lnTo>
                    <a:pt x="11391" y="5848"/>
                  </a:lnTo>
                  <a:lnTo>
                    <a:pt x="11503" y="6039"/>
                  </a:lnTo>
                  <a:lnTo>
                    <a:pt x="11785" y="6094"/>
                  </a:lnTo>
                  <a:lnTo>
                    <a:pt x="11854" y="6226"/>
                  </a:lnTo>
                  <a:lnTo>
                    <a:pt x="11801" y="6390"/>
                  </a:lnTo>
                  <a:lnTo>
                    <a:pt x="11600" y="6542"/>
                  </a:lnTo>
                  <a:lnTo>
                    <a:pt x="11427" y="6730"/>
                  </a:lnTo>
                  <a:lnTo>
                    <a:pt x="11242" y="6739"/>
                  </a:lnTo>
                  <a:lnTo>
                    <a:pt x="11084" y="6698"/>
                  </a:lnTo>
                  <a:lnTo>
                    <a:pt x="10942" y="6629"/>
                  </a:lnTo>
                  <a:lnTo>
                    <a:pt x="10752" y="6588"/>
                  </a:lnTo>
                  <a:lnTo>
                    <a:pt x="10578" y="6629"/>
                  </a:lnTo>
                  <a:lnTo>
                    <a:pt x="10435" y="6670"/>
                  </a:lnTo>
                  <a:lnTo>
                    <a:pt x="10291" y="6748"/>
                  </a:lnTo>
                  <a:lnTo>
                    <a:pt x="10218" y="6936"/>
                  </a:lnTo>
                  <a:lnTo>
                    <a:pt x="10315" y="7045"/>
                  </a:lnTo>
                  <a:lnTo>
                    <a:pt x="10580" y="7535"/>
                  </a:lnTo>
                  <a:lnTo>
                    <a:pt x="10580" y="7737"/>
                  </a:lnTo>
                  <a:lnTo>
                    <a:pt x="10500" y="7925"/>
                  </a:lnTo>
                  <a:lnTo>
                    <a:pt x="10333" y="8021"/>
                  </a:lnTo>
                  <a:lnTo>
                    <a:pt x="10285" y="8145"/>
                  </a:lnTo>
                  <a:lnTo>
                    <a:pt x="10181" y="8076"/>
                  </a:lnTo>
                  <a:lnTo>
                    <a:pt x="10133" y="7815"/>
                  </a:lnTo>
                  <a:lnTo>
                    <a:pt x="10012" y="7706"/>
                  </a:lnTo>
                  <a:lnTo>
                    <a:pt x="9771" y="7733"/>
                  </a:lnTo>
                  <a:lnTo>
                    <a:pt x="9701" y="7811"/>
                  </a:lnTo>
                  <a:lnTo>
                    <a:pt x="9701" y="8017"/>
                  </a:lnTo>
                  <a:lnTo>
                    <a:pt x="9581" y="8163"/>
                  </a:lnTo>
                  <a:lnTo>
                    <a:pt x="9597" y="8488"/>
                  </a:lnTo>
                  <a:lnTo>
                    <a:pt x="9637" y="8686"/>
                  </a:lnTo>
                  <a:lnTo>
                    <a:pt x="9693" y="8944"/>
                  </a:lnTo>
                  <a:lnTo>
                    <a:pt x="9588" y="9131"/>
                  </a:lnTo>
                  <a:lnTo>
                    <a:pt x="9435" y="9310"/>
                  </a:lnTo>
                  <a:lnTo>
                    <a:pt x="9298" y="9530"/>
                  </a:lnTo>
                  <a:lnTo>
                    <a:pt x="9180" y="9627"/>
                  </a:lnTo>
                  <a:lnTo>
                    <a:pt x="9092" y="9735"/>
                  </a:lnTo>
                  <a:lnTo>
                    <a:pt x="8983" y="9736"/>
                  </a:lnTo>
                  <a:cubicBezTo>
                    <a:pt x="8962" y="9703"/>
                    <a:pt x="8942" y="9671"/>
                    <a:pt x="8921" y="9640"/>
                  </a:cubicBezTo>
                  <a:cubicBezTo>
                    <a:pt x="8891" y="9595"/>
                    <a:pt x="8861" y="9551"/>
                    <a:pt x="8830" y="9508"/>
                  </a:cubicBezTo>
                  <a:lnTo>
                    <a:pt x="8564" y="9467"/>
                  </a:lnTo>
                  <a:lnTo>
                    <a:pt x="8300" y="9659"/>
                  </a:lnTo>
                  <a:lnTo>
                    <a:pt x="7986" y="9865"/>
                  </a:lnTo>
                  <a:lnTo>
                    <a:pt x="7905" y="9974"/>
                  </a:lnTo>
                  <a:lnTo>
                    <a:pt x="7739" y="10070"/>
                  </a:lnTo>
                  <a:lnTo>
                    <a:pt x="7634" y="10001"/>
                  </a:lnTo>
                  <a:lnTo>
                    <a:pt x="7465" y="9864"/>
                  </a:lnTo>
                  <a:lnTo>
                    <a:pt x="7314" y="9781"/>
                  </a:lnTo>
                  <a:lnTo>
                    <a:pt x="7226" y="9644"/>
                  </a:lnTo>
                  <a:lnTo>
                    <a:pt x="7149" y="9740"/>
                  </a:lnTo>
                  <a:lnTo>
                    <a:pt x="6975" y="9746"/>
                  </a:lnTo>
                  <a:lnTo>
                    <a:pt x="6769" y="9966"/>
                  </a:lnTo>
                  <a:lnTo>
                    <a:pt x="6586" y="9828"/>
                  </a:lnTo>
                  <a:lnTo>
                    <a:pt x="6498" y="9655"/>
                  </a:lnTo>
                  <a:lnTo>
                    <a:pt x="6359" y="9499"/>
                  </a:lnTo>
                  <a:lnTo>
                    <a:pt x="6246" y="9210"/>
                  </a:lnTo>
                  <a:lnTo>
                    <a:pt x="6332" y="9059"/>
                  </a:lnTo>
                  <a:lnTo>
                    <a:pt x="6468" y="9059"/>
                  </a:lnTo>
                  <a:lnTo>
                    <a:pt x="6436" y="9269"/>
                  </a:lnTo>
                  <a:lnTo>
                    <a:pt x="6594" y="9356"/>
                  </a:lnTo>
                  <a:lnTo>
                    <a:pt x="6642" y="9122"/>
                  </a:lnTo>
                  <a:lnTo>
                    <a:pt x="6779" y="9264"/>
                  </a:lnTo>
                  <a:lnTo>
                    <a:pt x="6939" y="9386"/>
                  </a:lnTo>
                  <a:lnTo>
                    <a:pt x="7020" y="9181"/>
                  </a:lnTo>
                  <a:lnTo>
                    <a:pt x="7095" y="8939"/>
                  </a:lnTo>
                  <a:lnTo>
                    <a:pt x="7009" y="8646"/>
                  </a:lnTo>
                  <a:lnTo>
                    <a:pt x="6883" y="8491"/>
                  </a:lnTo>
                  <a:lnTo>
                    <a:pt x="6741" y="8555"/>
                  </a:lnTo>
                  <a:lnTo>
                    <a:pt x="6645" y="8802"/>
                  </a:lnTo>
                  <a:lnTo>
                    <a:pt x="6668" y="8966"/>
                  </a:lnTo>
                  <a:lnTo>
                    <a:pt x="6572" y="8980"/>
                  </a:lnTo>
                  <a:lnTo>
                    <a:pt x="6524" y="8733"/>
                  </a:lnTo>
                  <a:lnTo>
                    <a:pt x="6425" y="8870"/>
                  </a:lnTo>
                  <a:lnTo>
                    <a:pt x="6282" y="8896"/>
                  </a:lnTo>
                  <a:lnTo>
                    <a:pt x="6298" y="8622"/>
                  </a:lnTo>
                  <a:lnTo>
                    <a:pt x="6338" y="8473"/>
                  </a:lnTo>
                  <a:lnTo>
                    <a:pt x="6394" y="8309"/>
                  </a:lnTo>
                  <a:lnTo>
                    <a:pt x="6394" y="7953"/>
                  </a:lnTo>
                  <a:lnTo>
                    <a:pt x="6380" y="7651"/>
                  </a:lnTo>
                  <a:lnTo>
                    <a:pt x="6254" y="7719"/>
                  </a:lnTo>
                  <a:lnTo>
                    <a:pt x="6189" y="7989"/>
                  </a:lnTo>
                  <a:lnTo>
                    <a:pt x="6096" y="8126"/>
                  </a:lnTo>
                  <a:lnTo>
                    <a:pt x="5932" y="8300"/>
                  </a:lnTo>
                  <a:lnTo>
                    <a:pt x="5836" y="8520"/>
                  </a:lnTo>
                  <a:lnTo>
                    <a:pt x="5819" y="8717"/>
                  </a:lnTo>
                  <a:lnTo>
                    <a:pt x="5921" y="8917"/>
                  </a:lnTo>
                  <a:lnTo>
                    <a:pt x="5974" y="9081"/>
                  </a:lnTo>
                  <a:lnTo>
                    <a:pt x="5934" y="9324"/>
                  </a:lnTo>
                  <a:lnTo>
                    <a:pt x="6004" y="9512"/>
                  </a:lnTo>
                  <a:lnTo>
                    <a:pt x="6235" y="9416"/>
                  </a:lnTo>
                  <a:lnTo>
                    <a:pt x="6253" y="9581"/>
                  </a:lnTo>
                  <a:lnTo>
                    <a:pt x="6088" y="9704"/>
                  </a:lnTo>
                  <a:lnTo>
                    <a:pt x="6016" y="9787"/>
                  </a:lnTo>
                  <a:lnTo>
                    <a:pt x="5983" y="10057"/>
                  </a:lnTo>
                  <a:lnTo>
                    <a:pt x="5865" y="10144"/>
                  </a:lnTo>
                  <a:lnTo>
                    <a:pt x="5664" y="10172"/>
                  </a:lnTo>
                  <a:lnTo>
                    <a:pt x="5506" y="10172"/>
                  </a:lnTo>
                  <a:lnTo>
                    <a:pt x="5370" y="10240"/>
                  </a:lnTo>
                  <a:lnTo>
                    <a:pt x="5273" y="10337"/>
                  </a:lnTo>
                  <a:lnTo>
                    <a:pt x="5101" y="10364"/>
                  </a:lnTo>
                  <a:lnTo>
                    <a:pt x="5002" y="10364"/>
                  </a:lnTo>
                  <a:lnTo>
                    <a:pt x="4982" y="10538"/>
                  </a:lnTo>
                  <a:lnTo>
                    <a:pt x="4867" y="10739"/>
                  </a:lnTo>
                  <a:lnTo>
                    <a:pt x="4738" y="10945"/>
                  </a:lnTo>
                  <a:lnTo>
                    <a:pt x="4563" y="11169"/>
                  </a:lnTo>
                  <a:lnTo>
                    <a:pt x="4385" y="11316"/>
                  </a:lnTo>
                  <a:lnTo>
                    <a:pt x="4328" y="11463"/>
                  </a:lnTo>
                  <a:lnTo>
                    <a:pt x="4152" y="11706"/>
                  </a:lnTo>
                  <a:lnTo>
                    <a:pt x="4065" y="11719"/>
                  </a:lnTo>
                  <a:lnTo>
                    <a:pt x="3934" y="11751"/>
                  </a:lnTo>
                  <a:lnTo>
                    <a:pt x="3849" y="11911"/>
                  </a:lnTo>
                  <a:lnTo>
                    <a:pt x="3781" y="12158"/>
                  </a:lnTo>
                  <a:lnTo>
                    <a:pt x="3725" y="12255"/>
                  </a:lnTo>
                  <a:lnTo>
                    <a:pt x="3603" y="12585"/>
                  </a:lnTo>
                  <a:lnTo>
                    <a:pt x="3316" y="12676"/>
                  </a:lnTo>
                  <a:lnTo>
                    <a:pt x="3265" y="12951"/>
                  </a:lnTo>
                  <a:lnTo>
                    <a:pt x="3134" y="12987"/>
                  </a:lnTo>
                  <a:lnTo>
                    <a:pt x="3035" y="12919"/>
                  </a:lnTo>
                  <a:lnTo>
                    <a:pt x="2939" y="12754"/>
                  </a:lnTo>
                  <a:cubicBezTo>
                    <a:pt x="2886" y="12812"/>
                    <a:pt x="2837" y="12876"/>
                    <a:pt x="2790" y="12947"/>
                  </a:cubicBezTo>
                  <a:cubicBezTo>
                    <a:pt x="2744" y="13015"/>
                    <a:pt x="2702" y="13088"/>
                    <a:pt x="2663" y="13166"/>
                  </a:cubicBezTo>
                  <a:lnTo>
                    <a:pt x="2511" y="13235"/>
                  </a:lnTo>
                  <a:lnTo>
                    <a:pt x="2334" y="13327"/>
                  </a:lnTo>
                  <a:lnTo>
                    <a:pt x="2256" y="13258"/>
                  </a:lnTo>
                  <a:lnTo>
                    <a:pt x="2079" y="13176"/>
                  </a:lnTo>
                  <a:lnTo>
                    <a:pt x="1886" y="13313"/>
                  </a:lnTo>
                  <a:lnTo>
                    <a:pt x="1701" y="13451"/>
                  </a:lnTo>
                  <a:lnTo>
                    <a:pt x="1776" y="13589"/>
                  </a:lnTo>
                  <a:lnTo>
                    <a:pt x="1890" y="13693"/>
                  </a:lnTo>
                  <a:lnTo>
                    <a:pt x="2105" y="13776"/>
                  </a:lnTo>
                  <a:lnTo>
                    <a:pt x="2379" y="13955"/>
                  </a:lnTo>
                  <a:lnTo>
                    <a:pt x="2554" y="14129"/>
                  </a:lnTo>
                  <a:lnTo>
                    <a:pt x="2659" y="14413"/>
                  </a:lnTo>
                  <a:lnTo>
                    <a:pt x="2704" y="14587"/>
                  </a:lnTo>
                  <a:lnTo>
                    <a:pt x="2768" y="14861"/>
                  </a:lnTo>
                  <a:lnTo>
                    <a:pt x="2792" y="15475"/>
                  </a:lnTo>
                  <a:lnTo>
                    <a:pt x="2771" y="15814"/>
                  </a:lnTo>
                  <a:cubicBezTo>
                    <a:pt x="2745" y="15996"/>
                    <a:pt x="2708" y="16172"/>
                    <a:pt x="2661" y="16341"/>
                  </a:cubicBezTo>
                  <a:cubicBezTo>
                    <a:pt x="2629" y="16460"/>
                    <a:pt x="2591" y="16574"/>
                    <a:pt x="2549" y="16684"/>
                  </a:cubicBezTo>
                  <a:lnTo>
                    <a:pt x="2342" y="16817"/>
                  </a:lnTo>
                  <a:lnTo>
                    <a:pt x="2030" y="16830"/>
                  </a:lnTo>
                  <a:lnTo>
                    <a:pt x="1856" y="16830"/>
                  </a:lnTo>
                  <a:lnTo>
                    <a:pt x="1549" y="16804"/>
                  </a:lnTo>
                  <a:lnTo>
                    <a:pt x="1329" y="16707"/>
                  </a:lnTo>
                  <a:lnTo>
                    <a:pt x="970" y="16537"/>
                  </a:lnTo>
                  <a:lnTo>
                    <a:pt x="739" y="16469"/>
                  </a:lnTo>
                  <a:lnTo>
                    <a:pt x="478" y="16547"/>
                  </a:lnTo>
                  <a:lnTo>
                    <a:pt x="293" y="16647"/>
                  </a:lnTo>
                  <a:lnTo>
                    <a:pt x="164" y="17042"/>
                  </a:lnTo>
                  <a:lnTo>
                    <a:pt x="199" y="17371"/>
                  </a:lnTo>
                  <a:lnTo>
                    <a:pt x="231" y="17765"/>
                  </a:lnTo>
                  <a:lnTo>
                    <a:pt x="199" y="18217"/>
                  </a:lnTo>
                  <a:lnTo>
                    <a:pt x="86" y="18602"/>
                  </a:lnTo>
                  <a:lnTo>
                    <a:pt x="24" y="19028"/>
                  </a:lnTo>
                  <a:lnTo>
                    <a:pt x="0" y="19390"/>
                  </a:lnTo>
                  <a:lnTo>
                    <a:pt x="32" y="19623"/>
                  </a:lnTo>
                  <a:lnTo>
                    <a:pt x="105" y="19880"/>
                  </a:lnTo>
                  <a:lnTo>
                    <a:pt x="97" y="20137"/>
                  </a:lnTo>
                  <a:lnTo>
                    <a:pt x="40" y="20343"/>
                  </a:lnTo>
                  <a:lnTo>
                    <a:pt x="81" y="20612"/>
                  </a:lnTo>
                  <a:lnTo>
                    <a:pt x="245" y="20708"/>
                  </a:lnTo>
                  <a:lnTo>
                    <a:pt x="417" y="20644"/>
                  </a:lnTo>
                  <a:lnTo>
                    <a:pt x="624" y="20794"/>
                  </a:lnTo>
                  <a:lnTo>
                    <a:pt x="693" y="20881"/>
                  </a:lnTo>
                  <a:lnTo>
                    <a:pt x="1007" y="21211"/>
                  </a:lnTo>
                  <a:lnTo>
                    <a:pt x="1064" y="21408"/>
                  </a:lnTo>
                  <a:lnTo>
                    <a:pt x="1160" y="21436"/>
                  </a:lnTo>
                  <a:lnTo>
                    <a:pt x="1241" y="21600"/>
                  </a:lnTo>
                  <a:lnTo>
                    <a:pt x="1286" y="21437"/>
                  </a:lnTo>
                  <a:lnTo>
                    <a:pt x="1286" y="21236"/>
                  </a:lnTo>
                  <a:lnTo>
                    <a:pt x="1358" y="21119"/>
                  </a:lnTo>
                  <a:lnTo>
                    <a:pt x="1562" y="21092"/>
                  </a:lnTo>
                  <a:lnTo>
                    <a:pt x="1667" y="21105"/>
                  </a:lnTo>
                  <a:cubicBezTo>
                    <a:pt x="1731" y="21119"/>
                    <a:pt x="1796" y="21128"/>
                    <a:pt x="1860" y="21133"/>
                  </a:cubicBezTo>
                  <a:cubicBezTo>
                    <a:pt x="1936" y="21139"/>
                    <a:pt x="2011" y="21139"/>
                    <a:pt x="2086" y="21133"/>
                  </a:cubicBezTo>
                  <a:lnTo>
                    <a:pt x="2247" y="21051"/>
                  </a:lnTo>
                  <a:lnTo>
                    <a:pt x="2333" y="20941"/>
                  </a:lnTo>
                  <a:lnTo>
                    <a:pt x="2422" y="20693"/>
                  </a:lnTo>
                  <a:lnTo>
                    <a:pt x="2519" y="20556"/>
                  </a:lnTo>
                  <a:lnTo>
                    <a:pt x="2655" y="20387"/>
                  </a:lnTo>
                  <a:lnTo>
                    <a:pt x="2784" y="20214"/>
                  </a:lnTo>
                  <a:lnTo>
                    <a:pt x="2897" y="20063"/>
                  </a:lnTo>
                  <a:lnTo>
                    <a:pt x="2921" y="19885"/>
                  </a:lnTo>
                  <a:lnTo>
                    <a:pt x="2921" y="19541"/>
                  </a:lnTo>
                  <a:lnTo>
                    <a:pt x="2969" y="19349"/>
                  </a:lnTo>
                  <a:lnTo>
                    <a:pt x="3039" y="19161"/>
                  </a:lnTo>
                  <a:lnTo>
                    <a:pt x="3241" y="18748"/>
                  </a:lnTo>
                  <a:lnTo>
                    <a:pt x="3257" y="18515"/>
                  </a:lnTo>
                  <a:cubicBezTo>
                    <a:pt x="3267" y="18464"/>
                    <a:pt x="3283" y="18417"/>
                    <a:pt x="3305" y="18379"/>
                  </a:cubicBezTo>
                  <a:cubicBezTo>
                    <a:pt x="3367" y="18269"/>
                    <a:pt x="3459" y="18240"/>
                    <a:pt x="3541" y="18187"/>
                  </a:cubicBezTo>
                  <a:cubicBezTo>
                    <a:pt x="3616" y="18139"/>
                    <a:pt x="3685" y="18071"/>
                    <a:pt x="3745" y="17985"/>
                  </a:cubicBezTo>
                  <a:lnTo>
                    <a:pt x="3923" y="17728"/>
                  </a:lnTo>
                  <a:lnTo>
                    <a:pt x="4081" y="17581"/>
                  </a:lnTo>
                  <a:lnTo>
                    <a:pt x="4167" y="17554"/>
                  </a:lnTo>
                  <a:lnTo>
                    <a:pt x="4059" y="17247"/>
                  </a:lnTo>
                  <a:lnTo>
                    <a:pt x="3955" y="17261"/>
                  </a:lnTo>
                  <a:lnTo>
                    <a:pt x="3938" y="16973"/>
                  </a:lnTo>
                  <a:lnTo>
                    <a:pt x="4118" y="16859"/>
                  </a:lnTo>
                  <a:lnTo>
                    <a:pt x="4354" y="16726"/>
                  </a:lnTo>
                  <a:lnTo>
                    <a:pt x="4432" y="16658"/>
                  </a:lnTo>
                  <a:lnTo>
                    <a:pt x="4620" y="16554"/>
                  </a:lnTo>
                  <a:lnTo>
                    <a:pt x="4738" y="16663"/>
                  </a:lnTo>
                  <a:lnTo>
                    <a:pt x="4945" y="16842"/>
                  </a:lnTo>
                  <a:lnTo>
                    <a:pt x="5057" y="16801"/>
                  </a:lnTo>
                  <a:lnTo>
                    <a:pt x="5270" y="16614"/>
                  </a:lnTo>
                  <a:cubicBezTo>
                    <a:pt x="5348" y="16588"/>
                    <a:pt x="5424" y="16547"/>
                    <a:pt x="5495" y="16490"/>
                  </a:cubicBezTo>
                  <a:cubicBezTo>
                    <a:pt x="5582" y="16422"/>
                    <a:pt x="5661" y="16332"/>
                    <a:pt x="5732" y="16224"/>
                  </a:cubicBezTo>
                  <a:lnTo>
                    <a:pt x="5896" y="16096"/>
                  </a:lnTo>
                  <a:lnTo>
                    <a:pt x="6009" y="16027"/>
                  </a:lnTo>
                  <a:lnTo>
                    <a:pt x="6185" y="15959"/>
                  </a:lnTo>
                  <a:lnTo>
                    <a:pt x="6336" y="16187"/>
                  </a:lnTo>
                  <a:lnTo>
                    <a:pt x="6513" y="16558"/>
                  </a:lnTo>
                  <a:lnTo>
                    <a:pt x="6478" y="16957"/>
                  </a:lnTo>
                  <a:lnTo>
                    <a:pt x="6566" y="17191"/>
                  </a:lnTo>
                  <a:cubicBezTo>
                    <a:pt x="6627" y="17266"/>
                    <a:pt x="6693" y="17327"/>
                    <a:pt x="6762" y="17374"/>
                  </a:cubicBezTo>
                  <a:cubicBezTo>
                    <a:pt x="6828" y="17418"/>
                    <a:pt x="6896" y="17449"/>
                    <a:pt x="6961" y="17493"/>
                  </a:cubicBezTo>
                  <a:cubicBezTo>
                    <a:pt x="7076" y="17571"/>
                    <a:pt x="7181" y="17688"/>
                    <a:pt x="7268" y="17837"/>
                  </a:cubicBezTo>
                  <a:lnTo>
                    <a:pt x="7381" y="17960"/>
                  </a:lnTo>
                  <a:lnTo>
                    <a:pt x="7502" y="18097"/>
                  </a:lnTo>
                  <a:lnTo>
                    <a:pt x="7652" y="18230"/>
                  </a:lnTo>
                  <a:lnTo>
                    <a:pt x="7765" y="18312"/>
                  </a:lnTo>
                  <a:lnTo>
                    <a:pt x="7950" y="18500"/>
                  </a:lnTo>
                  <a:lnTo>
                    <a:pt x="8004" y="18619"/>
                  </a:lnTo>
                  <a:lnTo>
                    <a:pt x="8122" y="18894"/>
                  </a:lnTo>
                  <a:lnTo>
                    <a:pt x="8273" y="19251"/>
                  </a:lnTo>
                  <a:lnTo>
                    <a:pt x="8399" y="19535"/>
                  </a:lnTo>
                  <a:lnTo>
                    <a:pt x="8203" y="19705"/>
                  </a:lnTo>
                  <a:lnTo>
                    <a:pt x="8232" y="19896"/>
                  </a:lnTo>
                  <a:lnTo>
                    <a:pt x="8184" y="20192"/>
                  </a:lnTo>
                  <a:lnTo>
                    <a:pt x="8313" y="20256"/>
                  </a:lnTo>
                  <a:lnTo>
                    <a:pt x="8369" y="20092"/>
                  </a:lnTo>
                  <a:lnTo>
                    <a:pt x="8471" y="19927"/>
                  </a:lnTo>
                  <a:lnTo>
                    <a:pt x="8584" y="19703"/>
                  </a:lnTo>
                  <a:lnTo>
                    <a:pt x="8621" y="19542"/>
                  </a:lnTo>
                  <a:lnTo>
                    <a:pt x="8570" y="19314"/>
                  </a:lnTo>
                  <a:lnTo>
                    <a:pt x="8522" y="19090"/>
                  </a:lnTo>
                  <a:lnTo>
                    <a:pt x="8493" y="18927"/>
                  </a:lnTo>
                  <a:lnTo>
                    <a:pt x="8573" y="18716"/>
                  </a:lnTo>
                  <a:lnTo>
                    <a:pt x="8735" y="18702"/>
                  </a:lnTo>
                  <a:lnTo>
                    <a:pt x="8831" y="18752"/>
                  </a:lnTo>
                  <a:lnTo>
                    <a:pt x="8888" y="18876"/>
                  </a:lnTo>
                  <a:lnTo>
                    <a:pt x="9070" y="18944"/>
                  </a:lnTo>
                  <a:lnTo>
                    <a:pt x="9159" y="18880"/>
                  </a:lnTo>
                  <a:lnTo>
                    <a:pt x="9054" y="18697"/>
                  </a:lnTo>
                  <a:lnTo>
                    <a:pt x="8898" y="18523"/>
                  </a:lnTo>
                  <a:lnTo>
                    <a:pt x="8594" y="18261"/>
                  </a:lnTo>
                  <a:lnTo>
                    <a:pt x="8368" y="18041"/>
                  </a:lnTo>
                  <a:lnTo>
                    <a:pt x="8097" y="17835"/>
                  </a:lnTo>
                  <a:lnTo>
                    <a:pt x="7917" y="17422"/>
                  </a:lnTo>
                  <a:lnTo>
                    <a:pt x="7716" y="17353"/>
                  </a:lnTo>
                  <a:lnTo>
                    <a:pt x="7485" y="16964"/>
                  </a:lnTo>
                  <a:lnTo>
                    <a:pt x="7541" y="16565"/>
                  </a:lnTo>
                  <a:lnTo>
                    <a:pt x="7398" y="16378"/>
                  </a:lnTo>
                  <a:lnTo>
                    <a:pt x="7222" y="16240"/>
                  </a:lnTo>
                  <a:lnTo>
                    <a:pt x="6975" y="15938"/>
                  </a:lnTo>
                  <a:lnTo>
                    <a:pt x="6974" y="15498"/>
                  </a:lnTo>
                  <a:lnTo>
                    <a:pt x="7213" y="15265"/>
                  </a:lnTo>
                  <a:lnTo>
                    <a:pt x="7388" y="15320"/>
                  </a:lnTo>
                  <a:lnTo>
                    <a:pt x="7527" y="15712"/>
                  </a:lnTo>
                  <a:lnTo>
                    <a:pt x="7790" y="15919"/>
                  </a:lnTo>
                  <a:cubicBezTo>
                    <a:pt x="7896" y="15936"/>
                    <a:pt x="7997" y="15992"/>
                    <a:pt x="8089" y="16084"/>
                  </a:cubicBezTo>
                  <a:cubicBezTo>
                    <a:pt x="8148" y="16143"/>
                    <a:pt x="8203" y="16217"/>
                    <a:pt x="8250" y="16304"/>
                  </a:cubicBezTo>
                  <a:lnTo>
                    <a:pt x="8390" y="16623"/>
                  </a:lnTo>
                  <a:lnTo>
                    <a:pt x="8497" y="16783"/>
                  </a:lnTo>
                  <a:lnTo>
                    <a:pt x="8659" y="16893"/>
                  </a:lnTo>
                  <a:cubicBezTo>
                    <a:pt x="8718" y="16911"/>
                    <a:pt x="8777" y="16939"/>
                    <a:pt x="8833" y="16975"/>
                  </a:cubicBezTo>
                  <a:cubicBezTo>
                    <a:pt x="8886" y="17009"/>
                    <a:pt x="8937" y="17050"/>
                    <a:pt x="8986" y="17098"/>
                  </a:cubicBezTo>
                  <a:lnTo>
                    <a:pt x="9201" y="17368"/>
                  </a:lnTo>
                  <a:lnTo>
                    <a:pt x="9367" y="17642"/>
                  </a:lnTo>
                  <a:lnTo>
                    <a:pt x="9448" y="18069"/>
                  </a:lnTo>
                  <a:lnTo>
                    <a:pt x="9472" y="18476"/>
                  </a:lnTo>
                  <a:lnTo>
                    <a:pt x="9480" y="18860"/>
                  </a:lnTo>
                  <a:lnTo>
                    <a:pt x="9606" y="19231"/>
                  </a:lnTo>
                  <a:lnTo>
                    <a:pt x="9708" y="19433"/>
                  </a:lnTo>
                  <a:lnTo>
                    <a:pt x="9931" y="19550"/>
                  </a:lnTo>
                  <a:lnTo>
                    <a:pt x="10097" y="19631"/>
                  </a:lnTo>
                  <a:lnTo>
                    <a:pt x="10223" y="19645"/>
                  </a:lnTo>
                  <a:lnTo>
                    <a:pt x="10379" y="19791"/>
                  </a:lnTo>
                  <a:lnTo>
                    <a:pt x="10473" y="19924"/>
                  </a:lnTo>
                  <a:lnTo>
                    <a:pt x="10384" y="20183"/>
                  </a:lnTo>
                  <a:lnTo>
                    <a:pt x="10159" y="20128"/>
                  </a:lnTo>
                  <a:lnTo>
                    <a:pt x="10073" y="20243"/>
                  </a:lnTo>
                  <a:lnTo>
                    <a:pt x="10193" y="20472"/>
                  </a:lnTo>
                  <a:lnTo>
                    <a:pt x="10266" y="20815"/>
                  </a:lnTo>
                  <a:cubicBezTo>
                    <a:pt x="10273" y="20912"/>
                    <a:pt x="10304" y="20999"/>
                    <a:pt x="10352" y="21053"/>
                  </a:cubicBezTo>
                  <a:cubicBezTo>
                    <a:pt x="10384" y="21090"/>
                    <a:pt x="10423" y="21109"/>
                    <a:pt x="10462" y="21108"/>
                  </a:cubicBezTo>
                  <a:lnTo>
                    <a:pt x="10696" y="20998"/>
                  </a:lnTo>
                  <a:lnTo>
                    <a:pt x="10712" y="20701"/>
                  </a:lnTo>
                  <a:cubicBezTo>
                    <a:pt x="10707" y="20596"/>
                    <a:pt x="10707" y="20491"/>
                    <a:pt x="10712" y="20387"/>
                  </a:cubicBezTo>
                  <a:cubicBezTo>
                    <a:pt x="10716" y="20296"/>
                    <a:pt x="10724" y="20206"/>
                    <a:pt x="10736" y="20117"/>
                  </a:cubicBezTo>
                  <a:cubicBezTo>
                    <a:pt x="10735" y="20034"/>
                    <a:pt x="10727" y="19953"/>
                    <a:pt x="10712" y="19874"/>
                  </a:cubicBezTo>
                  <a:cubicBezTo>
                    <a:pt x="10684" y="19724"/>
                    <a:pt x="10633" y="19589"/>
                    <a:pt x="10564" y="19484"/>
                  </a:cubicBezTo>
                  <a:lnTo>
                    <a:pt x="10443" y="19117"/>
                  </a:lnTo>
                  <a:cubicBezTo>
                    <a:pt x="10405" y="19035"/>
                    <a:pt x="10398" y="18922"/>
                    <a:pt x="10427" y="18829"/>
                  </a:cubicBezTo>
                  <a:cubicBezTo>
                    <a:pt x="10451" y="18751"/>
                    <a:pt x="10497" y="18700"/>
                    <a:pt x="10548" y="18692"/>
                  </a:cubicBezTo>
                  <a:lnTo>
                    <a:pt x="10680" y="18705"/>
                  </a:lnTo>
                  <a:lnTo>
                    <a:pt x="10811" y="18765"/>
                  </a:lnTo>
                  <a:lnTo>
                    <a:pt x="10929" y="18911"/>
                  </a:lnTo>
                  <a:lnTo>
                    <a:pt x="10953" y="18597"/>
                  </a:lnTo>
                  <a:lnTo>
                    <a:pt x="11025" y="18391"/>
                  </a:lnTo>
                  <a:lnTo>
                    <a:pt x="11310" y="18336"/>
                  </a:lnTo>
                  <a:lnTo>
                    <a:pt x="11533" y="18336"/>
                  </a:lnTo>
                  <a:lnTo>
                    <a:pt x="11766" y="18570"/>
                  </a:lnTo>
                  <a:lnTo>
                    <a:pt x="11991" y="18469"/>
                  </a:lnTo>
                  <a:lnTo>
                    <a:pt x="12104" y="18400"/>
                  </a:lnTo>
                  <a:lnTo>
                    <a:pt x="12392" y="18317"/>
                  </a:lnTo>
                  <a:lnTo>
                    <a:pt x="12469" y="18171"/>
                  </a:lnTo>
                  <a:cubicBezTo>
                    <a:pt x="12441" y="18118"/>
                    <a:pt x="12413" y="18066"/>
                    <a:pt x="12383" y="18015"/>
                  </a:cubicBezTo>
                  <a:cubicBezTo>
                    <a:pt x="12320" y="17907"/>
                    <a:pt x="12252" y="17806"/>
                    <a:pt x="12181" y="17713"/>
                  </a:cubicBezTo>
                  <a:cubicBezTo>
                    <a:pt x="12169" y="17590"/>
                    <a:pt x="12166" y="17465"/>
                    <a:pt x="12173" y="17342"/>
                  </a:cubicBezTo>
                  <a:cubicBezTo>
                    <a:pt x="12182" y="17201"/>
                    <a:pt x="12204" y="17063"/>
                    <a:pt x="12238" y="16934"/>
                  </a:cubicBezTo>
                  <a:lnTo>
                    <a:pt x="12262" y="16700"/>
                  </a:lnTo>
                  <a:lnTo>
                    <a:pt x="12383" y="16233"/>
                  </a:lnTo>
                  <a:lnTo>
                    <a:pt x="12447" y="15904"/>
                  </a:lnTo>
                  <a:lnTo>
                    <a:pt x="12552" y="15455"/>
                  </a:lnTo>
                  <a:lnTo>
                    <a:pt x="12671" y="15194"/>
                  </a:lnTo>
                  <a:lnTo>
                    <a:pt x="12888" y="14822"/>
                  </a:lnTo>
                  <a:lnTo>
                    <a:pt x="13179" y="14607"/>
                  </a:lnTo>
                  <a:lnTo>
                    <a:pt x="13407" y="14414"/>
                  </a:lnTo>
                  <a:lnTo>
                    <a:pt x="13485" y="14588"/>
                  </a:lnTo>
                  <a:lnTo>
                    <a:pt x="13485" y="14898"/>
                  </a:lnTo>
                  <a:lnTo>
                    <a:pt x="13692" y="14926"/>
                  </a:lnTo>
                  <a:lnTo>
                    <a:pt x="13794" y="15008"/>
                  </a:lnTo>
                  <a:lnTo>
                    <a:pt x="13842" y="15254"/>
                  </a:lnTo>
                  <a:lnTo>
                    <a:pt x="13659" y="15264"/>
                  </a:lnTo>
                  <a:lnTo>
                    <a:pt x="13643" y="15414"/>
                  </a:lnTo>
                  <a:lnTo>
                    <a:pt x="13845" y="15703"/>
                  </a:lnTo>
                  <a:lnTo>
                    <a:pt x="13960" y="15946"/>
                  </a:lnTo>
                  <a:lnTo>
                    <a:pt x="14162" y="15979"/>
                  </a:lnTo>
                  <a:lnTo>
                    <a:pt x="14250" y="15857"/>
                  </a:lnTo>
                  <a:lnTo>
                    <a:pt x="14403" y="15678"/>
                  </a:lnTo>
                  <a:lnTo>
                    <a:pt x="14752" y="15546"/>
                  </a:lnTo>
                  <a:lnTo>
                    <a:pt x="14728" y="15315"/>
                  </a:lnTo>
                  <a:lnTo>
                    <a:pt x="14639" y="15250"/>
                  </a:lnTo>
                  <a:lnTo>
                    <a:pt x="14489" y="15305"/>
                  </a:lnTo>
                  <a:cubicBezTo>
                    <a:pt x="14437" y="15251"/>
                    <a:pt x="14386" y="15193"/>
                    <a:pt x="14336" y="15132"/>
                  </a:cubicBezTo>
                  <a:cubicBezTo>
                    <a:pt x="14301" y="15088"/>
                    <a:pt x="14266" y="15042"/>
                    <a:pt x="14232" y="14994"/>
                  </a:cubicBezTo>
                  <a:lnTo>
                    <a:pt x="14288" y="14817"/>
                  </a:lnTo>
                  <a:lnTo>
                    <a:pt x="14447" y="14721"/>
                  </a:lnTo>
                  <a:lnTo>
                    <a:pt x="14613" y="14569"/>
                  </a:lnTo>
                  <a:lnTo>
                    <a:pt x="14824" y="14382"/>
                  </a:lnTo>
                  <a:lnTo>
                    <a:pt x="14966" y="14231"/>
                  </a:lnTo>
                  <a:lnTo>
                    <a:pt x="15155" y="14089"/>
                  </a:lnTo>
                  <a:lnTo>
                    <a:pt x="15299" y="14048"/>
                  </a:lnTo>
                  <a:lnTo>
                    <a:pt x="15474" y="14204"/>
                  </a:lnTo>
                  <a:lnTo>
                    <a:pt x="15391" y="14386"/>
                  </a:lnTo>
                  <a:lnTo>
                    <a:pt x="15273" y="14666"/>
                  </a:lnTo>
                  <a:lnTo>
                    <a:pt x="15265" y="14990"/>
                  </a:lnTo>
                  <a:lnTo>
                    <a:pt x="15230" y="15325"/>
                  </a:lnTo>
                  <a:lnTo>
                    <a:pt x="15118" y="15517"/>
                  </a:lnTo>
                  <a:lnTo>
                    <a:pt x="15096" y="15705"/>
                  </a:lnTo>
                  <a:lnTo>
                    <a:pt x="15233" y="15800"/>
                  </a:lnTo>
                  <a:cubicBezTo>
                    <a:pt x="15284" y="15813"/>
                    <a:pt x="15335" y="15836"/>
                    <a:pt x="15383" y="15869"/>
                  </a:cubicBezTo>
                  <a:cubicBezTo>
                    <a:pt x="15456" y="15919"/>
                    <a:pt x="15524" y="15992"/>
                    <a:pt x="15582" y="16084"/>
                  </a:cubicBezTo>
                  <a:lnTo>
                    <a:pt x="15792" y="16341"/>
                  </a:lnTo>
                  <a:lnTo>
                    <a:pt x="16009" y="16409"/>
                  </a:lnTo>
                  <a:lnTo>
                    <a:pt x="16163" y="16684"/>
                  </a:lnTo>
                  <a:lnTo>
                    <a:pt x="16364" y="16863"/>
                  </a:lnTo>
                  <a:lnTo>
                    <a:pt x="16519" y="17063"/>
                  </a:lnTo>
                  <a:lnTo>
                    <a:pt x="16602" y="17384"/>
                  </a:lnTo>
                  <a:lnTo>
                    <a:pt x="16900" y="17421"/>
                  </a:lnTo>
                  <a:lnTo>
                    <a:pt x="17231" y="17499"/>
                  </a:lnTo>
                  <a:lnTo>
                    <a:pt x="17545" y="17705"/>
                  </a:lnTo>
                  <a:lnTo>
                    <a:pt x="17840" y="17980"/>
                  </a:lnTo>
                  <a:lnTo>
                    <a:pt x="18090" y="18259"/>
                  </a:lnTo>
                  <a:lnTo>
                    <a:pt x="18475" y="18575"/>
                  </a:lnTo>
                  <a:lnTo>
                    <a:pt x="18792" y="18777"/>
                  </a:lnTo>
                  <a:lnTo>
                    <a:pt x="19129" y="19050"/>
                  </a:lnTo>
                  <a:lnTo>
                    <a:pt x="19351" y="19182"/>
                  </a:lnTo>
                  <a:lnTo>
                    <a:pt x="19359" y="18839"/>
                  </a:lnTo>
                  <a:lnTo>
                    <a:pt x="19201" y="18353"/>
                  </a:lnTo>
                  <a:lnTo>
                    <a:pt x="19056" y="17804"/>
                  </a:lnTo>
                  <a:lnTo>
                    <a:pt x="18836" y="17575"/>
                  </a:lnTo>
                  <a:lnTo>
                    <a:pt x="18691" y="17287"/>
                  </a:lnTo>
                  <a:lnTo>
                    <a:pt x="18580" y="17027"/>
                  </a:lnTo>
                  <a:lnTo>
                    <a:pt x="18437" y="16793"/>
                  </a:lnTo>
                  <a:lnTo>
                    <a:pt x="18437" y="16531"/>
                  </a:lnTo>
                  <a:lnTo>
                    <a:pt x="18220" y="16330"/>
                  </a:lnTo>
                  <a:lnTo>
                    <a:pt x="18064" y="15973"/>
                  </a:lnTo>
                  <a:lnTo>
                    <a:pt x="18247" y="15607"/>
                  </a:lnTo>
                  <a:lnTo>
                    <a:pt x="18424" y="15318"/>
                  </a:lnTo>
                  <a:lnTo>
                    <a:pt x="18655" y="15304"/>
                  </a:lnTo>
                  <a:lnTo>
                    <a:pt x="18759" y="15057"/>
                  </a:lnTo>
                  <a:cubicBezTo>
                    <a:pt x="18777" y="14995"/>
                    <a:pt x="18799" y="14935"/>
                    <a:pt x="18824" y="14880"/>
                  </a:cubicBezTo>
                  <a:cubicBezTo>
                    <a:pt x="18871" y="14776"/>
                    <a:pt x="18929" y="14689"/>
                    <a:pt x="18996" y="14623"/>
                  </a:cubicBezTo>
                  <a:lnTo>
                    <a:pt x="19321" y="14418"/>
                  </a:lnTo>
                  <a:lnTo>
                    <a:pt x="19622" y="14295"/>
                  </a:lnTo>
                  <a:lnTo>
                    <a:pt x="19459" y="13998"/>
                  </a:lnTo>
                  <a:lnTo>
                    <a:pt x="19352" y="13728"/>
                  </a:lnTo>
                  <a:lnTo>
                    <a:pt x="19263" y="13311"/>
                  </a:lnTo>
                  <a:lnTo>
                    <a:pt x="19263" y="12674"/>
                  </a:lnTo>
                  <a:lnTo>
                    <a:pt x="19094" y="12413"/>
                  </a:lnTo>
                  <a:lnTo>
                    <a:pt x="18905" y="12303"/>
                  </a:lnTo>
                  <a:lnTo>
                    <a:pt x="18825" y="11587"/>
                  </a:lnTo>
                  <a:lnTo>
                    <a:pt x="18825" y="11300"/>
                  </a:lnTo>
                  <a:lnTo>
                    <a:pt x="19026" y="11176"/>
                  </a:lnTo>
                  <a:lnTo>
                    <a:pt x="19153" y="11204"/>
                  </a:lnTo>
                  <a:lnTo>
                    <a:pt x="19685" y="11492"/>
                  </a:lnTo>
                  <a:lnTo>
                    <a:pt x="19916" y="11286"/>
                  </a:lnTo>
                  <a:lnTo>
                    <a:pt x="20085" y="11176"/>
                  </a:lnTo>
                  <a:lnTo>
                    <a:pt x="20330" y="11204"/>
                  </a:lnTo>
                  <a:lnTo>
                    <a:pt x="20504" y="11392"/>
                  </a:lnTo>
                  <a:lnTo>
                    <a:pt x="20892" y="11571"/>
                  </a:lnTo>
                  <a:lnTo>
                    <a:pt x="21279" y="11763"/>
                  </a:lnTo>
                  <a:lnTo>
                    <a:pt x="21416" y="11557"/>
                  </a:lnTo>
                  <a:lnTo>
                    <a:pt x="21488" y="11250"/>
                  </a:lnTo>
                  <a:lnTo>
                    <a:pt x="21480" y="10939"/>
                  </a:lnTo>
                  <a:lnTo>
                    <a:pt x="21585" y="10788"/>
                  </a:lnTo>
                  <a:lnTo>
                    <a:pt x="21472" y="10615"/>
                  </a:lnTo>
                  <a:lnTo>
                    <a:pt x="21445" y="10409"/>
                  </a:lnTo>
                  <a:lnTo>
                    <a:pt x="21539" y="10161"/>
                  </a:lnTo>
                  <a:lnTo>
                    <a:pt x="21600" y="9773"/>
                  </a:lnTo>
                  <a:lnTo>
                    <a:pt x="21449" y="9398"/>
                  </a:lnTo>
                  <a:lnTo>
                    <a:pt x="21248" y="9192"/>
                  </a:lnTo>
                  <a:lnTo>
                    <a:pt x="21117" y="9270"/>
                  </a:lnTo>
                  <a:lnTo>
                    <a:pt x="21077" y="9513"/>
                  </a:lnTo>
                  <a:lnTo>
                    <a:pt x="21021" y="9718"/>
                  </a:lnTo>
                  <a:lnTo>
                    <a:pt x="20909" y="9814"/>
                  </a:lnTo>
                  <a:lnTo>
                    <a:pt x="20756" y="9882"/>
                  </a:lnTo>
                  <a:lnTo>
                    <a:pt x="20592" y="9662"/>
                  </a:lnTo>
                  <a:lnTo>
                    <a:pt x="20385" y="9355"/>
                  </a:lnTo>
                  <a:lnTo>
                    <a:pt x="20422" y="9122"/>
                  </a:lnTo>
                  <a:lnTo>
                    <a:pt x="20264" y="8894"/>
                  </a:lnTo>
                  <a:lnTo>
                    <a:pt x="20434" y="8637"/>
                  </a:lnTo>
                  <a:lnTo>
                    <a:pt x="20710" y="8587"/>
                  </a:lnTo>
                  <a:lnTo>
                    <a:pt x="20858" y="8416"/>
                  </a:lnTo>
                  <a:lnTo>
                    <a:pt x="20898" y="8128"/>
                  </a:lnTo>
                  <a:lnTo>
                    <a:pt x="20858" y="7798"/>
                  </a:lnTo>
                  <a:lnTo>
                    <a:pt x="20732" y="7675"/>
                  </a:lnTo>
                  <a:lnTo>
                    <a:pt x="20644" y="7355"/>
                  </a:lnTo>
                  <a:lnTo>
                    <a:pt x="20491" y="7121"/>
                  </a:lnTo>
                  <a:lnTo>
                    <a:pt x="20507" y="6709"/>
                  </a:lnTo>
                  <a:lnTo>
                    <a:pt x="20499" y="6365"/>
                  </a:lnTo>
                  <a:lnTo>
                    <a:pt x="20459" y="5985"/>
                  </a:lnTo>
                  <a:lnTo>
                    <a:pt x="20451" y="5531"/>
                  </a:lnTo>
                  <a:lnTo>
                    <a:pt x="20370" y="5106"/>
                  </a:lnTo>
                  <a:lnTo>
                    <a:pt x="20231" y="4810"/>
                  </a:lnTo>
                  <a:lnTo>
                    <a:pt x="20145" y="4182"/>
                  </a:lnTo>
                  <a:lnTo>
                    <a:pt x="20065" y="3716"/>
                  </a:lnTo>
                  <a:lnTo>
                    <a:pt x="19979" y="3404"/>
                  </a:lnTo>
                  <a:lnTo>
                    <a:pt x="19963" y="3062"/>
                  </a:lnTo>
                  <a:lnTo>
                    <a:pt x="20091" y="2842"/>
                  </a:lnTo>
                  <a:lnTo>
                    <a:pt x="20317" y="2737"/>
                  </a:lnTo>
                  <a:lnTo>
                    <a:pt x="20570" y="2546"/>
                  </a:lnTo>
                  <a:lnTo>
                    <a:pt x="20683" y="2340"/>
                  </a:lnTo>
                  <a:lnTo>
                    <a:pt x="20965" y="2162"/>
                  </a:lnTo>
                  <a:lnTo>
                    <a:pt x="21059" y="2043"/>
                  </a:lnTo>
                  <a:lnTo>
                    <a:pt x="21076" y="1814"/>
                  </a:lnTo>
                  <a:lnTo>
                    <a:pt x="21092" y="1581"/>
                  </a:lnTo>
                  <a:lnTo>
                    <a:pt x="20928" y="1371"/>
                  </a:lnTo>
                  <a:lnTo>
                    <a:pt x="20807" y="115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75" name="Shape 1590"/>
            <p:cNvSpPr/>
            <p:nvPr/>
          </p:nvSpPr>
          <p:spPr>
            <a:xfrm>
              <a:off x="11696272" y="361544"/>
              <a:ext cx="622112" cy="36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45" y="7866"/>
                  </a:moveTo>
                  <a:lnTo>
                    <a:pt x="3880" y="8515"/>
                  </a:lnTo>
                  <a:lnTo>
                    <a:pt x="2778" y="8369"/>
                  </a:lnTo>
                  <a:lnTo>
                    <a:pt x="2178" y="9461"/>
                  </a:lnTo>
                  <a:lnTo>
                    <a:pt x="3120" y="10277"/>
                  </a:lnTo>
                  <a:lnTo>
                    <a:pt x="3156" y="12185"/>
                  </a:lnTo>
                  <a:lnTo>
                    <a:pt x="2430" y="12337"/>
                  </a:lnTo>
                  <a:lnTo>
                    <a:pt x="1278" y="11885"/>
                  </a:lnTo>
                  <a:lnTo>
                    <a:pt x="769" y="12613"/>
                  </a:lnTo>
                  <a:lnTo>
                    <a:pt x="566" y="13516"/>
                  </a:lnTo>
                  <a:lnTo>
                    <a:pt x="1354" y="13873"/>
                  </a:lnTo>
                  <a:lnTo>
                    <a:pt x="1463" y="14966"/>
                  </a:lnTo>
                  <a:lnTo>
                    <a:pt x="698" y="15754"/>
                  </a:lnTo>
                  <a:lnTo>
                    <a:pt x="273" y="16479"/>
                  </a:lnTo>
                  <a:lnTo>
                    <a:pt x="0" y="18023"/>
                  </a:lnTo>
                  <a:lnTo>
                    <a:pt x="841" y="18266"/>
                  </a:lnTo>
                  <a:lnTo>
                    <a:pt x="2336" y="18448"/>
                  </a:lnTo>
                  <a:lnTo>
                    <a:pt x="3297" y="19783"/>
                  </a:lnTo>
                  <a:lnTo>
                    <a:pt x="3987" y="20416"/>
                  </a:lnTo>
                  <a:lnTo>
                    <a:pt x="5126" y="21509"/>
                  </a:lnTo>
                  <a:lnTo>
                    <a:pt x="6761" y="21418"/>
                  </a:lnTo>
                  <a:lnTo>
                    <a:pt x="8539" y="21600"/>
                  </a:lnTo>
                  <a:lnTo>
                    <a:pt x="8021" y="19297"/>
                  </a:lnTo>
                  <a:lnTo>
                    <a:pt x="6548" y="18235"/>
                  </a:lnTo>
                  <a:lnTo>
                    <a:pt x="6499" y="15428"/>
                  </a:lnTo>
                  <a:lnTo>
                    <a:pt x="6997" y="13668"/>
                  </a:lnTo>
                  <a:lnTo>
                    <a:pt x="8012" y="10664"/>
                  </a:lnTo>
                  <a:lnTo>
                    <a:pt x="8386" y="8570"/>
                  </a:lnTo>
                  <a:lnTo>
                    <a:pt x="9594" y="6965"/>
                  </a:lnTo>
                  <a:lnTo>
                    <a:pt x="10818" y="7328"/>
                  </a:lnTo>
                  <a:lnTo>
                    <a:pt x="12132" y="6430"/>
                  </a:lnTo>
                  <a:lnTo>
                    <a:pt x="13272" y="5308"/>
                  </a:lnTo>
                  <a:lnTo>
                    <a:pt x="14533" y="4941"/>
                  </a:lnTo>
                  <a:lnTo>
                    <a:pt x="16291" y="4582"/>
                  </a:lnTo>
                  <a:cubicBezTo>
                    <a:pt x="16608" y="4821"/>
                    <a:pt x="16969" y="4821"/>
                    <a:pt x="17286" y="4583"/>
                  </a:cubicBezTo>
                  <a:cubicBezTo>
                    <a:pt x="17607" y="4341"/>
                    <a:pt x="17852" y="3877"/>
                    <a:pt x="17960" y="3308"/>
                  </a:cubicBezTo>
                  <a:lnTo>
                    <a:pt x="19113" y="3551"/>
                  </a:lnTo>
                  <a:lnTo>
                    <a:pt x="19985" y="3581"/>
                  </a:lnTo>
                  <a:lnTo>
                    <a:pt x="20338" y="2523"/>
                  </a:lnTo>
                  <a:lnTo>
                    <a:pt x="21351" y="2592"/>
                  </a:lnTo>
                  <a:lnTo>
                    <a:pt x="21600" y="1704"/>
                  </a:lnTo>
                  <a:lnTo>
                    <a:pt x="20641" y="1406"/>
                  </a:lnTo>
                  <a:lnTo>
                    <a:pt x="20071" y="705"/>
                  </a:lnTo>
                  <a:lnTo>
                    <a:pt x="18972" y="0"/>
                  </a:lnTo>
                  <a:lnTo>
                    <a:pt x="18514" y="430"/>
                  </a:lnTo>
                  <a:lnTo>
                    <a:pt x="18354" y="1523"/>
                  </a:lnTo>
                  <a:lnTo>
                    <a:pt x="17731" y="802"/>
                  </a:lnTo>
                  <a:lnTo>
                    <a:pt x="16469" y="984"/>
                  </a:lnTo>
                  <a:lnTo>
                    <a:pt x="15528" y="1617"/>
                  </a:lnTo>
                  <a:lnTo>
                    <a:pt x="14947" y="2494"/>
                  </a:lnTo>
                  <a:lnTo>
                    <a:pt x="13721" y="2312"/>
                  </a:lnTo>
                  <a:lnTo>
                    <a:pt x="11020" y="2130"/>
                  </a:lnTo>
                  <a:lnTo>
                    <a:pt x="9792" y="2039"/>
                  </a:lnTo>
                  <a:lnTo>
                    <a:pt x="8352" y="2392"/>
                  </a:lnTo>
                  <a:lnTo>
                    <a:pt x="7818" y="3025"/>
                  </a:lnTo>
                  <a:lnTo>
                    <a:pt x="6699" y="4565"/>
                  </a:lnTo>
                  <a:lnTo>
                    <a:pt x="5633" y="4656"/>
                  </a:lnTo>
                  <a:lnTo>
                    <a:pt x="4834" y="5829"/>
                  </a:lnTo>
                  <a:lnTo>
                    <a:pt x="4445" y="786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76" name="Shape 1591"/>
            <p:cNvSpPr/>
            <p:nvPr/>
          </p:nvSpPr>
          <p:spPr>
            <a:xfrm>
              <a:off x="9672925" y="158831"/>
              <a:ext cx="722114" cy="27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36" y="2810"/>
                  </a:moveTo>
                  <a:lnTo>
                    <a:pt x="18126" y="2696"/>
                  </a:lnTo>
                  <a:lnTo>
                    <a:pt x="15876" y="2514"/>
                  </a:lnTo>
                  <a:lnTo>
                    <a:pt x="14560" y="2399"/>
                  </a:lnTo>
                  <a:lnTo>
                    <a:pt x="13964" y="607"/>
                  </a:lnTo>
                  <a:lnTo>
                    <a:pt x="13265" y="0"/>
                  </a:lnTo>
                  <a:lnTo>
                    <a:pt x="13209" y="2844"/>
                  </a:lnTo>
                  <a:lnTo>
                    <a:pt x="12490" y="2839"/>
                  </a:lnTo>
                  <a:lnTo>
                    <a:pt x="12105" y="3909"/>
                  </a:lnTo>
                  <a:lnTo>
                    <a:pt x="12121" y="6612"/>
                  </a:lnTo>
                  <a:lnTo>
                    <a:pt x="11757" y="7673"/>
                  </a:lnTo>
                  <a:lnTo>
                    <a:pt x="11102" y="6284"/>
                  </a:lnTo>
                  <a:lnTo>
                    <a:pt x="11237" y="3700"/>
                  </a:lnTo>
                  <a:lnTo>
                    <a:pt x="10419" y="2546"/>
                  </a:lnTo>
                  <a:lnTo>
                    <a:pt x="9953" y="4134"/>
                  </a:lnTo>
                  <a:lnTo>
                    <a:pt x="9148" y="5886"/>
                  </a:lnTo>
                  <a:lnTo>
                    <a:pt x="7705" y="5408"/>
                  </a:lnTo>
                  <a:lnTo>
                    <a:pt x="6697" y="5288"/>
                  </a:lnTo>
                  <a:lnTo>
                    <a:pt x="6009" y="4218"/>
                  </a:lnTo>
                  <a:lnTo>
                    <a:pt x="5379" y="3745"/>
                  </a:lnTo>
                  <a:lnTo>
                    <a:pt x="2617" y="4347"/>
                  </a:lnTo>
                  <a:lnTo>
                    <a:pt x="1144" y="3636"/>
                  </a:lnTo>
                  <a:lnTo>
                    <a:pt x="135" y="4591"/>
                  </a:lnTo>
                  <a:lnTo>
                    <a:pt x="0" y="6851"/>
                  </a:lnTo>
                  <a:lnTo>
                    <a:pt x="1109" y="8265"/>
                  </a:lnTo>
                  <a:lnTo>
                    <a:pt x="1858" y="9728"/>
                  </a:lnTo>
                  <a:lnTo>
                    <a:pt x="2773" y="10918"/>
                  </a:lnTo>
                  <a:lnTo>
                    <a:pt x="3798" y="10560"/>
                  </a:lnTo>
                  <a:lnTo>
                    <a:pt x="4488" y="11864"/>
                  </a:lnTo>
                  <a:lnTo>
                    <a:pt x="5238" y="12297"/>
                  </a:lnTo>
                  <a:lnTo>
                    <a:pt x="5238" y="9037"/>
                  </a:lnTo>
                  <a:lnTo>
                    <a:pt x="6816" y="8599"/>
                  </a:lnTo>
                  <a:lnTo>
                    <a:pt x="6769" y="11506"/>
                  </a:lnTo>
                  <a:lnTo>
                    <a:pt x="6906" y="13288"/>
                  </a:lnTo>
                  <a:lnTo>
                    <a:pt x="4182" y="13367"/>
                  </a:lnTo>
                  <a:lnTo>
                    <a:pt x="4105" y="14562"/>
                  </a:lnTo>
                  <a:lnTo>
                    <a:pt x="4611" y="15358"/>
                  </a:lnTo>
                  <a:lnTo>
                    <a:pt x="5606" y="16747"/>
                  </a:lnTo>
                  <a:lnTo>
                    <a:pt x="7302" y="19415"/>
                  </a:lnTo>
                  <a:lnTo>
                    <a:pt x="8040" y="21600"/>
                  </a:lnTo>
                  <a:lnTo>
                    <a:pt x="8822" y="21485"/>
                  </a:lnTo>
                  <a:lnTo>
                    <a:pt x="9465" y="18116"/>
                  </a:lnTo>
                  <a:lnTo>
                    <a:pt x="9649" y="15258"/>
                  </a:lnTo>
                  <a:lnTo>
                    <a:pt x="10369" y="13745"/>
                  </a:lnTo>
                  <a:lnTo>
                    <a:pt x="11287" y="14343"/>
                  </a:lnTo>
                  <a:lnTo>
                    <a:pt x="11640" y="11993"/>
                  </a:lnTo>
                  <a:lnTo>
                    <a:pt x="11640" y="9136"/>
                  </a:lnTo>
                  <a:lnTo>
                    <a:pt x="13126" y="8703"/>
                  </a:lnTo>
                  <a:lnTo>
                    <a:pt x="14029" y="10490"/>
                  </a:lnTo>
                  <a:lnTo>
                    <a:pt x="14715" y="12003"/>
                  </a:lnTo>
                  <a:lnTo>
                    <a:pt x="14303" y="13193"/>
                  </a:lnTo>
                  <a:lnTo>
                    <a:pt x="13891" y="14507"/>
                  </a:lnTo>
                  <a:lnTo>
                    <a:pt x="14441" y="16856"/>
                  </a:lnTo>
                  <a:lnTo>
                    <a:pt x="15346" y="16264"/>
                  </a:lnTo>
                  <a:lnTo>
                    <a:pt x="15759" y="14472"/>
                  </a:lnTo>
                  <a:lnTo>
                    <a:pt x="16864" y="14472"/>
                  </a:lnTo>
                  <a:lnTo>
                    <a:pt x="17370" y="15303"/>
                  </a:lnTo>
                  <a:lnTo>
                    <a:pt x="17732" y="17409"/>
                  </a:lnTo>
                  <a:lnTo>
                    <a:pt x="18407" y="16692"/>
                  </a:lnTo>
                  <a:lnTo>
                    <a:pt x="19503" y="15398"/>
                  </a:lnTo>
                  <a:lnTo>
                    <a:pt x="18539" y="14208"/>
                  </a:lnTo>
                  <a:lnTo>
                    <a:pt x="18004" y="13969"/>
                  </a:lnTo>
                  <a:lnTo>
                    <a:pt x="17870" y="12460"/>
                  </a:lnTo>
                  <a:lnTo>
                    <a:pt x="17136" y="11630"/>
                  </a:lnTo>
                  <a:lnTo>
                    <a:pt x="15759" y="11037"/>
                  </a:lnTo>
                  <a:lnTo>
                    <a:pt x="14891" y="9608"/>
                  </a:lnTo>
                  <a:lnTo>
                    <a:pt x="14017" y="8334"/>
                  </a:lnTo>
                  <a:lnTo>
                    <a:pt x="13655" y="7742"/>
                  </a:lnTo>
                  <a:lnTo>
                    <a:pt x="13563" y="5253"/>
                  </a:lnTo>
                  <a:lnTo>
                    <a:pt x="14253" y="4895"/>
                  </a:lnTo>
                  <a:lnTo>
                    <a:pt x="14864" y="7105"/>
                  </a:lnTo>
                  <a:lnTo>
                    <a:pt x="16948" y="7941"/>
                  </a:lnTo>
                  <a:lnTo>
                    <a:pt x="18002" y="8891"/>
                  </a:lnTo>
                  <a:lnTo>
                    <a:pt x="19472" y="7458"/>
                  </a:lnTo>
                  <a:lnTo>
                    <a:pt x="20699" y="6542"/>
                  </a:lnTo>
                  <a:lnTo>
                    <a:pt x="21374" y="4805"/>
                  </a:lnTo>
                  <a:lnTo>
                    <a:pt x="21600" y="3028"/>
                  </a:lnTo>
                  <a:lnTo>
                    <a:pt x="21036" y="281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77" name="Shape 1592"/>
            <p:cNvSpPr/>
            <p:nvPr/>
          </p:nvSpPr>
          <p:spPr>
            <a:xfrm>
              <a:off x="7952691" y="971960"/>
              <a:ext cx="461113" cy="188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41" y="270"/>
                  </a:moveTo>
                  <a:lnTo>
                    <a:pt x="15742" y="0"/>
                  </a:lnTo>
                  <a:lnTo>
                    <a:pt x="14405" y="1481"/>
                  </a:lnTo>
                  <a:lnTo>
                    <a:pt x="12187" y="4101"/>
                  </a:lnTo>
                  <a:lnTo>
                    <a:pt x="10897" y="4101"/>
                  </a:lnTo>
                  <a:lnTo>
                    <a:pt x="8628" y="1546"/>
                  </a:lnTo>
                  <a:lnTo>
                    <a:pt x="6724" y="2070"/>
                  </a:lnTo>
                  <a:lnTo>
                    <a:pt x="5296" y="4167"/>
                  </a:lnTo>
                  <a:lnTo>
                    <a:pt x="1948" y="7428"/>
                  </a:lnTo>
                  <a:lnTo>
                    <a:pt x="1232" y="7428"/>
                  </a:lnTo>
                  <a:lnTo>
                    <a:pt x="0" y="9510"/>
                  </a:lnTo>
                  <a:lnTo>
                    <a:pt x="92" y="13288"/>
                  </a:lnTo>
                  <a:lnTo>
                    <a:pt x="773" y="15544"/>
                  </a:lnTo>
                  <a:lnTo>
                    <a:pt x="2067" y="12989"/>
                  </a:lnTo>
                  <a:lnTo>
                    <a:pt x="3646" y="15959"/>
                  </a:lnTo>
                  <a:cubicBezTo>
                    <a:pt x="4278" y="16734"/>
                    <a:pt x="4893" y="17587"/>
                    <a:pt x="5489" y="18514"/>
                  </a:cubicBezTo>
                  <a:cubicBezTo>
                    <a:pt x="6102" y="19467"/>
                    <a:pt x="6694" y="20497"/>
                    <a:pt x="7263" y="21600"/>
                  </a:cubicBezTo>
                  <a:lnTo>
                    <a:pt x="8821" y="21600"/>
                  </a:lnTo>
                  <a:lnTo>
                    <a:pt x="10787" y="16890"/>
                  </a:lnTo>
                  <a:lnTo>
                    <a:pt x="12583" y="16890"/>
                  </a:lnTo>
                  <a:lnTo>
                    <a:pt x="15533" y="16716"/>
                  </a:lnTo>
                  <a:lnTo>
                    <a:pt x="17142" y="13513"/>
                  </a:lnTo>
                  <a:lnTo>
                    <a:pt x="18721" y="10914"/>
                  </a:lnTo>
                  <a:lnTo>
                    <a:pt x="20955" y="10041"/>
                  </a:lnTo>
                  <a:lnTo>
                    <a:pt x="21600" y="8323"/>
                  </a:lnTo>
                  <a:lnTo>
                    <a:pt x="20688" y="4902"/>
                  </a:lnTo>
                  <a:lnTo>
                    <a:pt x="19658" y="3045"/>
                  </a:lnTo>
                  <a:lnTo>
                    <a:pt x="18823" y="1655"/>
                  </a:lnTo>
                  <a:lnTo>
                    <a:pt x="17441" y="27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78" name="Shape 1593"/>
            <p:cNvSpPr/>
            <p:nvPr/>
          </p:nvSpPr>
          <p:spPr>
            <a:xfrm>
              <a:off x="8756624" y="713644"/>
              <a:ext cx="83246" cy="40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76" y="0"/>
                  </a:moveTo>
                  <a:lnTo>
                    <a:pt x="10983" y="4657"/>
                  </a:lnTo>
                  <a:lnTo>
                    <a:pt x="5919" y="4185"/>
                  </a:lnTo>
                  <a:lnTo>
                    <a:pt x="0" y="5818"/>
                  </a:lnTo>
                  <a:lnTo>
                    <a:pt x="17" y="18606"/>
                  </a:lnTo>
                  <a:lnTo>
                    <a:pt x="11091" y="21600"/>
                  </a:lnTo>
                  <a:lnTo>
                    <a:pt x="21600" y="16735"/>
                  </a:lnTo>
                  <a:lnTo>
                    <a:pt x="21483" y="2347"/>
                  </a:lnTo>
                  <a:lnTo>
                    <a:pt x="15176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79" name="Shape 1594"/>
            <p:cNvSpPr/>
            <p:nvPr/>
          </p:nvSpPr>
          <p:spPr>
            <a:xfrm>
              <a:off x="8779922" y="1190672"/>
              <a:ext cx="70910" cy="46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79" y="0"/>
                  </a:moveTo>
                  <a:lnTo>
                    <a:pt x="0" y="1898"/>
                  </a:lnTo>
                  <a:lnTo>
                    <a:pt x="497" y="14515"/>
                  </a:lnTo>
                  <a:lnTo>
                    <a:pt x="10043" y="15938"/>
                  </a:lnTo>
                  <a:lnTo>
                    <a:pt x="21600" y="21600"/>
                  </a:lnTo>
                  <a:lnTo>
                    <a:pt x="18457" y="5083"/>
                  </a:lnTo>
                  <a:lnTo>
                    <a:pt x="9779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80" name="Shape 1595"/>
            <p:cNvSpPr/>
            <p:nvPr/>
          </p:nvSpPr>
          <p:spPr>
            <a:xfrm>
              <a:off x="8787913" y="1242042"/>
              <a:ext cx="43039" cy="32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70" y="2345"/>
                  </a:moveTo>
                  <a:lnTo>
                    <a:pt x="2749" y="0"/>
                  </a:lnTo>
                  <a:lnTo>
                    <a:pt x="0" y="17437"/>
                  </a:lnTo>
                  <a:lnTo>
                    <a:pt x="16227" y="21600"/>
                  </a:lnTo>
                  <a:lnTo>
                    <a:pt x="21600" y="10871"/>
                  </a:lnTo>
                  <a:lnTo>
                    <a:pt x="12170" y="2345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81" name="Shape 1596"/>
            <p:cNvSpPr/>
            <p:nvPr/>
          </p:nvSpPr>
          <p:spPr>
            <a:xfrm>
              <a:off x="8477714" y="1699443"/>
              <a:ext cx="285281" cy="27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82" y="115"/>
                  </a:moveTo>
                  <a:lnTo>
                    <a:pt x="11359" y="0"/>
                  </a:lnTo>
                  <a:lnTo>
                    <a:pt x="9153" y="2568"/>
                  </a:lnTo>
                  <a:lnTo>
                    <a:pt x="6986" y="4361"/>
                  </a:lnTo>
                  <a:lnTo>
                    <a:pt x="4456" y="4002"/>
                  </a:lnTo>
                  <a:lnTo>
                    <a:pt x="1440" y="5073"/>
                  </a:lnTo>
                  <a:lnTo>
                    <a:pt x="1800" y="7574"/>
                  </a:lnTo>
                  <a:lnTo>
                    <a:pt x="3652" y="8406"/>
                  </a:lnTo>
                  <a:lnTo>
                    <a:pt x="4457" y="9915"/>
                  </a:lnTo>
                  <a:lnTo>
                    <a:pt x="3642" y="11583"/>
                  </a:lnTo>
                  <a:lnTo>
                    <a:pt x="2953" y="12535"/>
                  </a:lnTo>
                  <a:lnTo>
                    <a:pt x="2371" y="14995"/>
                  </a:lnTo>
                  <a:lnTo>
                    <a:pt x="42" y="15588"/>
                  </a:lnTo>
                  <a:lnTo>
                    <a:pt x="0" y="17102"/>
                  </a:lnTo>
                  <a:lnTo>
                    <a:pt x="974" y="18138"/>
                  </a:lnTo>
                  <a:lnTo>
                    <a:pt x="1672" y="20768"/>
                  </a:lnTo>
                  <a:lnTo>
                    <a:pt x="3483" y="21600"/>
                  </a:lnTo>
                  <a:lnTo>
                    <a:pt x="5773" y="20165"/>
                  </a:lnTo>
                  <a:lnTo>
                    <a:pt x="8334" y="18253"/>
                  </a:lnTo>
                  <a:lnTo>
                    <a:pt x="10697" y="17097"/>
                  </a:lnTo>
                  <a:cubicBezTo>
                    <a:pt x="11878" y="17476"/>
                    <a:pt x="13148" y="17434"/>
                    <a:pt x="14302" y="16978"/>
                  </a:cubicBezTo>
                  <a:cubicBezTo>
                    <a:pt x="14998" y="16703"/>
                    <a:pt x="15630" y="16284"/>
                    <a:pt x="16161" y="15748"/>
                  </a:cubicBezTo>
                  <a:cubicBezTo>
                    <a:pt x="16616" y="15267"/>
                    <a:pt x="16972" y="14698"/>
                    <a:pt x="17209" y="14074"/>
                  </a:cubicBezTo>
                  <a:cubicBezTo>
                    <a:pt x="17751" y="12641"/>
                    <a:pt x="17639" y="11035"/>
                    <a:pt x="16903" y="9696"/>
                  </a:cubicBezTo>
                  <a:lnTo>
                    <a:pt x="17252" y="7434"/>
                  </a:lnTo>
                  <a:lnTo>
                    <a:pt x="18650" y="5686"/>
                  </a:lnTo>
                  <a:lnTo>
                    <a:pt x="20358" y="4730"/>
                  </a:lnTo>
                  <a:lnTo>
                    <a:pt x="21600" y="2658"/>
                  </a:lnTo>
                  <a:lnTo>
                    <a:pt x="19703" y="870"/>
                  </a:lnTo>
                  <a:lnTo>
                    <a:pt x="16922" y="162"/>
                  </a:lnTo>
                  <a:lnTo>
                    <a:pt x="15382" y="115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82" name="Shape 1597"/>
            <p:cNvSpPr/>
            <p:nvPr/>
          </p:nvSpPr>
          <p:spPr>
            <a:xfrm>
              <a:off x="8741006" y="1504021"/>
              <a:ext cx="417148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88" y="0"/>
                  </a:moveTo>
                  <a:lnTo>
                    <a:pt x="5027" y="806"/>
                  </a:lnTo>
                  <a:lnTo>
                    <a:pt x="3705" y="828"/>
                  </a:lnTo>
                  <a:lnTo>
                    <a:pt x="3047" y="1789"/>
                  </a:lnTo>
                  <a:lnTo>
                    <a:pt x="3106" y="2665"/>
                  </a:lnTo>
                  <a:lnTo>
                    <a:pt x="2104" y="3622"/>
                  </a:lnTo>
                  <a:lnTo>
                    <a:pt x="2256" y="4561"/>
                  </a:lnTo>
                  <a:lnTo>
                    <a:pt x="3288" y="5341"/>
                  </a:lnTo>
                  <a:lnTo>
                    <a:pt x="4241" y="6303"/>
                  </a:lnTo>
                  <a:lnTo>
                    <a:pt x="3288" y="6900"/>
                  </a:lnTo>
                  <a:lnTo>
                    <a:pt x="3129" y="7663"/>
                  </a:lnTo>
                  <a:cubicBezTo>
                    <a:pt x="3378" y="7883"/>
                    <a:pt x="3663" y="8077"/>
                    <a:pt x="3979" y="8241"/>
                  </a:cubicBezTo>
                  <a:cubicBezTo>
                    <a:pt x="4404" y="8461"/>
                    <a:pt x="4878" y="8624"/>
                    <a:pt x="5379" y="8720"/>
                  </a:cubicBezTo>
                  <a:lnTo>
                    <a:pt x="6013" y="7816"/>
                  </a:lnTo>
                  <a:lnTo>
                    <a:pt x="7340" y="7877"/>
                  </a:lnTo>
                  <a:lnTo>
                    <a:pt x="8475" y="8655"/>
                  </a:lnTo>
                  <a:lnTo>
                    <a:pt x="8475" y="9799"/>
                  </a:lnTo>
                  <a:cubicBezTo>
                    <a:pt x="8649" y="10161"/>
                    <a:pt x="8756" y="10540"/>
                    <a:pt x="8794" y="10924"/>
                  </a:cubicBezTo>
                  <a:cubicBezTo>
                    <a:pt x="8852" y="11516"/>
                    <a:pt x="8744" y="12110"/>
                    <a:pt x="8478" y="12668"/>
                  </a:cubicBezTo>
                  <a:lnTo>
                    <a:pt x="6756" y="12970"/>
                  </a:lnTo>
                  <a:lnTo>
                    <a:pt x="5830" y="13030"/>
                  </a:lnTo>
                  <a:lnTo>
                    <a:pt x="3796" y="13504"/>
                  </a:lnTo>
                  <a:lnTo>
                    <a:pt x="3975" y="14368"/>
                  </a:lnTo>
                  <a:lnTo>
                    <a:pt x="4901" y="14529"/>
                  </a:lnTo>
                  <a:lnTo>
                    <a:pt x="4662" y="15465"/>
                  </a:lnTo>
                  <a:lnTo>
                    <a:pt x="3020" y="15884"/>
                  </a:lnTo>
                  <a:lnTo>
                    <a:pt x="2091" y="16123"/>
                  </a:lnTo>
                  <a:lnTo>
                    <a:pt x="3022" y="16841"/>
                  </a:lnTo>
                  <a:lnTo>
                    <a:pt x="4564" y="17538"/>
                  </a:lnTo>
                  <a:lnTo>
                    <a:pt x="5725" y="17538"/>
                  </a:lnTo>
                  <a:lnTo>
                    <a:pt x="8134" y="17880"/>
                  </a:lnTo>
                  <a:lnTo>
                    <a:pt x="8426" y="18623"/>
                  </a:lnTo>
                  <a:lnTo>
                    <a:pt x="7232" y="19258"/>
                  </a:lnTo>
                  <a:lnTo>
                    <a:pt x="4232" y="19559"/>
                  </a:lnTo>
                  <a:lnTo>
                    <a:pt x="2642" y="20099"/>
                  </a:lnTo>
                  <a:lnTo>
                    <a:pt x="735" y="20340"/>
                  </a:lnTo>
                  <a:lnTo>
                    <a:pt x="0" y="21060"/>
                  </a:lnTo>
                  <a:lnTo>
                    <a:pt x="502" y="21600"/>
                  </a:lnTo>
                  <a:lnTo>
                    <a:pt x="2782" y="21359"/>
                  </a:lnTo>
                  <a:cubicBezTo>
                    <a:pt x="3310" y="21133"/>
                    <a:pt x="3861" y="20938"/>
                    <a:pt x="4428" y="20777"/>
                  </a:cubicBezTo>
                  <a:cubicBezTo>
                    <a:pt x="5234" y="20547"/>
                    <a:pt x="6071" y="20386"/>
                    <a:pt x="6924" y="20295"/>
                  </a:cubicBezTo>
                  <a:lnTo>
                    <a:pt x="8622" y="20174"/>
                  </a:lnTo>
                  <a:lnTo>
                    <a:pt x="11277" y="19873"/>
                  </a:lnTo>
                  <a:lnTo>
                    <a:pt x="12657" y="19753"/>
                  </a:lnTo>
                  <a:lnTo>
                    <a:pt x="14884" y="19050"/>
                  </a:lnTo>
                  <a:lnTo>
                    <a:pt x="16583" y="19391"/>
                  </a:lnTo>
                  <a:lnTo>
                    <a:pt x="19689" y="19030"/>
                  </a:lnTo>
                  <a:lnTo>
                    <a:pt x="18335" y="18548"/>
                  </a:lnTo>
                  <a:lnTo>
                    <a:pt x="16662" y="17767"/>
                  </a:lnTo>
                  <a:lnTo>
                    <a:pt x="21520" y="16502"/>
                  </a:lnTo>
                  <a:lnTo>
                    <a:pt x="21600" y="15842"/>
                  </a:lnTo>
                  <a:lnTo>
                    <a:pt x="21042" y="14238"/>
                  </a:lnTo>
                  <a:lnTo>
                    <a:pt x="19695" y="14120"/>
                  </a:lnTo>
                  <a:lnTo>
                    <a:pt x="18773" y="15157"/>
                  </a:lnTo>
                  <a:lnTo>
                    <a:pt x="16954" y="14916"/>
                  </a:lnTo>
                  <a:cubicBezTo>
                    <a:pt x="16658" y="14546"/>
                    <a:pt x="16446" y="14141"/>
                    <a:pt x="16327" y="13718"/>
                  </a:cubicBezTo>
                  <a:cubicBezTo>
                    <a:pt x="16175" y="13182"/>
                    <a:pt x="16175" y="12628"/>
                    <a:pt x="16327" y="12092"/>
                  </a:cubicBezTo>
                  <a:cubicBezTo>
                    <a:pt x="16208" y="11609"/>
                    <a:pt x="15994" y="11142"/>
                    <a:pt x="15690" y="10709"/>
                  </a:cubicBezTo>
                  <a:cubicBezTo>
                    <a:pt x="15360" y="10238"/>
                    <a:pt x="14929" y="9811"/>
                    <a:pt x="14416" y="9446"/>
                  </a:cubicBezTo>
                  <a:lnTo>
                    <a:pt x="13327" y="7779"/>
                  </a:lnTo>
                  <a:lnTo>
                    <a:pt x="10543" y="6097"/>
                  </a:lnTo>
                  <a:lnTo>
                    <a:pt x="8818" y="6097"/>
                  </a:lnTo>
                  <a:lnTo>
                    <a:pt x="7603" y="5799"/>
                  </a:lnTo>
                  <a:cubicBezTo>
                    <a:pt x="7249" y="5554"/>
                    <a:pt x="7071" y="5196"/>
                    <a:pt x="7125" y="4835"/>
                  </a:cubicBezTo>
                  <a:cubicBezTo>
                    <a:pt x="7216" y="4226"/>
                    <a:pt x="7901" y="3767"/>
                    <a:pt x="8711" y="3773"/>
                  </a:cubicBezTo>
                  <a:lnTo>
                    <a:pt x="10301" y="2689"/>
                  </a:lnTo>
                  <a:lnTo>
                    <a:pt x="8469" y="2151"/>
                  </a:lnTo>
                  <a:lnTo>
                    <a:pt x="6346" y="1730"/>
                  </a:lnTo>
                  <a:lnTo>
                    <a:pt x="6979" y="1072"/>
                  </a:lnTo>
                  <a:lnTo>
                    <a:pt x="7431" y="111"/>
                  </a:lnTo>
                  <a:lnTo>
                    <a:pt x="6288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83" name="Shape 1598"/>
            <p:cNvSpPr/>
            <p:nvPr/>
          </p:nvSpPr>
          <p:spPr>
            <a:xfrm>
              <a:off x="8806436" y="1745570"/>
              <a:ext cx="32986" cy="4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05" y="858"/>
                  </a:moveTo>
                  <a:lnTo>
                    <a:pt x="0" y="8854"/>
                  </a:lnTo>
                  <a:lnTo>
                    <a:pt x="5633" y="18505"/>
                  </a:lnTo>
                  <a:lnTo>
                    <a:pt x="16548" y="21600"/>
                  </a:lnTo>
                  <a:lnTo>
                    <a:pt x="21600" y="10060"/>
                  </a:lnTo>
                  <a:lnTo>
                    <a:pt x="18861" y="0"/>
                  </a:lnTo>
                  <a:lnTo>
                    <a:pt x="4405" y="858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84" name="Shape 1599"/>
            <p:cNvSpPr/>
            <p:nvPr/>
          </p:nvSpPr>
          <p:spPr>
            <a:xfrm>
              <a:off x="8850028" y="2084497"/>
              <a:ext cx="35816" cy="32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14" y="0"/>
                  </a:moveTo>
                  <a:lnTo>
                    <a:pt x="0" y="6137"/>
                  </a:lnTo>
                  <a:lnTo>
                    <a:pt x="4727" y="21600"/>
                  </a:lnTo>
                  <a:lnTo>
                    <a:pt x="21600" y="12940"/>
                  </a:lnTo>
                  <a:lnTo>
                    <a:pt x="13214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85" name="Shape 1600"/>
            <p:cNvSpPr/>
            <p:nvPr/>
          </p:nvSpPr>
          <p:spPr>
            <a:xfrm>
              <a:off x="8901238" y="2095693"/>
              <a:ext cx="32986" cy="3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4630" y="1789"/>
                  </a:lnTo>
                  <a:lnTo>
                    <a:pt x="0" y="17575"/>
                  </a:lnTo>
                  <a:lnTo>
                    <a:pt x="1642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86" name="Shape 1601"/>
            <p:cNvSpPr/>
            <p:nvPr/>
          </p:nvSpPr>
          <p:spPr>
            <a:xfrm>
              <a:off x="9139901" y="2762374"/>
              <a:ext cx="79597" cy="92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5" h="21188" extrusionOk="0">
                  <a:moveTo>
                    <a:pt x="11664" y="4816"/>
                  </a:moveTo>
                  <a:lnTo>
                    <a:pt x="9025" y="9331"/>
                  </a:lnTo>
                  <a:lnTo>
                    <a:pt x="6223" y="14637"/>
                  </a:lnTo>
                  <a:lnTo>
                    <a:pt x="0" y="13938"/>
                  </a:lnTo>
                  <a:lnTo>
                    <a:pt x="635" y="18481"/>
                  </a:lnTo>
                  <a:lnTo>
                    <a:pt x="7824" y="19865"/>
                  </a:lnTo>
                  <a:cubicBezTo>
                    <a:pt x="10049" y="21332"/>
                    <a:pt x="12992" y="21600"/>
                    <a:pt x="15502" y="20564"/>
                  </a:cubicBezTo>
                  <a:cubicBezTo>
                    <a:pt x="19950" y="18729"/>
                    <a:pt x="21600" y="13831"/>
                    <a:pt x="19023" y="10107"/>
                  </a:cubicBezTo>
                  <a:lnTo>
                    <a:pt x="19415" y="0"/>
                  </a:lnTo>
                  <a:lnTo>
                    <a:pt x="11664" y="481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87" name="Shape 1602"/>
            <p:cNvSpPr/>
            <p:nvPr/>
          </p:nvSpPr>
          <p:spPr>
            <a:xfrm>
              <a:off x="9559575" y="2564242"/>
              <a:ext cx="65880" cy="105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61" y="1731"/>
                  </a:moveTo>
                  <a:lnTo>
                    <a:pt x="11853" y="5894"/>
                  </a:lnTo>
                  <a:lnTo>
                    <a:pt x="4206" y="5101"/>
                  </a:lnTo>
                  <a:lnTo>
                    <a:pt x="0" y="9460"/>
                  </a:lnTo>
                  <a:lnTo>
                    <a:pt x="168" y="14442"/>
                  </a:lnTo>
                  <a:cubicBezTo>
                    <a:pt x="2798" y="15061"/>
                    <a:pt x="5194" y="16010"/>
                    <a:pt x="7206" y="17228"/>
                  </a:cubicBezTo>
                  <a:cubicBezTo>
                    <a:pt x="9251" y="18466"/>
                    <a:pt x="10854" y="19955"/>
                    <a:pt x="11913" y="21600"/>
                  </a:cubicBezTo>
                  <a:lnTo>
                    <a:pt x="21600" y="20338"/>
                  </a:lnTo>
                  <a:lnTo>
                    <a:pt x="21600" y="12245"/>
                  </a:lnTo>
                  <a:lnTo>
                    <a:pt x="20591" y="5088"/>
                  </a:lnTo>
                  <a:lnTo>
                    <a:pt x="18069" y="0"/>
                  </a:lnTo>
                  <a:lnTo>
                    <a:pt x="13661" y="1731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88" name="Shape 1603"/>
            <p:cNvSpPr/>
            <p:nvPr/>
          </p:nvSpPr>
          <p:spPr>
            <a:xfrm>
              <a:off x="9533844" y="2708640"/>
              <a:ext cx="89376" cy="156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324" extrusionOk="0">
                  <a:moveTo>
                    <a:pt x="8993" y="0"/>
                  </a:moveTo>
                  <a:lnTo>
                    <a:pt x="4720" y="2328"/>
                  </a:lnTo>
                  <a:lnTo>
                    <a:pt x="264" y="4061"/>
                  </a:lnTo>
                  <a:lnTo>
                    <a:pt x="0" y="7596"/>
                  </a:lnTo>
                  <a:lnTo>
                    <a:pt x="4908" y="9951"/>
                  </a:lnTo>
                  <a:lnTo>
                    <a:pt x="4908" y="14304"/>
                  </a:lnTo>
                  <a:lnTo>
                    <a:pt x="7308" y="16172"/>
                  </a:lnTo>
                  <a:lnTo>
                    <a:pt x="8380" y="19699"/>
                  </a:lnTo>
                  <a:cubicBezTo>
                    <a:pt x="8501" y="20496"/>
                    <a:pt x="9534" y="21148"/>
                    <a:pt x="10902" y="21289"/>
                  </a:cubicBezTo>
                  <a:cubicBezTo>
                    <a:pt x="13902" y="21600"/>
                    <a:pt x="16165" y="19752"/>
                    <a:pt x="14647" y="18231"/>
                  </a:cubicBezTo>
                  <a:lnTo>
                    <a:pt x="18270" y="17605"/>
                  </a:lnTo>
                  <a:cubicBezTo>
                    <a:pt x="19422" y="16417"/>
                    <a:pt x="20233" y="15129"/>
                    <a:pt x="20671" y="13792"/>
                  </a:cubicBezTo>
                  <a:cubicBezTo>
                    <a:pt x="21600" y="10953"/>
                    <a:pt x="20834" y="8017"/>
                    <a:pt x="18496" y="5460"/>
                  </a:cubicBezTo>
                  <a:lnTo>
                    <a:pt x="18149" y="907"/>
                  </a:lnTo>
                  <a:lnTo>
                    <a:pt x="8993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89" name="Shape 1604"/>
            <p:cNvSpPr/>
            <p:nvPr/>
          </p:nvSpPr>
          <p:spPr>
            <a:xfrm>
              <a:off x="9806485" y="2919025"/>
              <a:ext cx="176344" cy="9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4" extrusionOk="0">
                  <a:moveTo>
                    <a:pt x="7882" y="0"/>
                  </a:moveTo>
                  <a:lnTo>
                    <a:pt x="5685" y="3441"/>
                  </a:lnTo>
                  <a:lnTo>
                    <a:pt x="1488" y="2877"/>
                  </a:lnTo>
                  <a:lnTo>
                    <a:pt x="0" y="5287"/>
                  </a:lnTo>
                  <a:lnTo>
                    <a:pt x="2117" y="8371"/>
                  </a:lnTo>
                  <a:lnTo>
                    <a:pt x="8892" y="11123"/>
                  </a:lnTo>
                  <a:lnTo>
                    <a:pt x="13224" y="15942"/>
                  </a:lnTo>
                  <a:lnTo>
                    <a:pt x="17549" y="21334"/>
                  </a:lnTo>
                  <a:lnTo>
                    <a:pt x="19418" y="15125"/>
                  </a:lnTo>
                  <a:lnTo>
                    <a:pt x="19418" y="11123"/>
                  </a:lnTo>
                  <a:lnTo>
                    <a:pt x="21600" y="5502"/>
                  </a:lnTo>
                  <a:cubicBezTo>
                    <a:pt x="21188" y="3626"/>
                    <a:pt x="20374" y="2139"/>
                    <a:pt x="19348" y="1386"/>
                  </a:cubicBezTo>
                  <a:cubicBezTo>
                    <a:pt x="17095" y="-266"/>
                    <a:pt x="14537" y="1740"/>
                    <a:pt x="13641" y="5861"/>
                  </a:cubicBezTo>
                  <a:lnTo>
                    <a:pt x="11263" y="1414"/>
                  </a:lnTo>
                  <a:lnTo>
                    <a:pt x="7882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90" name="Shape 1605"/>
            <p:cNvSpPr/>
            <p:nvPr/>
          </p:nvSpPr>
          <p:spPr>
            <a:xfrm>
              <a:off x="9890225" y="3066918"/>
              <a:ext cx="39081" cy="3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74" y="1048"/>
                  </a:moveTo>
                  <a:lnTo>
                    <a:pt x="1426" y="0"/>
                  </a:lnTo>
                  <a:lnTo>
                    <a:pt x="0" y="17702"/>
                  </a:lnTo>
                  <a:lnTo>
                    <a:pt x="21600" y="21600"/>
                  </a:lnTo>
                  <a:lnTo>
                    <a:pt x="15774" y="1048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91" name="Shape 1606"/>
            <p:cNvSpPr/>
            <p:nvPr/>
          </p:nvSpPr>
          <p:spPr>
            <a:xfrm>
              <a:off x="10496481" y="3100160"/>
              <a:ext cx="196243" cy="67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19779" extrusionOk="0">
                  <a:moveTo>
                    <a:pt x="12434" y="4397"/>
                  </a:moveTo>
                  <a:lnTo>
                    <a:pt x="7006" y="2044"/>
                  </a:lnTo>
                  <a:lnTo>
                    <a:pt x="3364" y="1828"/>
                  </a:lnTo>
                  <a:cubicBezTo>
                    <a:pt x="2241" y="-1757"/>
                    <a:pt x="29" y="279"/>
                    <a:pt x="0" y="4926"/>
                  </a:cubicBezTo>
                  <a:cubicBezTo>
                    <a:pt x="-35" y="10379"/>
                    <a:pt x="2718" y="12346"/>
                    <a:pt x="3736" y="7595"/>
                  </a:cubicBezTo>
                  <a:lnTo>
                    <a:pt x="6269" y="12491"/>
                  </a:lnTo>
                  <a:lnTo>
                    <a:pt x="8797" y="17829"/>
                  </a:lnTo>
                  <a:cubicBezTo>
                    <a:pt x="10237" y="18722"/>
                    <a:pt x="11702" y="19311"/>
                    <a:pt x="13178" y="19590"/>
                  </a:cubicBezTo>
                  <a:cubicBezTo>
                    <a:pt x="14509" y="19843"/>
                    <a:pt x="15846" y="19843"/>
                    <a:pt x="17178" y="19590"/>
                  </a:cubicBezTo>
                  <a:lnTo>
                    <a:pt x="21565" y="16031"/>
                  </a:lnTo>
                  <a:lnTo>
                    <a:pt x="21234" y="9358"/>
                  </a:lnTo>
                  <a:cubicBezTo>
                    <a:pt x="20150" y="10055"/>
                    <a:pt x="19031" y="10305"/>
                    <a:pt x="17917" y="10099"/>
                  </a:cubicBezTo>
                  <a:cubicBezTo>
                    <a:pt x="16919" y="9915"/>
                    <a:pt x="15935" y="9366"/>
                    <a:pt x="14995" y="8468"/>
                  </a:cubicBezTo>
                  <a:lnTo>
                    <a:pt x="12434" y="4397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92" name="Shape 1607"/>
            <p:cNvSpPr/>
            <p:nvPr/>
          </p:nvSpPr>
          <p:spPr>
            <a:xfrm>
              <a:off x="10149258" y="1338631"/>
              <a:ext cx="65317" cy="55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5" h="21600" extrusionOk="0">
                  <a:moveTo>
                    <a:pt x="13981" y="0"/>
                  </a:moveTo>
                  <a:lnTo>
                    <a:pt x="5719" y="857"/>
                  </a:lnTo>
                  <a:lnTo>
                    <a:pt x="0" y="11369"/>
                  </a:lnTo>
                  <a:lnTo>
                    <a:pt x="5962" y="17640"/>
                  </a:lnTo>
                  <a:lnTo>
                    <a:pt x="14301" y="21600"/>
                  </a:lnTo>
                  <a:cubicBezTo>
                    <a:pt x="17054" y="20527"/>
                    <a:pt x="19207" y="17865"/>
                    <a:pt x="20066" y="14472"/>
                  </a:cubicBezTo>
                  <a:cubicBezTo>
                    <a:pt x="21600" y="8411"/>
                    <a:pt x="18887" y="1959"/>
                    <a:pt x="13981" y="0"/>
                  </a:cubicBez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93" name="Shape 1608"/>
            <p:cNvSpPr/>
            <p:nvPr/>
          </p:nvSpPr>
          <p:spPr>
            <a:xfrm>
              <a:off x="16421306" y="6559280"/>
              <a:ext cx="2666039" cy="2036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7" extrusionOk="0">
                  <a:moveTo>
                    <a:pt x="5954" y="5356"/>
                  </a:moveTo>
                  <a:lnTo>
                    <a:pt x="5796" y="5869"/>
                  </a:lnTo>
                  <a:lnTo>
                    <a:pt x="5503" y="6311"/>
                  </a:lnTo>
                  <a:lnTo>
                    <a:pt x="5365" y="6483"/>
                  </a:lnTo>
                  <a:lnTo>
                    <a:pt x="5082" y="6656"/>
                  </a:lnTo>
                  <a:lnTo>
                    <a:pt x="4719" y="6834"/>
                  </a:lnTo>
                  <a:lnTo>
                    <a:pt x="4278" y="6893"/>
                  </a:lnTo>
                  <a:lnTo>
                    <a:pt x="3867" y="6963"/>
                  </a:lnTo>
                  <a:lnTo>
                    <a:pt x="3605" y="7152"/>
                  </a:lnTo>
                  <a:lnTo>
                    <a:pt x="3201" y="7421"/>
                  </a:lnTo>
                  <a:lnTo>
                    <a:pt x="2840" y="7616"/>
                  </a:lnTo>
                  <a:lnTo>
                    <a:pt x="2159" y="7891"/>
                  </a:lnTo>
                  <a:lnTo>
                    <a:pt x="1627" y="8085"/>
                  </a:lnTo>
                  <a:lnTo>
                    <a:pt x="1116" y="8295"/>
                  </a:lnTo>
                  <a:lnTo>
                    <a:pt x="1025" y="8677"/>
                  </a:lnTo>
                  <a:lnTo>
                    <a:pt x="980" y="8983"/>
                  </a:lnTo>
                  <a:lnTo>
                    <a:pt x="880" y="9313"/>
                  </a:lnTo>
                  <a:lnTo>
                    <a:pt x="718" y="9572"/>
                  </a:lnTo>
                  <a:lnTo>
                    <a:pt x="742" y="9911"/>
                  </a:lnTo>
                  <a:lnTo>
                    <a:pt x="766" y="10200"/>
                  </a:lnTo>
                  <a:lnTo>
                    <a:pt x="887" y="10459"/>
                  </a:lnTo>
                  <a:lnTo>
                    <a:pt x="982" y="10658"/>
                  </a:lnTo>
                  <a:lnTo>
                    <a:pt x="945" y="10981"/>
                  </a:lnTo>
                  <a:lnTo>
                    <a:pt x="804" y="11271"/>
                  </a:lnTo>
                  <a:lnTo>
                    <a:pt x="643" y="11837"/>
                  </a:lnTo>
                  <a:lnTo>
                    <a:pt x="607" y="12409"/>
                  </a:lnTo>
                  <a:lnTo>
                    <a:pt x="619" y="12825"/>
                  </a:lnTo>
                  <a:lnTo>
                    <a:pt x="619" y="14159"/>
                  </a:lnTo>
                  <a:lnTo>
                    <a:pt x="657" y="14449"/>
                  </a:lnTo>
                  <a:lnTo>
                    <a:pt x="756" y="14821"/>
                  </a:lnTo>
                  <a:lnTo>
                    <a:pt x="756" y="15123"/>
                  </a:lnTo>
                  <a:lnTo>
                    <a:pt x="806" y="15510"/>
                  </a:lnTo>
                  <a:lnTo>
                    <a:pt x="856" y="15799"/>
                  </a:lnTo>
                  <a:lnTo>
                    <a:pt x="756" y="16171"/>
                  </a:lnTo>
                  <a:lnTo>
                    <a:pt x="620" y="16478"/>
                  </a:lnTo>
                  <a:lnTo>
                    <a:pt x="546" y="16734"/>
                  </a:lnTo>
                  <a:lnTo>
                    <a:pt x="484" y="17052"/>
                  </a:lnTo>
                  <a:lnTo>
                    <a:pt x="393" y="17251"/>
                  </a:lnTo>
                  <a:lnTo>
                    <a:pt x="218" y="17348"/>
                  </a:lnTo>
                  <a:lnTo>
                    <a:pt x="0" y="17440"/>
                  </a:lnTo>
                  <a:lnTo>
                    <a:pt x="75" y="17639"/>
                  </a:lnTo>
                  <a:lnTo>
                    <a:pt x="148" y="17822"/>
                  </a:lnTo>
                  <a:lnTo>
                    <a:pt x="409" y="18166"/>
                  </a:lnTo>
                  <a:lnTo>
                    <a:pt x="717" y="18165"/>
                  </a:lnTo>
                  <a:lnTo>
                    <a:pt x="954" y="18364"/>
                  </a:lnTo>
                  <a:lnTo>
                    <a:pt x="1202" y="18316"/>
                  </a:lnTo>
                  <a:lnTo>
                    <a:pt x="1439" y="18047"/>
                  </a:lnTo>
                  <a:lnTo>
                    <a:pt x="1767" y="17901"/>
                  </a:lnTo>
                  <a:lnTo>
                    <a:pt x="2169" y="17804"/>
                  </a:lnTo>
                  <a:lnTo>
                    <a:pt x="2597" y="17535"/>
                  </a:lnTo>
                  <a:lnTo>
                    <a:pt x="2792" y="17454"/>
                  </a:lnTo>
                  <a:lnTo>
                    <a:pt x="3078" y="17389"/>
                  </a:lnTo>
                  <a:lnTo>
                    <a:pt x="3572" y="17373"/>
                  </a:lnTo>
                  <a:lnTo>
                    <a:pt x="3783" y="17308"/>
                  </a:lnTo>
                  <a:lnTo>
                    <a:pt x="4016" y="17260"/>
                  </a:lnTo>
                  <a:lnTo>
                    <a:pt x="4277" y="17211"/>
                  </a:lnTo>
                  <a:cubicBezTo>
                    <a:pt x="4368" y="17227"/>
                    <a:pt x="4461" y="17227"/>
                    <a:pt x="4552" y="17211"/>
                  </a:cubicBezTo>
                  <a:cubicBezTo>
                    <a:pt x="4646" y="17194"/>
                    <a:pt x="4738" y="17159"/>
                    <a:pt x="4825" y="17108"/>
                  </a:cubicBezTo>
                  <a:lnTo>
                    <a:pt x="5149" y="16802"/>
                  </a:lnTo>
                  <a:lnTo>
                    <a:pt x="5410" y="16608"/>
                  </a:lnTo>
                  <a:lnTo>
                    <a:pt x="5793" y="16451"/>
                  </a:lnTo>
                  <a:lnTo>
                    <a:pt x="6066" y="16339"/>
                  </a:lnTo>
                  <a:lnTo>
                    <a:pt x="6419" y="16236"/>
                  </a:lnTo>
                  <a:lnTo>
                    <a:pt x="7073" y="16033"/>
                  </a:lnTo>
                  <a:lnTo>
                    <a:pt x="7555" y="15812"/>
                  </a:lnTo>
                  <a:lnTo>
                    <a:pt x="7812" y="15893"/>
                  </a:lnTo>
                  <a:lnTo>
                    <a:pt x="8156" y="15925"/>
                  </a:lnTo>
                  <a:lnTo>
                    <a:pt x="8413" y="15764"/>
                  </a:lnTo>
                  <a:cubicBezTo>
                    <a:pt x="8514" y="15721"/>
                    <a:pt x="8618" y="15693"/>
                    <a:pt x="8724" y="15683"/>
                  </a:cubicBezTo>
                  <a:cubicBezTo>
                    <a:pt x="8850" y="15670"/>
                    <a:pt x="8977" y="15680"/>
                    <a:pt x="9101" y="15714"/>
                  </a:cubicBezTo>
                  <a:lnTo>
                    <a:pt x="9309" y="15811"/>
                  </a:lnTo>
                  <a:lnTo>
                    <a:pt x="9665" y="16129"/>
                  </a:lnTo>
                  <a:lnTo>
                    <a:pt x="9802" y="16323"/>
                  </a:lnTo>
                  <a:lnTo>
                    <a:pt x="10014" y="16431"/>
                  </a:lnTo>
                  <a:cubicBezTo>
                    <a:pt x="10054" y="16535"/>
                    <a:pt x="10087" y="16643"/>
                    <a:pt x="10112" y="16754"/>
                  </a:cubicBezTo>
                  <a:cubicBezTo>
                    <a:pt x="10146" y="16901"/>
                    <a:pt x="10167" y="17052"/>
                    <a:pt x="10174" y="17205"/>
                  </a:cubicBezTo>
                  <a:lnTo>
                    <a:pt x="10302" y="17344"/>
                  </a:lnTo>
                  <a:lnTo>
                    <a:pt x="10401" y="17554"/>
                  </a:lnTo>
                  <a:lnTo>
                    <a:pt x="10451" y="17811"/>
                  </a:lnTo>
                  <a:lnTo>
                    <a:pt x="10476" y="18064"/>
                  </a:lnTo>
                  <a:lnTo>
                    <a:pt x="10688" y="18145"/>
                  </a:lnTo>
                  <a:lnTo>
                    <a:pt x="10787" y="17837"/>
                  </a:lnTo>
                  <a:lnTo>
                    <a:pt x="10899" y="17643"/>
                  </a:lnTo>
                  <a:lnTo>
                    <a:pt x="11281" y="17568"/>
                  </a:lnTo>
                  <a:lnTo>
                    <a:pt x="11514" y="17330"/>
                  </a:lnTo>
                  <a:lnTo>
                    <a:pt x="11659" y="16996"/>
                  </a:lnTo>
                  <a:lnTo>
                    <a:pt x="11759" y="16727"/>
                  </a:lnTo>
                  <a:lnTo>
                    <a:pt x="11983" y="16727"/>
                  </a:lnTo>
                  <a:lnTo>
                    <a:pt x="12102" y="16986"/>
                  </a:lnTo>
                  <a:lnTo>
                    <a:pt x="12069" y="17282"/>
                  </a:lnTo>
                  <a:lnTo>
                    <a:pt x="11874" y="17524"/>
                  </a:lnTo>
                  <a:lnTo>
                    <a:pt x="11654" y="17767"/>
                  </a:lnTo>
                  <a:lnTo>
                    <a:pt x="11510" y="17972"/>
                  </a:lnTo>
                  <a:lnTo>
                    <a:pt x="11473" y="18225"/>
                  </a:lnTo>
                  <a:lnTo>
                    <a:pt x="11274" y="18418"/>
                  </a:lnTo>
                  <a:lnTo>
                    <a:pt x="11125" y="18467"/>
                  </a:lnTo>
                  <a:lnTo>
                    <a:pt x="11188" y="18634"/>
                  </a:lnTo>
                  <a:lnTo>
                    <a:pt x="11336" y="18634"/>
                  </a:lnTo>
                  <a:lnTo>
                    <a:pt x="11507" y="18537"/>
                  </a:lnTo>
                  <a:lnTo>
                    <a:pt x="11648" y="18208"/>
                  </a:lnTo>
                  <a:lnTo>
                    <a:pt x="11859" y="17966"/>
                  </a:lnTo>
                  <a:lnTo>
                    <a:pt x="11982" y="17997"/>
                  </a:lnTo>
                  <a:lnTo>
                    <a:pt x="12028" y="18234"/>
                  </a:lnTo>
                  <a:lnTo>
                    <a:pt x="12003" y="18557"/>
                  </a:lnTo>
                  <a:lnTo>
                    <a:pt x="11990" y="18719"/>
                  </a:lnTo>
                  <a:lnTo>
                    <a:pt x="12143" y="18913"/>
                  </a:lnTo>
                  <a:lnTo>
                    <a:pt x="12243" y="19251"/>
                  </a:lnTo>
                  <a:lnTo>
                    <a:pt x="12130" y="19639"/>
                  </a:lnTo>
                  <a:lnTo>
                    <a:pt x="12031" y="19855"/>
                  </a:lnTo>
                  <a:lnTo>
                    <a:pt x="11944" y="20096"/>
                  </a:lnTo>
                  <a:lnTo>
                    <a:pt x="12193" y="20469"/>
                  </a:lnTo>
                  <a:lnTo>
                    <a:pt x="12600" y="20760"/>
                  </a:lnTo>
                  <a:lnTo>
                    <a:pt x="12912" y="21094"/>
                  </a:lnTo>
                  <a:lnTo>
                    <a:pt x="13119" y="21142"/>
                  </a:lnTo>
                  <a:lnTo>
                    <a:pt x="13372" y="21202"/>
                  </a:lnTo>
                  <a:cubicBezTo>
                    <a:pt x="13427" y="21195"/>
                    <a:pt x="13481" y="21173"/>
                    <a:pt x="13529" y="21138"/>
                  </a:cubicBezTo>
                  <a:cubicBezTo>
                    <a:pt x="13608" y="21080"/>
                    <a:pt x="13669" y="20988"/>
                    <a:pt x="13703" y="20879"/>
                  </a:cubicBezTo>
                  <a:lnTo>
                    <a:pt x="13911" y="20820"/>
                  </a:lnTo>
                  <a:lnTo>
                    <a:pt x="14131" y="20831"/>
                  </a:lnTo>
                  <a:lnTo>
                    <a:pt x="14366" y="21000"/>
                  </a:lnTo>
                  <a:lnTo>
                    <a:pt x="14503" y="21323"/>
                  </a:lnTo>
                  <a:cubicBezTo>
                    <a:pt x="14516" y="21451"/>
                    <a:pt x="14589" y="21554"/>
                    <a:pt x="14686" y="21581"/>
                  </a:cubicBezTo>
                  <a:cubicBezTo>
                    <a:pt x="14755" y="21600"/>
                    <a:pt x="14827" y="21576"/>
                    <a:pt x="14881" y="21516"/>
                  </a:cubicBezTo>
                  <a:lnTo>
                    <a:pt x="15117" y="21042"/>
                  </a:lnTo>
                  <a:cubicBezTo>
                    <a:pt x="15153" y="20962"/>
                    <a:pt x="15199" y="20891"/>
                    <a:pt x="15254" y="20832"/>
                  </a:cubicBezTo>
                  <a:cubicBezTo>
                    <a:pt x="15361" y="20715"/>
                    <a:pt x="15495" y="20649"/>
                    <a:pt x="15635" y="20643"/>
                  </a:cubicBezTo>
                  <a:lnTo>
                    <a:pt x="15896" y="20578"/>
                  </a:lnTo>
                  <a:lnTo>
                    <a:pt x="16108" y="20578"/>
                  </a:lnTo>
                  <a:lnTo>
                    <a:pt x="16320" y="20708"/>
                  </a:lnTo>
                  <a:cubicBezTo>
                    <a:pt x="16368" y="20765"/>
                    <a:pt x="16429" y="20799"/>
                    <a:pt x="16494" y="20805"/>
                  </a:cubicBezTo>
                  <a:cubicBezTo>
                    <a:pt x="16587" y="20814"/>
                    <a:pt x="16677" y="20766"/>
                    <a:pt x="16739" y="20676"/>
                  </a:cubicBezTo>
                  <a:lnTo>
                    <a:pt x="16988" y="20110"/>
                  </a:lnTo>
                  <a:lnTo>
                    <a:pt x="17250" y="19592"/>
                  </a:lnTo>
                  <a:cubicBezTo>
                    <a:pt x="17331" y="19471"/>
                    <a:pt x="17410" y="19347"/>
                    <a:pt x="17487" y="19220"/>
                  </a:cubicBezTo>
                  <a:cubicBezTo>
                    <a:pt x="17562" y="19095"/>
                    <a:pt x="17636" y="18967"/>
                    <a:pt x="17707" y="18837"/>
                  </a:cubicBezTo>
                  <a:lnTo>
                    <a:pt x="18063" y="18805"/>
                  </a:lnTo>
                  <a:lnTo>
                    <a:pt x="18151" y="18627"/>
                  </a:lnTo>
                  <a:lnTo>
                    <a:pt x="18358" y="18341"/>
                  </a:lnTo>
                  <a:lnTo>
                    <a:pt x="18454" y="18136"/>
                  </a:lnTo>
                  <a:lnTo>
                    <a:pt x="18691" y="17893"/>
                  </a:lnTo>
                  <a:cubicBezTo>
                    <a:pt x="18717" y="17817"/>
                    <a:pt x="18736" y="17738"/>
                    <a:pt x="18748" y="17656"/>
                  </a:cubicBezTo>
                  <a:cubicBezTo>
                    <a:pt x="18765" y="17543"/>
                    <a:pt x="18767" y="17423"/>
                    <a:pt x="18810" y="17321"/>
                  </a:cubicBezTo>
                  <a:cubicBezTo>
                    <a:pt x="18860" y="17203"/>
                    <a:pt x="18955" y="17129"/>
                    <a:pt x="19059" y="17127"/>
                  </a:cubicBezTo>
                  <a:lnTo>
                    <a:pt x="19413" y="16924"/>
                  </a:lnTo>
                  <a:lnTo>
                    <a:pt x="19787" y="16655"/>
                  </a:lnTo>
                  <a:lnTo>
                    <a:pt x="19874" y="16445"/>
                  </a:lnTo>
                  <a:lnTo>
                    <a:pt x="20023" y="16251"/>
                  </a:lnTo>
                  <a:lnTo>
                    <a:pt x="20285" y="15880"/>
                  </a:lnTo>
                  <a:lnTo>
                    <a:pt x="20451" y="15642"/>
                  </a:lnTo>
                  <a:lnTo>
                    <a:pt x="20476" y="15370"/>
                  </a:lnTo>
                  <a:cubicBezTo>
                    <a:pt x="20512" y="15250"/>
                    <a:pt x="20553" y="15133"/>
                    <a:pt x="20601" y="15020"/>
                  </a:cubicBezTo>
                  <a:cubicBezTo>
                    <a:pt x="20671" y="14852"/>
                    <a:pt x="20753" y="14693"/>
                    <a:pt x="20846" y="14545"/>
                  </a:cubicBezTo>
                  <a:cubicBezTo>
                    <a:pt x="20913" y="14433"/>
                    <a:pt x="20979" y="14320"/>
                    <a:pt x="21045" y="14206"/>
                  </a:cubicBezTo>
                  <a:cubicBezTo>
                    <a:pt x="21111" y="14091"/>
                    <a:pt x="21176" y="13976"/>
                    <a:pt x="21240" y="13860"/>
                  </a:cubicBezTo>
                  <a:cubicBezTo>
                    <a:pt x="21281" y="13719"/>
                    <a:pt x="21310" y="13572"/>
                    <a:pt x="21327" y="13423"/>
                  </a:cubicBezTo>
                  <a:cubicBezTo>
                    <a:pt x="21345" y="13266"/>
                    <a:pt x="21349" y="13107"/>
                    <a:pt x="21340" y="12948"/>
                  </a:cubicBezTo>
                  <a:lnTo>
                    <a:pt x="21550" y="12563"/>
                  </a:lnTo>
                  <a:cubicBezTo>
                    <a:pt x="21536" y="12461"/>
                    <a:pt x="21532" y="12358"/>
                    <a:pt x="21538" y="12255"/>
                  </a:cubicBezTo>
                  <a:cubicBezTo>
                    <a:pt x="21545" y="12135"/>
                    <a:pt x="21566" y="12016"/>
                    <a:pt x="21600" y="11904"/>
                  </a:cubicBezTo>
                  <a:lnTo>
                    <a:pt x="21600" y="11340"/>
                  </a:lnTo>
                  <a:lnTo>
                    <a:pt x="21538" y="11038"/>
                  </a:lnTo>
                  <a:lnTo>
                    <a:pt x="21389" y="10617"/>
                  </a:lnTo>
                  <a:lnTo>
                    <a:pt x="21281" y="10240"/>
                  </a:lnTo>
                  <a:lnTo>
                    <a:pt x="21028" y="9986"/>
                  </a:lnTo>
                  <a:lnTo>
                    <a:pt x="20791" y="9581"/>
                  </a:lnTo>
                  <a:lnTo>
                    <a:pt x="20733" y="9333"/>
                  </a:lnTo>
                  <a:lnTo>
                    <a:pt x="20397" y="8721"/>
                  </a:lnTo>
                  <a:lnTo>
                    <a:pt x="20297" y="8091"/>
                  </a:lnTo>
                  <a:lnTo>
                    <a:pt x="20106" y="7525"/>
                  </a:lnTo>
                  <a:lnTo>
                    <a:pt x="19820" y="6996"/>
                  </a:lnTo>
                  <a:lnTo>
                    <a:pt x="19620" y="6527"/>
                  </a:lnTo>
                  <a:lnTo>
                    <a:pt x="19210" y="6155"/>
                  </a:lnTo>
                  <a:lnTo>
                    <a:pt x="18886" y="5767"/>
                  </a:lnTo>
                  <a:cubicBezTo>
                    <a:pt x="18800" y="5685"/>
                    <a:pt x="18761" y="5544"/>
                    <a:pt x="18786" y="5410"/>
                  </a:cubicBezTo>
                  <a:cubicBezTo>
                    <a:pt x="18811" y="5280"/>
                    <a:pt x="18892" y="5181"/>
                    <a:pt x="18994" y="5157"/>
                  </a:cubicBezTo>
                  <a:lnTo>
                    <a:pt x="19055" y="4833"/>
                  </a:lnTo>
                  <a:lnTo>
                    <a:pt x="19055" y="4472"/>
                  </a:lnTo>
                  <a:lnTo>
                    <a:pt x="19217" y="4028"/>
                  </a:lnTo>
                  <a:lnTo>
                    <a:pt x="19027" y="3743"/>
                  </a:lnTo>
                  <a:lnTo>
                    <a:pt x="18969" y="3459"/>
                  </a:lnTo>
                  <a:lnTo>
                    <a:pt x="18936" y="3040"/>
                  </a:lnTo>
                  <a:lnTo>
                    <a:pt x="18737" y="2634"/>
                  </a:lnTo>
                  <a:lnTo>
                    <a:pt x="18500" y="2250"/>
                  </a:lnTo>
                  <a:lnTo>
                    <a:pt x="18264" y="1878"/>
                  </a:lnTo>
                  <a:cubicBezTo>
                    <a:pt x="18190" y="1776"/>
                    <a:pt x="18127" y="1662"/>
                    <a:pt x="18077" y="1539"/>
                  </a:cubicBezTo>
                  <a:cubicBezTo>
                    <a:pt x="17997" y="1344"/>
                    <a:pt x="17951" y="1129"/>
                    <a:pt x="17940" y="908"/>
                  </a:cubicBezTo>
                  <a:lnTo>
                    <a:pt x="17870" y="312"/>
                  </a:lnTo>
                  <a:lnTo>
                    <a:pt x="17679" y="0"/>
                  </a:lnTo>
                  <a:lnTo>
                    <a:pt x="17497" y="117"/>
                  </a:lnTo>
                  <a:lnTo>
                    <a:pt x="17298" y="441"/>
                  </a:lnTo>
                  <a:lnTo>
                    <a:pt x="17198" y="989"/>
                  </a:lnTo>
                  <a:lnTo>
                    <a:pt x="17173" y="1475"/>
                  </a:lnTo>
                  <a:lnTo>
                    <a:pt x="17090" y="1927"/>
                  </a:lnTo>
                  <a:lnTo>
                    <a:pt x="17016" y="2271"/>
                  </a:lnTo>
                  <a:lnTo>
                    <a:pt x="17003" y="2864"/>
                  </a:lnTo>
                  <a:lnTo>
                    <a:pt x="17016" y="3290"/>
                  </a:lnTo>
                  <a:cubicBezTo>
                    <a:pt x="16998" y="3361"/>
                    <a:pt x="16974" y="3430"/>
                    <a:pt x="16945" y="3495"/>
                  </a:cubicBezTo>
                  <a:cubicBezTo>
                    <a:pt x="16886" y="3627"/>
                    <a:pt x="16805" y="3742"/>
                    <a:pt x="16709" y="3829"/>
                  </a:cubicBezTo>
                  <a:lnTo>
                    <a:pt x="16476" y="4223"/>
                  </a:lnTo>
                  <a:lnTo>
                    <a:pt x="16090" y="4596"/>
                  </a:lnTo>
                  <a:lnTo>
                    <a:pt x="16028" y="4804"/>
                  </a:lnTo>
                  <a:lnTo>
                    <a:pt x="15868" y="4980"/>
                  </a:lnTo>
                  <a:lnTo>
                    <a:pt x="15471" y="4872"/>
                  </a:lnTo>
                  <a:lnTo>
                    <a:pt x="15263" y="4420"/>
                  </a:lnTo>
                  <a:lnTo>
                    <a:pt x="14941" y="4258"/>
                  </a:lnTo>
                  <a:lnTo>
                    <a:pt x="14663" y="4053"/>
                  </a:lnTo>
                  <a:lnTo>
                    <a:pt x="14476" y="3794"/>
                  </a:lnTo>
                  <a:lnTo>
                    <a:pt x="14089" y="3470"/>
                  </a:lnTo>
                  <a:lnTo>
                    <a:pt x="13749" y="3330"/>
                  </a:lnTo>
                  <a:lnTo>
                    <a:pt x="13637" y="2925"/>
                  </a:lnTo>
                  <a:lnTo>
                    <a:pt x="13637" y="2180"/>
                  </a:lnTo>
                  <a:lnTo>
                    <a:pt x="13757" y="1862"/>
                  </a:lnTo>
                  <a:lnTo>
                    <a:pt x="13894" y="1668"/>
                  </a:lnTo>
                  <a:lnTo>
                    <a:pt x="14093" y="1328"/>
                  </a:lnTo>
                  <a:lnTo>
                    <a:pt x="14301" y="1036"/>
                  </a:lnTo>
                  <a:lnTo>
                    <a:pt x="14077" y="799"/>
                  </a:lnTo>
                  <a:lnTo>
                    <a:pt x="13671" y="626"/>
                  </a:lnTo>
                  <a:lnTo>
                    <a:pt x="13551" y="529"/>
                  </a:lnTo>
                  <a:lnTo>
                    <a:pt x="12919" y="457"/>
                  </a:lnTo>
                  <a:lnTo>
                    <a:pt x="12492" y="155"/>
                  </a:lnTo>
                  <a:lnTo>
                    <a:pt x="12131" y="495"/>
                  </a:lnTo>
                  <a:lnTo>
                    <a:pt x="11861" y="716"/>
                  </a:lnTo>
                  <a:lnTo>
                    <a:pt x="11605" y="888"/>
                  </a:lnTo>
                  <a:lnTo>
                    <a:pt x="11058" y="1017"/>
                  </a:lnTo>
                  <a:lnTo>
                    <a:pt x="10851" y="1226"/>
                  </a:lnTo>
                  <a:lnTo>
                    <a:pt x="10702" y="1608"/>
                  </a:lnTo>
                  <a:lnTo>
                    <a:pt x="10603" y="1737"/>
                  </a:lnTo>
                  <a:lnTo>
                    <a:pt x="10416" y="1964"/>
                  </a:lnTo>
                  <a:lnTo>
                    <a:pt x="10428" y="2286"/>
                  </a:lnTo>
                  <a:lnTo>
                    <a:pt x="10594" y="2561"/>
                  </a:lnTo>
                  <a:lnTo>
                    <a:pt x="10478" y="2739"/>
                  </a:lnTo>
                  <a:lnTo>
                    <a:pt x="10159" y="3090"/>
                  </a:lnTo>
                  <a:cubicBezTo>
                    <a:pt x="10067" y="3086"/>
                    <a:pt x="9978" y="3052"/>
                    <a:pt x="9899" y="2993"/>
                  </a:cubicBezTo>
                  <a:cubicBezTo>
                    <a:pt x="9767" y="2894"/>
                    <a:pt x="9671" y="2731"/>
                    <a:pt x="9633" y="2540"/>
                  </a:cubicBezTo>
                  <a:lnTo>
                    <a:pt x="9197" y="2329"/>
                  </a:lnTo>
                  <a:cubicBezTo>
                    <a:pt x="9181" y="2199"/>
                    <a:pt x="9118" y="2087"/>
                    <a:pt x="9027" y="2027"/>
                  </a:cubicBezTo>
                  <a:cubicBezTo>
                    <a:pt x="8838" y="1903"/>
                    <a:pt x="8608" y="2025"/>
                    <a:pt x="8541" y="2286"/>
                  </a:cubicBezTo>
                  <a:lnTo>
                    <a:pt x="8250" y="2599"/>
                  </a:lnTo>
                  <a:cubicBezTo>
                    <a:pt x="8194" y="2686"/>
                    <a:pt x="8137" y="2772"/>
                    <a:pt x="8080" y="2857"/>
                  </a:cubicBezTo>
                  <a:cubicBezTo>
                    <a:pt x="7985" y="2999"/>
                    <a:pt x="7888" y="3139"/>
                    <a:pt x="7790" y="3277"/>
                  </a:cubicBezTo>
                  <a:lnTo>
                    <a:pt x="7467" y="3599"/>
                  </a:lnTo>
                  <a:lnTo>
                    <a:pt x="7293" y="3739"/>
                  </a:lnTo>
                  <a:lnTo>
                    <a:pt x="6986" y="3783"/>
                  </a:lnTo>
                  <a:lnTo>
                    <a:pt x="6987" y="4025"/>
                  </a:lnTo>
                  <a:lnTo>
                    <a:pt x="7057" y="4165"/>
                  </a:lnTo>
                  <a:lnTo>
                    <a:pt x="7119" y="4374"/>
                  </a:lnTo>
                  <a:lnTo>
                    <a:pt x="7007" y="4628"/>
                  </a:lnTo>
                  <a:cubicBezTo>
                    <a:pt x="7006" y="4750"/>
                    <a:pt x="6931" y="4851"/>
                    <a:pt x="6836" y="4854"/>
                  </a:cubicBezTo>
                  <a:cubicBezTo>
                    <a:pt x="6738" y="4858"/>
                    <a:pt x="6655" y="4756"/>
                    <a:pt x="6654" y="4628"/>
                  </a:cubicBezTo>
                  <a:lnTo>
                    <a:pt x="6421" y="4466"/>
                  </a:lnTo>
                  <a:lnTo>
                    <a:pt x="6280" y="4719"/>
                  </a:lnTo>
                  <a:lnTo>
                    <a:pt x="6160" y="4924"/>
                  </a:lnTo>
                  <a:lnTo>
                    <a:pt x="5954" y="535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94" name="Shape 1609"/>
            <p:cNvSpPr/>
            <p:nvPr/>
          </p:nvSpPr>
          <p:spPr>
            <a:xfrm>
              <a:off x="18013128" y="8717929"/>
              <a:ext cx="249704" cy="20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34" y="1038"/>
                  </a:moveTo>
                  <a:lnTo>
                    <a:pt x="5578" y="0"/>
                  </a:lnTo>
                  <a:lnTo>
                    <a:pt x="6344" y="2077"/>
                  </a:lnTo>
                  <a:lnTo>
                    <a:pt x="8057" y="3507"/>
                  </a:lnTo>
                  <a:lnTo>
                    <a:pt x="11245" y="5736"/>
                  </a:lnTo>
                  <a:lnTo>
                    <a:pt x="13944" y="4944"/>
                  </a:lnTo>
                  <a:lnTo>
                    <a:pt x="15669" y="2555"/>
                  </a:lnTo>
                  <a:lnTo>
                    <a:pt x="17659" y="2290"/>
                  </a:lnTo>
                  <a:lnTo>
                    <a:pt x="20048" y="2290"/>
                  </a:lnTo>
                  <a:lnTo>
                    <a:pt x="21600" y="3886"/>
                  </a:lnTo>
                  <a:lnTo>
                    <a:pt x="21073" y="6102"/>
                  </a:lnTo>
                  <a:lnTo>
                    <a:pt x="19449" y="6901"/>
                  </a:lnTo>
                  <a:lnTo>
                    <a:pt x="18263" y="8165"/>
                  </a:lnTo>
                  <a:lnTo>
                    <a:pt x="18130" y="10554"/>
                  </a:lnTo>
                  <a:lnTo>
                    <a:pt x="16494" y="13003"/>
                  </a:lnTo>
                  <a:lnTo>
                    <a:pt x="14149" y="14540"/>
                  </a:lnTo>
                  <a:lnTo>
                    <a:pt x="10318" y="16118"/>
                  </a:lnTo>
                  <a:lnTo>
                    <a:pt x="8234" y="17714"/>
                  </a:lnTo>
                  <a:lnTo>
                    <a:pt x="6954" y="19365"/>
                  </a:lnTo>
                  <a:lnTo>
                    <a:pt x="6111" y="21121"/>
                  </a:lnTo>
                  <a:lnTo>
                    <a:pt x="4171" y="21600"/>
                  </a:lnTo>
                  <a:lnTo>
                    <a:pt x="3062" y="19311"/>
                  </a:lnTo>
                  <a:lnTo>
                    <a:pt x="1521" y="19311"/>
                  </a:lnTo>
                  <a:lnTo>
                    <a:pt x="0" y="19258"/>
                  </a:lnTo>
                  <a:lnTo>
                    <a:pt x="667" y="16130"/>
                  </a:lnTo>
                  <a:lnTo>
                    <a:pt x="2456" y="13422"/>
                  </a:lnTo>
                  <a:lnTo>
                    <a:pt x="2806" y="11838"/>
                  </a:lnTo>
                  <a:lnTo>
                    <a:pt x="2673" y="8557"/>
                  </a:lnTo>
                  <a:lnTo>
                    <a:pt x="2673" y="6056"/>
                  </a:lnTo>
                  <a:lnTo>
                    <a:pt x="2190" y="4678"/>
                  </a:lnTo>
                  <a:lnTo>
                    <a:pt x="2734" y="1038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95" name="Shape 1610"/>
            <p:cNvSpPr/>
            <p:nvPr/>
          </p:nvSpPr>
          <p:spPr>
            <a:xfrm>
              <a:off x="19154951" y="8705715"/>
              <a:ext cx="679131" cy="424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4" extrusionOk="0">
                  <a:moveTo>
                    <a:pt x="2147" y="16913"/>
                  </a:moveTo>
                  <a:lnTo>
                    <a:pt x="1380" y="17278"/>
                  </a:lnTo>
                  <a:lnTo>
                    <a:pt x="508" y="19015"/>
                  </a:lnTo>
                  <a:lnTo>
                    <a:pt x="0" y="20356"/>
                  </a:lnTo>
                  <a:lnTo>
                    <a:pt x="1241" y="21466"/>
                  </a:lnTo>
                  <a:lnTo>
                    <a:pt x="2749" y="21544"/>
                  </a:lnTo>
                  <a:lnTo>
                    <a:pt x="5044" y="21466"/>
                  </a:lnTo>
                  <a:lnTo>
                    <a:pt x="6332" y="20691"/>
                  </a:lnTo>
                  <a:lnTo>
                    <a:pt x="8044" y="18990"/>
                  </a:lnTo>
                  <a:lnTo>
                    <a:pt x="9316" y="17905"/>
                  </a:lnTo>
                  <a:lnTo>
                    <a:pt x="10246" y="16587"/>
                  </a:lnTo>
                  <a:lnTo>
                    <a:pt x="11501" y="14151"/>
                  </a:lnTo>
                  <a:cubicBezTo>
                    <a:pt x="11635" y="13828"/>
                    <a:pt x="11800" y="13540"/>
                    <a:pt x="11990" y="13298"/>
                  </a:cubicBezTo>
                  <a:cubicBezTo>
                    <a:pt x="12464" y="12694"/>
                    <a:pt x="13064" y="12399"/>
                    <a:pt x="13670" y="12472"/>
                  </a:cubicBezTo>
                  <a:lnTo>
                    <a:pt x="14548" y="12562"/>
                  </a:lnTo>
                  <a:lnTo>
                    <a:pt x="15233" y="12097"/>
                  </a:lnTo>
                  <a:lnTo>
                    <a:pt x="15961" y="11558"/>
                  </a:lnTo>
                  <a:lnTo>
                    <a:pt x="16010" y="10246"/>
                  </a:lnTo>
                  <a:lnTo>
                    <a:pt x="17004" y="9130"/>
                  </a:lnTo>
                  <a:lnTo>
                    <a:pt x="18541" y="7346"/>
                  </a:lnTo>
                  <a:lnTo>
                    <a:pt x="20577" y="6490"/>
                  </a:lnTo>
                  <a:lnTo>
                    <a:pt x="21600" y="5415"/>
                  </a:lnTo>
                  <a:lnTo>
                    <a:pt x="21600" y="4405"/>
                  </a:lnTo>
                  <a:lnTo>
                    <a:pt x="21306" y="2773"/>
                  </a:lnTo>
                  <a:lnTo>
                    <a:pt x="20866" y="1007"/>
                  </a:lnTo>
                  <a:cubicBezTo>
                    <a:pt x="20843" y="468"/>
                    <a:pt x="20572" y="40"/>
                    <a:pt x="20232" y="3"/>
                  </a:cubicBezTo>
                  <a:cubicBezTo>
                    <a:pt x="19700" y="-56"/>
                    <a:pt x="19304" y="769"/>
                    <a:pt x="19482" y="1565"/>
                  </a:cubicBezTo>
                  <a:lnTo>
                    <a:pt x="18669" y="2426"/>
                  </a:lnTo>
                  <a:lnTo>
                    <a:pt x="17564" y="3640"/>
                  </a:lnTo>
                  <a:lnTo>
                    <a:pt x="17108" y="4363"/>
                  </a:lnTo>
                  <a:cubicBezTo>
                    <a:pt x="16812" y="4575"/>
                    <a:pt x="16538" y="4853"/>
                    <a:pt x="16293" y="5190"/>
                  </a:cubicBezTo>
                  <a:cubicBezTo>
                    <a:pt x="15810" y="5854"/>
                    <a:pt x="15457" y="6721"/>
                    <a:pt x="14988" y="7408"/>
                  </a:cubicBezTo>
                  <a:cubicBezTo>
                    <a:pt x="14591" y="7991"/>
                    <a:pt x="14119" y="8431"/>
                    <a:pt x="13604" y="8700"/>
                  </a:cubicBezTo>
                  <a:lnTo>
                    <a:pt x="11698" y="9704"/>
                  </a:lnTo>
                  <a:lnTo>
                    <a:pt x="9302" y="11254"/>
                  </a:lnTo>
                  <a:cubicBezTo>
                    <a:pt x="8906" y="11491"/>
                    <a:pt x="8515" y="11748"/>
                    <a:pt x="8130" y="12026"/>
                  </a:cubicBezTo>
                  <a:cubicBezTo>
                    <a:pt x="7579" y="12424"/>
                    <a:pt x="7040" y="12864"/>
                    <a:pt x="6515" y="13344"/>
                  </a:cubicBezTo>
                  <a:cubicBezTo>
                    <a:pt x="6085" y="13632"/>
                    <a:pt x="5652" y="13908"/>
                    <a:pt x="5215" y="14170"/>
                  </a:cubicBezTo>
                  <a:cubicBezTo>
                    <a:pt x="4730" y="14462"/>
                    <a:pt x="4240" y="14738"/>
                    <a:pt x="3748" y="14997"/>
                  </a:cubicBezTo>
                  <a:lnTo>
                    <a:pt x="2147" y="16913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96" name="Shape 1611"/>
            <p:cNvSpPr/>
            <p:nvPr/>
          </p:nvSpPr>
          <p:spPr>
            <a:xfrm>
              <a:off x="19927458" y="8282974"/>
              <a:ext cx="332217" cy="50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19" y="321"/>
                  </a:moveTo>
                  <a:lnTo>
                    <a:pt x="11636" y="0"/>
                  </a:lnTo>
                  <a:lnTo>
                    <a:pt x="11352" y="2568"/>
                  </a:lnTo>
                  <a:lnTo>
                    <a:pt x="11383" y="3806"/>
                  </a:lnTo>
                  <a:lnTo>
                    <a:pt x="12079" y="5151"/>
                  </a:lnTo>
                  <a:lnTo>
                    <a:pt x="12375" y="6967"/>
                  </a:lnTo>
                  <a:cubicBezTo>
                    <a:pt x="12672" y="7601"/>
                    <a:pt x="12637" y="8281"/>
                    <a:pt x="12275" y="8900"/>
                  </a:cubicBezTo>
                  <a:cubicBezTo>
                    <a:pt x="12047" y="9291"/>
                    <a:pt x="11695" y="9645"/>
                    <a:pt x="11242" y="9941"/>
                  </a:cubicBezTo>
                  <a:lnTo>
                    <a:pt x="10432" y="11157"/>
                  </a:lnTo>
                  <a:lnTo>
                    <a:pt x="7384" y="11982"/>
                  </a:lnTo>
                  <a:lnTo>
                    <a:pt x="4025" y="12743"/>
                  </a:lnTo>
                  <a:lnTo>
                    <a:pt x="2560" y="14347"/>
                  </a:lnTo>
                  <a:lnTo>
                    <a:pt x="2552" y="16107"/>
                  </a:lnTo>
                  <a:lnTo>
                    <a:pt x="3355" y="17541"/>
                  </a:lnTo>
                  <a:lnTo>
                    <a:pt x="1955" y="19191"/>
                  </a:lnTo>
                  <a:lnTo>
                    <a:pt x="116" y="19974"/>
                  </a:lnTo>
                  <a:lnTo>
                    <a:pt x="0" y="20821"/>
                  </a:lnTo>
                  <a:lnTo>
                    <a:pt x="1421" y="21600"/>
                  </a:lnTo>
                  <a:lnTo>
                    <a:pt x="3317" y="20948"/>
                  </a:lnTo>
                  <a:lnTo>
                    <a:pt x="5646" y="19126"/>
                  </a:lnTo>
                  <a:cubicBezTo>
                    <a:pt x="6124" y="18808"/>
                    <a:pt x="6661" y="18530"/>
                    <a:pt x="7246" y="18301"/>
                  </a:cubicBezTo>
                  <a:cubicBezTo>
                    <a:pt x="7999" y="18006"/>
                    <a:pt x="8821" y="17793"/>
                    <a:pt x="9679" y="17671"/>
                  </a:cubicBezTo>
                  <a:cubicBezTo>
                    <a:pt x="10238" y="17511"/>
                    <a:pt x="10792" y="17345"/>
                    <a:pt x="11342" y="17174"/>
                  </a:cubicBezTo>
                  <a:cubicBezTo>
                    <a:pt x="12241" y="16894"/>
                    <a:pt x="13139" y="16593"/>
                    <a:pt x="13842" y="16131"/>
                  </a:cubicBezTo>
                  <a:cubicBezTo>
                    <a:pt x="14311" y="15823"/>
                    <a:pt x="14674" y="15454"/>
                    <a:pt x="14908" y="15048"/>
                  </a:cubicBezTo>
                  <a:cubicBezTo>
                    <a:pt x="15071" y="14768"/>
                    <a:pt x="15345" y="14521"/>
                    <a:pt x="15704" y="14334"/>
                  </a:cubicBezTo>
                  <a:cubicBezTo>
                    <a:pt x="16529" y="13904"/>
                    <a:pt x="17653" y="13847"/>
                    <a:pt x="18567" y="13508"/>
                  </a:cubicBezTo>
                  <a:cubicBezTo>
                    <a:pt x="19153" y="13291"/>
                    <a:pt x="19628" y="12966"/>
                    <a:pt x="19933" y="12574"/>
                  </a:cubicBezTo>
                  <a:lnTo>
                    <a:pt x="21100" y="11358"/>
                  </a:lnTo>
                  <a:lnTo>
                    <a:pt x="21600" y="10578"/>
                  </a:lnTo>
                  <a:lnTo>
                    <a:pt x="19804" y="10386"/>
                  </a:lnTo>
                  <a:lnTo>
                    <a:pt x="18624" y="10060"/>
                  </a:lnTo>
                  <a:lnTo>
                    <a:pt x="17125" y="9017"/>
                  </a:lnTo>
                  <a:lnTo>
                    <a:pt x="14529" y="7584"/>
                  </a:lnTo>
                  <a:cubicBezTo>
                    <a:pt x="14314" y="7294"/>
                    <a:pt x="14124" y="6997"/>
                    <a:pt x="13962" y="6693"/>
                  </a:cubicBezTo>
                  <a:cubicBezTo>
                    <a:pt x="13643" y="6095"/>
                    <a:pt x="13431" y="5476"/>
                    <a:pt x="13329" y="4847"/>
                  </a:cubicBezTo>
                  <a:lnTo>
                    <a:pt x="14325" y="3524"/>
                  </a:lnTo>
                  <a:lnTo>
                    <a:pt x="14325" y="1808"/>
                  </a:lnTo>
                  <a:lnTo>
                    <a:pt x="13019" y="321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97" name="Shape 1612"/>
            <p:cNvSpPr/>
            <p:nvPr/>
          </p:nvSpPr>
          <p:spPr>
            <a:xfrm>
              <a:off x="19951456" y="7833542"/>
              <a:ext cx="32985" cy="57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18" y="240"/>
                  </a:moveTo>
                  <a:lnTo>
                    <a:pt x="21579" y="0"/>
                  </a:lnTo>
                  <a:lnTo>
                    <a:pt x="21600" y="11228"/>
                  </a:lnTo>
                  <a:lnTo>
                    <a:pt x="15549" y="21600"/>
                  </a:lnTo>
                  <a:lnTo>
                    <a:pt x="2290" y="19891"/>
                  </a:lnTo>
                  <a:lnTo>
                    <a:pt x="0" y="10674"/>
                  </a:lnTo>
                  <a:lnTo>
                    <a:pt x="7518" y="24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98" name="Shape 1613"/>
            <p:cNvSpPr/>
            <p:nvPr/>
          </p:nvSpPr>
          <p:spPr>
            <a:xfrm>
              <a:off x="19879797" y="7117395"/>
              <a:ext cx="211703" cy="262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66" y="0"/>
                  </a:moveTo>
                  <a:lnTo>
                    <a:pt x="5698" y="3526"/>
                  </a:lnTo>
                  <a:lnTo>
                    <a:pt x="8576" y="7970"/>
                  </a:lnTo>
                  <a:lnTo>
                    <a:pt x="9046" y="10950"/>
                  </a:lnTo>
                  <a:lnTo>
                    <a:pt x="12812" y="12581"/>
                  </a:lnTo>
                  <a:lnTo>
                    <a:pt x="16578" y="14974"/>
                  </a:lnTo>
                  <a:lnTo>
                    <a:pt x="21600" y="18247"/>
                  </a:lnTo>
                  <a:lnTo>
                    <a:pt x="21286" y="21600"/>
                  </a:lnTo>
                  <a:lnTo>
                    <a:pt x="18775" y="21264"/>
                  </a:lnTo>
                  <a:lnTo>
                    <a:pt x="14754" y="16779"/>
                  </a:lnTo>
                  <a:lnTo>
                    <a:pt x="12093" y="15393"/>
                  </a:lnTo>
                  <a:cubicBezTo>
                    <a:pt x="11092" y="15033"/>
                    <a:pt x="10116" y="14628"/>
                    <a:pt x="9170" y="14182"/>
                  </a:cubicBezTo>
                  <a:cubicBezTo>
                    <a:pt x="8123" y="13687"/>
                    <a:pt x="7114" y="13142"/>
                    <a:pt x="6149" y="12550"/>
                  </a:cubicBezTo>
                  <a:lnTo>
                    <a:pt x="5208" y="9024"/>
                  </a:lnTo>
                  <a:lnTo>
                    <a:pt x="3272" y="6968"/>
                  </a:lnTo>
                  <a:lnTo>
                    <a:pt x="467" y="3584"/>
                  </a:lnTo>
                  <a:lnTo>
                    <a:pt x="0" y="1873"/>
                  </a:lnTo>
                  <a:lnTo>
                    <a:pt x="2266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99" name="Shape 1614"/>
            <p:cNvSpPr/>
            <p:nvPr/>
          </p:nvSpPr>
          <p:spPr>
            <a:xfrm>
              <a:off x="20175940" y="6832855"/>
              <a:ext cx="75798" cy="127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84" y="0"/>
                  </a:moveTo>
                  <a:lnTo>
                    <a:pt x="0" y="6366"/>
                  </a:lnTo>
                  <a:lnTo>
                    <a:pt x="4998" y="11561"/>
                  </a:lnTo>
                  <a:lnTo>
                    <a:pt x="9054" y="12853"/>
                  </a:lnTo>
                  <a:lnTo>
                    <a:pt x="11974" y="16462"/>
                  </a:lnTo>
                  <a:lnTo>
                    <a:pt x="18532" y="21600"/>
                  </a:lnTo>
                  <a:lnTo>
                    <a:pt x="21600" y="18003"/>
                  </a:lnTo>
                  <a:lnTo>
                    <a:pt x="19408" y="13360"/>
                  </a:lnTo>
                  <a:lnTo>
                    <a:pt x="14184" y="10517"/>
                  </a:lnTo>
                  <a:lnTo>
                    <a:pt x="9965" y="6822"/>
                  </a:lnTo>
                  <a:lnTo>
                    <a:pt x="9528" y="3503"/>
                  </a:lnTo>
                  <a:lnTo>
                    <a:pt x="4384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00" name="Shape 1615"/>
            <p:cNvSpPr/>
            <p:nvPr/>
          </p:nvSpPr>
          <p:spPr>
            <a:xfrm>
              <a:off x="19400401" y="6121481"/>
              <a:ext cx="92221" cy="129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35" y="0"/>
                  </a:moveTo>
                  <a:lnTo>
                    <a:pt x="8612" y="423"/>
                  </a:lnTo>
                  <a:lnTo>
                    <a:pt x="9548" y="10168"/>
                  </a:lnTo>
                  <a:lnTo>
                    <a:pt x="15069" y="14477"/>
                  </a:lnTo>
                  <a:lnTo>
                    <a:pt x="21600" y="16858"/>
                  </a:lnTo>
                  <a:lnTo>
                    <a:pt x="19199" y="21600"/>
                  </a:lnTo>
                  <a:lnTo>
                    <a:pt x="11398" y="20763"/>
                  </a:lnTo>
                  <a:lnTo>
                    <a:pt x="5755" y="17207"/>
                  </a:lnTo>
                  <a:lnTo>
                    <a:pt x="9" y="12157"/>
                  </a:lnTo>
                  <a:lnTo>
                    <a:pt x="0" y="6578"/>
                  </a:lnTo>
                  <a:lnTo>
                    <a:pt x="4335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01" name="Shape 1616"/>
            <p:cNvSpPr/>
            <p:nvPr/>
          </p:nvSpPr>
          <p:spPr>
            <a:xfrm>
              <a:off x="19522529" y="6221272"/>
              <a:ext cx="91941" cy="79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85" y="0"/>
                  </a:moveTo>
                  <a:lnTo>
                    <a:pt x="17293" y="9046"/>
                  </a:lnTo>
                  <a:lnTo>
                    <a:pt x="21600" y="14848"/>
                  </a:lnTo>
                  <a:lnTo>
                    <a:pt x="21013" y="21600"/>
                  </a:lnTo>
                  <a:lnTo>
                    <a:pt x="12837" y="18854"/>
                  </a:lnTo>
                  <a:lnTo>
                    <a:pt x="5986" y="12225"/>
                  </a:lnTo>
                  <a:lnTo>
                    <a:pt x="0" y="7390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02" name="Shape 1617"/>
            <p:cNvSpPr/>
            <p:nvPr/>
          </p:nvSpPr>
          <p:spPr>
            <a:xfrm>
              <a:off x="19561044" y="6328693"/>
              <a:ext cx="75179" cy="7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99" y="0"/>
                  </a:moveTo>
                  <a:lnTo>
                    <a:pt x="12290" y="1855"/>
                  </a:lnTo>
                  <a:lnTo>
                    <a:pt x="12799" y="9871"/>
                  </a:lnTo>
                  <a:lnTo>
                    <a:pt x="15725" y="15036"/>
                  </a:lnTo>
                  <a:lnTo>
                    <a:pt x="21600" y="16577"/>
                  </a:lnTo>
                  <a:lnTo>
                    <a:pt x="18230" y="21600"/>
                  </a:lnTo>
                  <a:lnTo>
                    <a:pt x="12781" y="19919"/>
                  </a:lnTo>
                  <a:cubicBezTo>
                    <a:pt x="10763" y="19240"/>
                    <a:pt x="9023" y="17972"/>
                    <a:pt x="7808" y="16297"/>
                  </a:cubicBezTo>
                  <a:cubicBezTo>
                    <a:pt x="6475" y="14458"/>
                    <a:pt x="5850" y="12237"/>
                    <a:pt x="6040" y="10011"/>
                  </a:cubicBezTo>
                  <a:lnTo>
                    <a:pt x="0" y="5671"/>
                  </a:lnTo>
                  <a:lnTo>
                    <a:pt x="6399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03" name="Shape 1618"/>
            <p:cNvSpPr/>
            <p:nvPr/>
          </p:nvSpPr>
          <p:spPr>
            <a:xfrm>
              <a:off x="19654225" y="6293308"/>
              <a:ext cx="94234" cy="8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05" y="0"/>
                  </a:moveTo>
                  <a:lnTo>
                    <a:pt x="8950" y="5326"/>
                  </a:lnTo>
                  <a:lnTo>
                    <a:pt x="16429" y="10105"/>
                  </a:lnTo>
                  <a:lnTo>
                    <a:pt x="21247" y="15787"/>
                  </a:lnTo>
                  <a:lnTo>
                    <a:pt x="21600" y="21227"/>
                  </a:lnTo>
                  <a:lnTo>
                    <a:pt x="14814" y="21600"/>
                  </a:lnTo>
                  <a:lnTo>
                    <a:pt x="10715" y="19268"/>
                  </a:lnTo>
                  <a:lnTo>
                    <a:pt x="6249" y="13959"/>
                  </a:lnTo>
                  <a:lnTo>
                    <a:pt x="3576" y="9700"/>
                  </a:lnTo>
                  <a:lnTo>
                    <a:pt x="25" y="6121"/>
                  </a:lnTo>
                  <a:lnTo>
                    <a:pt x="0" y="1589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04" name="Shape 1619"/>
            <p:cNvSpPr/>
            <p:nvPr/>
          </p:nvSpPr>
          <p:spPr>
            <a:xfrm>
              <a:off x="19702933" y="6423533"/>
              <a:ext cx="75554" cy="4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9" y="530"/>
                  </a:moveTo>
                  <a:lnTo>
                    <a:pt x="13099" y="8995"/>
                  </a:lnTo>
                  <a:lnTo>
                    <a:pt x="21600" y="8519"/>
                  </a:lnTo>
                  <a:lnTo>
                    <a:pt x="21600" y="17555"/>
                  </a:lnTo>
                  <a:lnTo>
                    <a:pt x="15901" y="21600"/>
                  </a:lnTo>
                  <a:lnTo>
                    <a:pt x="8481" y="18211"/>
                  </a:lnTo>
                  <a:lnTo>
                    <a:pt x="1799" y="7978"/>
                  </a:lnTo>
                  <a:lnTo>
                    <a:pt x="0" y="0"/>
                  </a:lnTo>
                  <a:lnTo>
                    <a:pt x="8649" y="53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05" name="Shape 1620"/>
            <p:cNvSpPr/>
            <p:nvPr/>
          </p:nvSpPr>
          <p:spPr>
            <a:xfrm>
              <a:off x="19793165" y="6354024"/>
              <a:ext cx="55343" cy="109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03" y="0"/>
                  </a:moveTo>
                  <a:lnTo>
                    <a:pt x="0" y="4749"/>
                  </a:lnTo>
                  <a:lnTo>
                    <a:pt x="263" y="12857"/>
                  </a:lnTo>
                  <a:lnTo>
                    <a:pt x="8018" y="13953"/>
                  </a:lnTo>
                  <a:lnTo>
                    <a:pt x="8018" y="17984"/>
                  </a:lnTo>
                  <a:lnTo>
                    <a:pt x="13422" y="21600"/>
                  </a:lnTo>
                  <a:lnTo>
                    <a:pt x="21600" y="17064"/>
                  </a:lnTo>
                  <a:lnTo>
                    <a:pt x="14422" y="12038"/>
                  </a:lnTo>
                  <a:lnTo>
                    <a:pt x="7443" y="8221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06" name="Shape 1621"/>
            <p:cNvSpPr/>
            <p:nvPr/>
          </p:nvSpPr>
          <p:spPr>
            <a:xfrm>
              <a:off x="19823289" y="6500138"/>
              <a:ext cx="49225" cy="42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703" y="9868"/>
                  </a:lnTo>
                  <a:lnTo>
                    <a:pt x="12853" y="21600"/>
                  </a:lnTo>
                  <a:lnTo>
                    <a:pt x="21600" y="16680"/>
                  </a:lnTo>
                  <a:lnTo>
                    <a:pt x="12403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07" name="Shape 1622"/>
            <p:cNvSpPr/>
            <p:nvPr/>
          </p:nvSpPr>
          <p:spPr>
            <a:xfrm>
              <a:off x="19186743" y="5915640"/>
              <a:ext cx="175471" cy="153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0" y="0"/>
                  </a:moveTo>
                  <a:lnTo>
                    <a:pt x="0" y="2479"/>
                  </a:lnTo>
                  <a:lnTo>
                    <a:pt x="4688" y="4518"/>
                  </a:lnTo>
                  <a:lnTo>
                    <a:pt x="9042" y="7739"/>
                  </a:lnTo>
                  <a:lnTo>
                    <a:pt x="12639" y="11175"/>
                  </a:lnTo>
                  <a:lnTo>
                    <a:pt x="16173" y="15327"/>
                  </a:lnTo>
                  <a:lnTo>
                    <a:pt x="17687" y="21385"/>
                  </a:lnTo>
                  <a:lnTo>
                    <a:pt x="21600" y="21600"/>
                  </a:lnTo>
                  <a:lnTo>
                    <a:pt x="19336" y="12589"/>
                  </a:lnTo>
                  <a:lnTo>
                    <a:pt x="12733" y="8079"/>
                  </a:lnTo>
                  <a:lnTo>
                    <a:pt x="7069" y="2791"/>
                  </a:lnTo>
                  <a:lnTo>
                    <a:pt x="3732" y="804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08" name="Shape 1623"/>
            <p:cNvSpPr/>
            <p:nvPr/>
          </p:nvSpPr>
          <p:spPr>
            <a:xfrm>
              <a:off x="19067332" y="6028687"/>
              <a:ext cx="232695" cy="186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34" y="5118"/>
                  </a:moveTo>
                  <a:lnTo>
                    <a:pt x="15276" y="8929"/>
                  </a:lnTo>
                  <a:lnTo>
                    <a:pt x="12042" y="12689"/>
                  </a:lnTo>
                  <a:lnTo>
                    <a:pt x="9529" y="13918"/>
                  </a:lnTo>
                  <a:lnTo>
                    <a:pt x="6129" y="13388"/>
                  </a:lnTo>
                  <a:lnTo>
                    <a:pt x="4458" y="14970"/>
                  </a:lnTo>
                  <a:lnTo>
                    <a:pt x="2410" y="14970"/>
                  </a:lnTo>
                  <a:lnTo>
                    <a:pt x="0" y="15500"/>
                  </a:lnTo>
                  <a:lnTo>
                    <a:pt x="1862" y="17604"/>
                  </a:lnTo>
                  <a:lnTo>
                    <a:pt x="4420" y="17781"/>
                  </a:lnTo>
                  <a:lnTo>
                    <a:pt x="6466" y="21431"/>
                  </a:lnTo>
                  <a:lnTo>
                    <a:pt x="8263" y="21600"/>
                  </a:lnTo>
                  <a:lnTo>
                    <a:pt x="9828" y="19488"/>
                  </a:lnTo>
                  <a:lnTo>
                    <a:pt x="11671" y="17906"/>
                  </a:lnTo>
                  <a:lnTo>
                    <a:pt x="15657" y="16508"/>
                  </a:lnTo>
                  <a:lnTo>
                    <a:pt x="18364" y="13167"/>
                  </a:lnTo>
                  <a:lnTo>
                    <a:pt x="19934" y="9988"/>
                  </a:lnTo>
                  <a:lnTo>
                    <a:pt x="21457" y="7288"/>
                  </a:lnTo>
                  <a:lnTo>
                    <a:pt x="21600" y="3285"/>
                  </a:lnTo>
                  <a:lnTo>
                    <a:pt x="19702" y="0"/>
                  </a:lnTo>
                  <a:lnTo>
                    <a:pt x="19131" y="2158"/>
                  </a:lnTo>
                  <a:lnTo>
                    <a:pt x="18234" y="5118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09" name="Shape 1624"/>
            <p:cNvSpPr/>
            <p:nvPr/>
          </p:nvSpPr>
          <p:spPr>
            <a:xfrm>
              <a:off x="17875820" y="5762662"/>
              <a:ext cx="1326187" cy="7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9" y="1069"/>
                  </a:moveTo>
                  <a:lnTo>
                    <a:pt x="1040" y="903"/>
                  </a:lnTo>
                  <a:lnTo>
                    <a:pt x="1266" y="12"/>
                  </a:lnTo>
                  <a:lnTo>
                    <a:pt x="2016" y="0"/>
                  </a:lnTo>
                  <a:lnTo>
                    <a:pt x="2684" y="12"/>
                  </a:lnTo>
                  <a:lnTo>
                    <a:pt x="2808" y="1131"/>
                  </a:lnTo>
                  <a:lnTo>
                    <a:pt x="3150" y="1972"/>
                  </a:lnTo>
                  <a:lnTo>
                    <a:pt x="3342" y="2473"/>
                  </a:lnTo>
                  <a:lnTo>
                    <a:pt x="3192" y="3510"/>
                  </a:lnTo>
                  <a:lnTo>
                    <a:pt x="3218" y="4141"/>
                  </a:lnTo>
                  <a:lnTo>
                    <a:pt x="3692" y="4939"/>
                  </a:lnTo>
                  <a:lnTo>
                    <a:pt x="4067" y="5627"/>
                  </a:lnTo>
                  <a:lnTo>
                    <a:pt x="4526" y="6342"/>
                  </a:lnTo>
                  <a:cubicBezTo>
                    <a:pt x="4633" y="6179"/>
                    <a:pt x="4728" y="5996"/>
                    <a:pt x="4809" y="5795"/>
                  </a:cubicBezTo>
                  <a:cubicBezTo>
                    <a:pt x="4941" y="5469"/>
                    <a:pt x="5034" y="5102"/>
                    <a:pt x="5083" y="4716"/>
                  </a:cubicBezTo>
                  <a:lnTo>
                    <a:pt x="5451" y="4478"/>
                  </a:lnTo>
                  <a:lnTo>
                    <a:pt x="6119" y="3931"/>
                  </a:lnTo>
                  <a:lnTo>
                    <a:pt x="6668" y="3385"/>
                  </a:lnTo>
                  <a:lnTo>
                    <a:pt x="7068" y="2838"/>
                  </a:lnTo>
                  <a:lnTo>
                    <a:pt x="7444" y="2122"/>
                  </a:lnTo>
                  <a:lnTo>
                    <a:pt x="8137" y="2122"/>
                  </a:lnTo>
                  <a:cubicBezTo>
                    <a:pt x="8213" y="2262"/>
                    <a:pt x="8288" y="2402"/>
                    <a:pt x="8362" y="2543"/>
                  </a:cubicBezTo>
                  <a:cubicBezTo>
                    <a:pt x="8481" y="2766"/>
                    <a:pt x="8597" y="2991"/>
                    <a:pt x="8713" y="3217"/>
                  </a:cubicBezTo>
                  <a:lnTo>
                    <a:pt x="9356" y="3708"/>
                  </a:lnTo>
                  <a:lnTo>
                    <a:pt x="10017" y="3953"/>
                  </a:lnTo>
                  <a:lnTo>
                    <a:pt x="10667" y="4583"/>
                  </a:lnTo>
                  <a:lnTo>
                    <a:pt x="11719" y="5004"/>
                  </a:lnTo>
                  <a:lnTo>
                    <a:pt x="12420" y="5579"/>
                  </a:lnTo>
                  <a:lnTo>
                    <a:pt x="13814" y="6239"/>
                  </a:lnTo>
                  <a:lnTo>
                    <a:pt x="14716" y="7388"/>
                  </a:lnTo>
                  <a:lnTo>
                    <a:pt x="15776" y="8749"/>
                  </a:lnTo>
                  <a:lnTo>
                    <a:pt x="16728" y="9464"/>
                  </a:lnTo>
                  <a:lnTo>
                    <a:pt x="17354" y="9911"/>
                  </a:lnTo>
                  <a:lnTo>
                    <a:pt x="17855" y="11325"/>
                  </a:lnTo>
                  <a:lnTo>
                    <a:pt x="18106" y="12349"/>
                  </a:lnTo>
                  <a:lnTo>
                    <a:pt x="17539" y="12799"/>
                  </a:lnTo>
                  <a:lnTo>
                    <a:pt x="17349" y="13484"/>
                  </a:lnTo>
                  <a:lnTo>
                    <a:pt x="17608" y="14382"/>
                  </a:lnTo>
                  <a:lnTo>
                    <a:pt x="18326" y="15070"/>
                  </a:lnTo>
                  <a:lnTo>
                    <a:pt x="18350" y="15982"/>
                  </a:lnTo>
                  <a:lnTo>
                    <a:pt x="18350" y="16933"/>
                  </a:lnTo>
                  <a:lnTo>
                    <a:pt x="18733" y="17701"/>
                  </a:lnTo>
                  <a:lnTo>
                    <a:pt x="19484" y="18246"/>
                  </a:lnTo>
                  <a:lnTo>
                    <a:pt x="20127" y="18373"/>
                  </a:lnTo>
                  <a:lnTo>
                    <a:pt x="20650" y="19209"/>
                  </a:lnTo>
                  <a:lnTo>
                    <a:pt x="21276" y="20051"/>
                  </a:lnTo>
                  <a:lnTo>
                    <a:pt x="21600" y="21054"/>
                  </a:lnTo>
                  <a:lnTo>
                    <a:pt x="21500" y="21600"/>
                  </a:lnTo>
                  <a:lnTo>
                    <a:pt x="20623" y="21026"/>
                  </a:lnTo>
                  <a:lnTo>
                    <a:pt x="20131" y="20705"/>
                  </a:lnTo>
                  <a:lnTo>
                    <a:pt x="19072" y="20663"/>
                  </a:lnTo>
                  <a:lnTo>
                    <a:pt x="18170" y="20158"/>
                  </a:lnTo>
                  <a:lnTo>
                    <a:pt x="17728" y="19485"/>
                  </a:lnTo>
                  <a:lnTo>
                    <a:pt x="17478" y="18967"/>
                  </a:lnTo>
                  <a:lnTo>
                    <a:pt x="17228" y="17746"/>
                  </a:lnTo>
                  <a:lnTo>
                    <a:pt x="16877" y="16708"/>
                  </a:lnTo>
                  <a:lnTo>
                    <a:pt x="16402" y="15951"/>
                  </a:lnTo>
                  <a:lnTo>
                    <a:pt x="15525" y="14954"/>
                  </a:lnTo>
                  <a:lnTo>
                    <a:pt x="14876" y="14284"/>
                  </a:lnTo>
                  <a:lnTo>
                    <a:pt x="14242" y="14284"/>
                  </a:lnTo>
                  <a:lnTo>
                    <a:pt x="13699" y="15489"/>
                  </a:lnTo>
                  <a:cubicBezTo>
                    <a:pt x="13655" y="15662"/>
                    <a:pt x="13604" y="15830"/>
                    <a:pt x="13549" y="15993"/>
                  </a:cubicBezTo>
                  <a:cubicBezTo>
                    <a:pt x="13430" y="16338"/>
                    <a:pt x="13287" y="16658"/>
                    <a:pt x="13123" y="16945"/>
                  </a:cubicBezTo>
                  <a:lnTo>
                    <a:pt x="12398" y="17785"/>
                  </a:lnTo>
                  <a:lnTo>
                    <a:pt x="11380" y="17196"/>
                  </a:lnTo>
                  <a:lnTo>
                    <a:pt x="10929" y="17070"/>
                  </a:lnTo>
                  <a:cubicBezTo>
                    <a:pt x="10778" y="17231"/>
                    <a:pt x="10588" y="17247"/>
                    <a:pt x="10429" y="17112"/>
                  </a:cubicBezTo>
                  <a:cubicBezTo>
                    <a:pt x="10275" y="16981"/>
                    <a:pt x="10172" y="16728"/>
                    <a:pt x="10154" y="16440"/>
                  </a:cubicBezTo>
                  <a:lnTo>
                    <a:pt x="9620" y="15752"/>
                  </a:lnTo>
                  <a:lnTo>
                    <a:pt x="9169" y="15416"/>
                  </a:lnTo>
                  <a:lnTo>
                    <a:pt x="8374" y="15500"/>
                  </a:lnTo>
                  <a:lnTo>
                    <a:pt x="7783" y="15624"/>
                  </a:lnTo>
                  <a:lnTo>
                    <a:pt x="7609" y="15133"/>
                  </a:lnTo>
                  <a:lnTo>
                    <a:pt x="7084" y="15175"/>
                  </a:lnTo>
                  <a:lnTo>
                    <a:pt x="7283" y="14463"/>
                  </a:lnTo>
                  <a:lnTo>
                    <a:pt x="7684" y="14295"/>
                  </a:lnTo>
                  <a:lnTo>
                    <a:pt x="8067" y="13793"/>
                  </a:lnTo>
                  <a:lnTo>
                    <a:pt x="8425" y="13260"/>
                  </a:lnTo>
                  <a:lnTo>
                    <a:pt x="8424" y="12101"/>
                  </a:lnTo>
                  <a:lnTo>
                    <a:pt x="7998" y="10796"/>
                  </a:lnTo>
                  <a:cubicBezTo>
                    <a:pt x="7914" y="10491"/>
                    <a:pt x="7805" y="10208"/>
                    <a:pt x="7672" y="9955"/>
                  </a:cubicBezTo>
                  <a:cubicBezTo>
                    <a:pt x="7487" y="9602"/>
                    <a:pt x="7262" y="9316"/>
                    <a:pt x="7013" y="9100"/>
                  </a:cubicBezTo>
                  <a:cubicBezTo>
                    <a:pt x="6627" y="8764"/>
                    <a:pt x="6195" y="8604"/>
                    <a:pt x="5760" y="8637"/>
                  </a:cubicBezTo>
                  <a:lnTo>
                    <a:pt x="5460" y="7993"/>
                  </a:lnTo>
                  <a:lnTo>
                    <a:pt x="4992" y="7628"/>
                  </a:lnTo>
                  <a:lnTo>
                    <a:pt x="4219" y="6874"/>
                  </a:lnTo>
                  <a:cubicBezTo>
                    <a:pt x="4009" y="6592"/>
                    <a:pt x="3763" y="6395"/>
                    <a:pt x="3501" y="6299"/>
                  </a:cubicBezTo>
                  <a:cubicBezTo>
                    <a:pt x="3254" y="6207"/>
                    <a:pt x="2997" y="6207"/>
                    <a:pt x="2750" y="6299"/>
                  </a:cubicBezTo>
                  <a:lnTo>
                    <a:pt x="2183" y="6425"/>
                  </a:lnTo>
                  <a:lnTo>
                    <a:pt x="1674" y="5792"/>
                  </a:lnTo>
                  <a:lnTo>
                    <a:pt x="1674" y="4994"/>
                  </a:lnTo>
                  <a:lnTo>
                    <a:pt x="2200" y="4420"/>
                  </a:lnTo>
                  <a:lnTo>
                    <a:pt x="2400" y="3664"/>
                  </a:lnTo>
                  <a:lnTo>
                    <a:pt x="2125" y="3120"/>
                  </a:lnTo>
                  <a:lnTo>
                    <a:pt x="1524" y="2615"/>
                  </a:lnTo>
                  <a:lnTo>
                    <a:pt x="566" y="2138"/>
                  </a:lnTo>
                  <a:lnTo>
                    <a:pt x="0" y="1619"/>
                  </a:lnTo>
                  <a:lnTo>
                    <a:pt x="54" y="1017"/>
                  </a:lnTo>
                  <a:lnTo>
                    <a:pt x="339" y="1069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10" name="Shape 1625"/>
            <p:cNvSpPr/>
            <p:nvPr/>
          </p:nvSpPr>
          <p:spPr>
            <a:xfrm>
              <a:off x="18062424" y="5126721"/>
              <a:ext cx="36940" cy="45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34" y="0"/>
                  </a:moveTo>
                  <a:lnTo>
                    <a:pt x="0" y="3883"/>
                  </a:lnTo>
                  <a:lnTo>
                    <a:pt x="4598" y="21600"/>
                  </a:lnTo>
                  <a:lnTo>
                    <a:pt x="21600" y="15889"/>
                  </a:lnTo>
                  <a:lnTo>
                    <a:pt x="21600" y="4677"/>
                  </a:lnTo>
                  <a:lnTo>
                    <a:pt x="11034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11" name="Shape 1626"/>
            <p:cNvSpPr/>
            <p:nvPr/>
          </p:nvSpPr>
          <p:spPr>
            <a:xfrm>
              <a:off x="18710261" y="4495005"/>
              <a:ext cx="32985" cy="44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47" y="0"/>
                  </a:moveTo>
                  <a:lnTo>
                    <a:pt x="2757" y="5238"/>
                  </a:lnTo>
                  <a:lnTo>
                    <a:pt x="0" y="18231"/>
                  </a:lnTo>
                  <a:lnTo>
                    <a:pt x="17487" y="21600"/>
                  </a:lnTo>
                  <a:lnTo>
                    <a:pt x="21600" y="12744"/>
                  </a:lnTo>
                  <a:lnTo>
                    <a:pt x="11547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12" name="Shape 1627"/>
            <p:cNvSpPr/>
            <p:nvPr/>
          </p:nvSpPr>
          <p:spPr>
            <a:xfrm>
              <a:off x="18657298" y="4649011"/>
              <a:ext cx="36995" cy="62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52" y="0"/>
                  </a:moveTo>
                  <a:lnTo>
                    <a:pt x="0" y="4334"/>
                  </a:lnTo>
                  <a:lnTo>
                    <a:pt x="342" y="20725"/>
                  </a:lnTo>
                  <a:lnTo>
                    <a:pt x="18905" y="21600"/>
                  </a:lnTo>
                  <a:lnTo>
                    <a:pt x="21600" y="4465"/>
                  </a:lnTo>
                  <a:lnTo>
                    <a:pt x="5652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13" name="Shape 1628"/>
            <p:cNvSpPr/>
            <p:nvPr/>
          </p:nvSpPr>
          <p:spPr>
            <a:xfrm>
              <a:off x="19675895" y="5165630"/>
              <a:ext cx="38442" cy="58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7350"/>
                  </a:lnTo>
                  <a:lnTo>
                    <a:pt x="7288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</p:grpSp>
      <p:grpSp>
        <p:nvGrpSpPr>
          <p:cNvPr id="546" name="Raggruppa"/>
          <p:cNvGrpSpPr/>
          <p:nvPr/>
        </p:nvGrpSpPr>
        <p:grpSpPr>
          <a:xfrm>
            <a:off x="856240" y="3765840"/>
            <a:ext cx="19798887" cy="6288848"/>
            <a:chOff x="0" y="0"/>
            <a:chExt cx="19798886" cy="6288846"/>
          </a:xfrm>
        </p:grpSpPr>
        <p:sp>
          <p:nvSpPr>
            <p:cNvPr id="515" name="Группа 162"/>
            <p:cNvSpPr/>
            <p:nvPr/>
          </p:nvSpPr>
          <p:spPr>
            <a:xfrm>
              <a:off x="5975873" y="0"/>
              <a:ext cx="459339" cy="486822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16" name="Группа 153"/>
            <p:cNvSpPr/>
            <p:nvPr/>
          </p:nvSpPr>
          <p:spPr>
            <a:xfrm>
              <a:off x="6547735" y="5829508"/>
              <a:ext cx="459339" cy="459339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17" name="Группа 153"/>
            <p:cNvSpPr/>
            <p:nvPr/>
          </p:nvSpPr>
          <p:spPr>
            <a:xfrm>
              <a:off x="7134566" y="5488754"/>
              <a:ext cx="380508" cy="38199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18" name="Группа 153"/>
            <p:cNvSpPr/>
            <p:nvPr/>
          </p:nvSpPr>
          <p:spPr>
            <a:xfrm>
              <a:off x="7920638" y="5107754"/>
              <a:ext cx="356436" cy="393214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19" name="Группа 153"/>
            <p:cNvSpPr/>
            <p:nvPr/>
          </p:nvSpPr>
          <p:spPr>
            <a:xfrm>
              <a:off x="4718935" y="2507189"/>
              <a:ext cx="459339" cy="459339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20" name="Группа 153"/>
            <p:cNvSpPr/>
            <p:nvPr/>
          </p:nvSpPr>
          <p:spPr>
            <a:xfrm>
              <a:off x="13558136" y="2832728"/>
              <a:ext cx="363345" cy="36334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21" name="Группа 153"/>
            <p:cNvSpPr/>
            <p:nvPr/>
          </p:nvSpPr>
          <p:spPr>
            <a:xfrm>
              <a:off x="13098485" y="4477976"/>
              <a:ext cx="363345" cy="36334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22" name="Группа 153"/>
            <p:cNvSpPr/>
            <p:nvPr/>
          </p:nvSpPr>
          <p:spPr>
            <a:xfrm>
              <a:off x="12125732" y="737742"/>
              <a:ext cx="230538" cy="230538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23" name="Группа 153"/>
            <p:cNvSpPr/>
            <p:nvPr/>
          </p:nvSpPr>
          <p:spPr>
            <a:xfrm>
              <a:off x="11216862" y="791098"/>
              <a:ext cx="276226" cy="276226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24" name="Группа 153"/>
            <p:cNvSpPr/>
            <p:nvPr/>
          </p:nvSpPr>
          <p:spPr>
            <a:xfrm>
              <a:off x="11490692" y="586554"/>
              <a:ext cx="276226" cy="276226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25" name="Группа 153"/>
            <p:cNvSpPr/>
            <p:nvPr/>
          </p:nvSpPr>
          <p:spPr>
            <a:xfrm>
              <a:off x="11461136" y="259020"/>
              <a:ext cx="276226" cy="276226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26" name="Группа 153"/>
            <p:cNvSpPr/>
            <p:nvPr/>
          </p:nvSpPr>
          <p:spPr>
            <a:xfrm>
              <a:off x="11877895" y="369090"/>
              <a:ext cx="233886" cy="233885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27" name="Группа 153"/>
            <p:cNvSpPr/>
            <p:nvPr/>
          </p:nvSpPr>
          <p:spPr>
            <a:xfrm>
              <a:off x="12455515" y="283098"/>
              <a:ext cx="228070" cy="228069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28" name="Группа 153"/>
            <p:cNvSpPr/>
            <p:nvPr/>
          </p:nvSpPr>
          <p:spPr>
            <a:xfrm>
              <a:off x="12719242" y="627953"/>
              <a:ext cx="193427" cy="193428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29" name="Группа 153"/>
            <p:cNvSpPr/>
            <p:nvPr/>
          </p:nvSpPr>
          <p:spPr>
            <a:xfrm>
              <a:off x="12090189" y="105298"/>
              <a:ext cx="276226" cy="276226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30" name="Группа 153"/>
            <p:cNvSpPr/>
            <p:nvPr/>
          </p:nvSpPr>
          <p:spPr>
            <a:xfrm>
              <a:off x="15153862" y="1668710"/>
              <a:ext cx="276226" cy="276226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31" name="Группа 153"/>
            <p:cNvSpPr/>
            <p:nvPr/>
          </p:nvSpPr>
          <p:spPr>
            <a:xfrm>
              <a:off x="16130144" y="1450665"/>
              <a:ext cx="276226" cy="276226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32" name="Группа 153"/>
            <p:cNvSpPr/>
            <p:nvPr/>
          </p:nvSpPr>
          <p:spPr>
            <a:xfrm>
              <a:off x="15153862" y="791098"/>
              <a:ext cx="276226" cy="276226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33" name="Группа 153"/>
            <p:cNvSpPr/>
            <p:nvPr/>
          </p:nvSpPr>
          <p:spPr>
            <a:xfrm>
              <a:off x="19522661" y="3943087"/>
              <a:ext cx="276226" cy="276226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34" name="Группа 153"/>
            <p:cNvSpPr/>
            <p:nvPr/>
          </p:nvSpPr>
          <p:spPr>
            <a:xfrm>
              <a:off x="18633661" y="4296298"/>
              <a:ext cx="276226" cy="276226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35" name="Группа 153"/>
            <p:cNvSpPr/>
            <p:nvPr/>
          </p:nvSpPr>
          <p:spPr>
            <a:xfrm>
              <a:off x="14595062" y="586554"/>
              <a:ext cx="276226" cy="276226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36" name="Группа 153"/>
            <p:cNvSpPr/>
            <p:nvPr/>
          </p:nvSpPr>
          <p:spPr>
            <a:xfrm>
              <a:off x="18416143" y="1069665"/>
              <a:ext cx="276226" cy="276226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37" name="Группа 153"/>
            <p:cNvSpPr/>
            <p:nvPr/>
          </p:nvSpPr>
          <p:spPr>
            <a:xfrm>
              <a:off x="18162143" y="1668710"/>
              <a:ext cx="276226" cy="276226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38" name="Группа 153"/>
            <p:cNvSpPr/>
            <p:nvPr/>
          </p:nvSpPr>
          <p:spPr>
            <a:xfrm>
              <a:off x="5975873" y="4204741"/>
              <a:ext cx="459339" cy="459339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grpSp>
          <p:nvGrpSpPr>
            <p:cNvPr id="542" name="Группа 162"/>
            <p:cNvGrpSpPr/>
            <p:nvPr/>
          </p:nvGrpSpPr>
          <p:grpSpPr>
            <a:xfrm>
              <a:off x="0" y="1192456"/>
              <a:ext cx="6346674" cy="3572952"/>
              <a:chOff x="0" y="0"/>
              <a:chExt cx="6346673" cy="3572951"/>
            </a:xfrm>
          </p:grpSpPr>
          <p:sp>
            <p:nvSpPr>
              <p:cNvPr id="539" name="Овал 163"/>
              <p:cNvSpPr/>
              <p:nvPr/>
            </p:nvSpPr>
            <p:spPr>
              <a:xfrm>
                <a:off x="5887335" y="0"/>
                <a:ext cx="459339" cy="486822"/>
              </a:xfrm>
              <a:prstGeom prst="ellipse">
                <a:avLst/>
              </a:prstGeom>
              <a:solidFill>
                <a:srgbClr val="9CC7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40" name="Овал 163"/>
              <p:cNvSpPr/>
              <p:nvPr/>
            </p:nvSpPr>
            <p:spPr>
              <a:xfrm>
                <a:off x="0" y="1721855"/>
                <a:ext cx="459338" cy="486823"/>
              </a:xfrm>
              <a:prstGeom prst="ellipse">
                <a:avLst/>
              </a:prstGeom>
              <a:solidFill>
                <a:srgbClr val="9CC7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41" name="Овал 163"/>
              <p:cNvSpPr/>
              <p:nvPr/>
            </p:nvSpPr>
            <p:spPr>
              <a:xfrm>
                <a:off x="0" y="3086129"/>
                <a:ext cx="459338" cy="48682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AF2818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7F7F7"/>
                    </a:solidFill>
                  </a:defRPr>
                </a:pPr>
                <a:endParaRPr/>
              </a:p>
            </p:txBody>
          </p:sp>
        </p:grpSp>
        <p:sp>
          <p:nvSpPr>
            <p:cNvPr id="543" name="Группа 153"/>
            <p:cNvSpPr/>
            <p:nvPr/>
          </p:nvSpPr>
          <p:spPr>
            <a:xfrm>
              <a:off x="7869187" y="5829508"/>
              <a:ext cx="459339" cy="459339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44" name="Группа 153"/>
            <p:cNvSpPr/>
            <p:nvPr/>
          </p:nvSpPr>
          <p:spPr>
            <a:xfrm>
              <a:off x="7869187" y="5074691"/>
              <a:ext cx="459339" cy="459339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45" name="Группа 153"/>
            <p:cNvSpPr/>
            <p:nvPr/>
          </p:nvSpPr>
          <p:spPr>
            <a:xfrm>
              <a:off x="7095151" y="5450082"/>
              <a:ext cx="459339" cy="459339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547" name="DEALER"/>
          <p:cNvSpPr txBox="1"/>
          <p:nvPr/>
        </p:nvSpPr>
        <p:spPr>
          <a:xfrm>
            <a:off x="1533712" y="6456874"/>
            <a:ext cx="4154099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defRPr sz="4800">
                <a:solidFill>
                  <a:srgbClr val="0C2037"/>
                </a:solidFill>
                <a:latin typeface="BebasNeue"/>
                <a:ea typeface="BebasNeue"/>
                <a:cs typeface="BebasNeue"/>
                <a:sym typeface="BebasNeue"/>
              </a:defRPr>
            </a:lvl1pPr>
          </a:lstStyle>
          <a:p>
            <a:r>
              <a:rPr lang="hu-HU" dirty="0"/>
              <a:t>FORGALMAZÓK</a:t>
            </a:r>
            <a:endParaRPr dirty="0"/>
          </a:p>
        </p:txBody>
      </p:sp>
      <p:sp>
        <p:nvSpPr>
          <p:cNvPr id="548" name="DIRECT MARKET"/>
          <p:cNvSpPr txBox="1"/>
          <p:nvPr/>
        </p:nvSpPr>
        <p:spPr>
          <a:xfrm>
            <a:off x="1533711" y="7832857"/>
            <a:ext cx="4363163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defRPr sz="4800">
                <a:solidFill>
                  <a:srgbClr val="0C2037"/>
                </a:solidFill>
                <a:latin typeface="BebasNeue"/>
                <a:ea typeface="BebasNeue"/>
                <a:cs typeface="BebasNeue"/>
                <a:sym typeface="BebasNeue"/>
              </a:defRPr>
            </a:lvl1pPr>
          </a:lstStyle>
          <a:p>
            <a:r>
              <a:rPr lang="hu-HU" dirty="0"/>
              <a:t>KÖZVETLEN PIAC</a:t>
            </a:r>
            <a:endParaRPr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539882C-F962-836B-6699-8642CEFBC947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315D9F-B09B-C0DC-B87F-715C65E98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8895" y="11843674"/>
            <a:ext cx="2687149" cy="1446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7D5E6A71-2372-96CC-FE35-A3954AD61A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8" b="18282"/>
          <a:stretch/>
        </p:blipFill>
        <p:spPr>
          <a:xfrm>
            <a:off x="16745938" y="7558813"/>
            <a:ext cx="7638062" cy="5855624"/>
          </a:xfrm>
          <a:prstGeom prst="rect">
            <a:avLst/>
          </a:prstGeom>
        </p:spPr>
      </p:pic>
      <p:sp>
        <p:nvSpPr>
          <p:cNvPr id="2" name="Полилиния 20">
            <a:extLst>
              <a:ext uri="{FF2B5EF4-FFF2-40B4-BE49-F238E27FC236}">
                <a16:creationId xmlns:a16="http://schemas.microsoft.com/office/drawing/2014/main" id="{7573BE89-699F-5D17-4F2B-6448CCA224DC}"/>
              </a:ext>
            </a:extLst>
          </p:cNvPr>
          <p:cNvSpPr/>
          <p:nvPr/>
        </p:nvSpPr>
        <p:spPr>
          <a:xfrm>
            <a:off x="23832" y="295202"/>
            <a:ext cx="8723293" cy="1321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00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CC75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369" name="Номер слайда 2"/>
          <p:cNvSpPr txBox="1">
            <a:spLocks noGrp="1"/>
          </p:cNvSpPr>
          <p:nvPr>
            <p:ph type="sldNum" sz="quarter" idx="2"/>
          </p:nvPr>
        </p:nvSpPr>
        <p:spPr>
          <a:xfrm>
            <a:off x="21747324" y="12434479"/>
            <a:ext cx="1107107" cy="11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1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it-IT" smtClean="0"/>
              <a:pPr/>
              <a:t>5</a:t>
            </a:fld>
            <a:endParaRPr/>
          </a:p>
        </p:txBody>
      </p:sp>
      <p:sp>
        <p:nvSpPr>
          <p:cNvPr id="370" name="Rectangle 1"/>
          <p:cNvSpPr txBox="1"/>
          <p:nvPr/>
        </p:nvSpPr>
        <p:spPr>
          <a:xfrm>
            <a:off x="72117" y="586587"/>
            <a:ext cx="8626722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r">
              <a:defRPr sz="4800" b="1">
                <a:solidFill>
                  <a:srgbClr val="2E36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hu-HU" dirty="0"/>
              <a:t>MAGYARORSZÁGI FORGALMAZÓ</a:t>
            </a:r>
            <a:r>
              <a:rPr lang="it-IT" dirty="0"/>
              <a:t>  </a:t>
            </a:r>
            <a:endParaRPr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539882C-F962-836B-6699-8642CEFBC947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315D9F-B09B-C0DC-B87F-715C65E98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40" y="11720432"/>
            <a:ext cx="2687149" cy="144692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D7D6F6E-566A-D95E-4D7C-7ACD6062E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83" b="15559"/>
          <a:stretch/>
        </p:blipFill>
        <p:spPr>
          <a:xfrm>
            <a:off x="17774689" y="2125221"/>
            <a:ext cx="3972635" cy="521920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D0C0FBC-9F68-A18D-FA31-33A0E90BB0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9" y="2125221"/>
            <a:ext cx="14932635" cy="5433592"/>
          </a:xfrm>
          <a:prstGeom prst="rect">
            <a:avLst/>
          </a:prstGeom>
        </p:spPr>
      </p:pic>
      <p:sp>
        <p:nvSpPr>
          <p:cNvPr id="5" name="Прямоугольник 13">
            <a:extLst>
              <a:ext uri="{FF2B5EF4-FFF2-40B4-BE49-F238E27FC236}">
                <a16:creationId xmlns:a16="http://schemas.microsoft.com/office/drawing/2014/main" id="{50FE4AB4-9E38-616E-4857-9945121C8AEF}"/>
              </a:ext>
            </a:extLst>
          </p:cNvPr>
          <p:cNvSpPr txBox="1"/>
          <p:nvPr/>
        </p:nvSpPr>
        <p:spPr>
          <a:xfrm>
            <a:off x="595240" y="7960092"/>
            <a:ext cx="13318467" cy="2805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2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it-IT" dirty="0"/>
              <a:t>A DE CLOET CÉGET TÖBB MINT 15 ÉVE KÉPVISELI AZ RM HUNGARY, AMELY A HIVATALOS FORGALMAZÓ, ÉS MINDEN </a:t>
            </a:r>
            <a:r>
              <a:rPr lang="hu-HU" dirty="0"/>
              <a:t>TERMÉKÜNKHÖZ</a:t>
            </a:r>
            <a:r>
              <a:rPr lang="it-IT" dirty="0"/>
              <a:t> PÓTALKATRÉSZEKKEL FELSZERELT RAKTÁRRAL RENDELKEZIK.</a:t>
            </a:r>
            <a:endParaRPr lang="hu-HU" dirty="0"/>
          </a:p>
          <a:p>
            <a:endParaRPr lang="it-IT" dirty="0"/>
          </a:p>
          <a:p>
            <a:r>
              <a:rPr lang="hu-HU" dirty="0"/>
              <a:t>A KÉPEN LÁTHATÓ BARTALIS</a:t>
            </a:r>
            <a:r>
              <a:rPr lang="it-IT" dirty="0"/>
              <a:t> LEVENTE </a:t>
            </a:r>
            <a:r>
              <a:rPr lang="hu-HU" dirty="0"/>
              <a:t>MINDIG ELÉRHETŐ A </a:t>
            </a:r>
            <a:r>
              <a:rPr lang="it-IT" dirty="0"/>
              <a:t>MAGYAR VÁSÁRLÓK SZÁMÁRA A DE CLOET GÉPEKKEL KAPCSOLATOS ÖSSZES INFORMÁCIÓÉRT.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390510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Номер слайда 2"/>
          <p:cNvSpPr txBox="1">
            <a:spLocks noGrp="1"/>
          </p:cNvSpPr>
          <p:nvPr>
            <p:ph type="sldNum" sz="quarter" idx="2"/>
          </p:nvPr>
        </p:nvSpPr>
        <p:spPr>
          <a:xfrm>
            <a:off x="21747324" y="12434479"/>
            <a:ext cx="1107107" cy="11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1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it-IT" smtClean="0"/>
              <a:pPr/>
              <a:t>6</a:t>
            </a:fld>
            <a:endParaRPr/>
          </a:p>
        </p:txBody>
      </p:sp>
      <p:grpSp>
        <p:nvGrpSpPr>
          <p:cNvPr id="739" name="Raggruppa"/>
          <p:cNvGrpSpPr/>
          <p:nvPr/>
        </p:nvGrpSpPr>
        <p:grpSpPr>
          <a:xfrm>
            <a:off x="-3051008" y="6800709"/>
            <a:ext cx="30011868" cy="2221718"/>
            <a:chOff x="0" y="0"/>
            <a:chExt cx="30011867" cy="2221717"/>
          </a:xfrm>
        </p:grpSpPr>
        <p:sp>
          <p:nvSpPr>
            <p:cNvPr id="736" name="OUR PRODUCT PORTFOLIO"/>
            <p:cNvSpPr txBox="1"/>
            <p:nvPr/>
          </p:nvSpPr>
          <p:spPr>
            <a:xfrm>
              <a:off x="0" y="-1"/>
              <a:ext cx="30011868" cy="1428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6400">
                  <a:solidFill>
                    <a:srgbClr val="0C2037"/>
                  </a:solidFill>
                  <a:latin typeface="BebasNeue"/>
                  <a:ea typeface="BebasNeue"/>
                  <a:cs typeface="BebasNeue"/>
                  <a:sym typeface="BebasNeue"/>
                </a:defRPr>
              </a:lvl1pPr>
            </a:lstStyle>
            <a:p>
              <a:r>
                <a:rPr lang="hu-HU" dirty="0"/>
                <a:t>TERMÉKPORTFÓLIÓNK</a:t>
              </a:r>
              <a:endParaRPr dirty="0"/>
            </a:p>
          </p:txBody>
        </p:sp>
        <p:sp>
          <p:nvSpPr>
            <p:cNvPr id="737" name="TOBACCO MECHANIZATION PRODUCT"/>
            <p:cNvSpPr txBox="1"/>
            <p:nvPr/>
          </p:nvSpPr>
          <p:spPr>
            <a:xfrm>
              <a:off x="1535220" y="1197075"/>
              <a:ext cx="26941426" cy="7252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2800">
                  <a:solidFill>
                    <a:srgbClr val="0C2037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hu-HU" dirty="0"/>
                <a:t>DOHÁNY MŰVELÉSI GÉPEK</a:t>
              </a:r>
              <a:endParaRPr dirty="0"/>
            </a:p>
          </p:txBody>
        </p:sp>
        <p:sp>
          <p:nvSpPr>
            <p:cNvPr id="738" name="Linea"/>
            <p:cNvSpPr/>
            <p:nvPr/>
          </p:nvSpPr>
          <p:spPr>
            <a:xfrm>
              <a:off x="14140205" y="2221717"/>
              <a:ext cx="1731456" cy="1"/>
            </a:xfrm>
            <a:prstGeom prst="line">
              <a:avLst/>
            </a:prstGeom>
            <a:noFill/>
            <a:ln w="50800" cap="flat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740" name="SOIL PREPARATION EQUIPMENT"/>
          <p:cNvSpPr txBox="1"/>
          <p:nvPr/>
        </p:nvSpPr>
        <p:spPr>
          <a:xfrm>
            <a:off x="1081226" y="3110016"/>
            <a:ext cx="5014774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defRPr sz="4800">
                <a:solidFill>
                  <a:srgbClr val="0C2037"/>
                </a:solidFill>
                <a:latin typeface="BebasNeue"/>
                <a:ea typeface="BebasNeue"/>
                <a:cs typeface="BebasNeue"/>
                <a:sym typeface="BebasNeue"/>
              </a:defRPr>
            </a:lvl1pPr>
          </a:lstStyle>
          <a:p>
            <a:r>
              <a:rPr lang="hu-HU" dirty="0"/>
              <a:t>TALAJ ELŐKÉSZÍTÉS</a:t>
            </a:r>
            <a:endParaRPr dirty="0"/>
          </a:p>
        </p:txBody>
      </p:sp>
      <p:sp>
        <p:nvSpPr>
          <p:cNvPr id="741" name="TRANSPLANTER"/>
          <p:cNvSpPr txBox="1"/>
          <p:nvPr/>
        </p:nvSpPr>
        <p:spPr>
          <a:xfrm>
            <a:off x="1054830" y="7153214"/>
            <a:ext cx="530352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4800">
                <a:solidFill>
                  <a:srgbClr val="0C2037"/>
                </a:solidFill>
                <a:latin typeface="BebasNeue"/>
                <a:ea typeface="BebasNeue"/>
                <a:cs typeface="BebasNeue"/>
                <a:sym typeface="BebasNeue"/>
              </a:defRPr>
            </a:lvl1pPr>
          </a:lstStyle>
          <a:p>
            <a:r>
              <a:rPr lang="hu-HU" dirty="0"/>
              <a:t>PALÁNTÁZÁS</a:t>
            </a:r>
            <a:r>
              <a:rPr dirty="0"/>
              <a:t> </a:t>
            </a:r>
          </a:p>
        </p:txBody>
      </p:sp>
      <p:sp>
        <p:nvSpPr>
          <p:cNvPr id="742" name="SPRAYER"/>
          <p:cNvSpPr txBox="1"/>
          <p:nvPr/>
        </p:nvSpPr>
        <p:spPr>
          <a:xfrm>
            <a:off x="1081226" y="11972815"/>
            <a:ext cx="6701334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defRPr sz="4800">
                <a:solidFill>
                  <a:srgbClr val="0C2037"/>
                </a:solidFill>
                <a:latin typeface="BebasNeue"/>
                <a:ea typeface="BebasNeue"/>
                <a:cs typeface="BebasNeue"/>
                <a:sym typeface="BebasNeue"/>
              </a:defRPr>
            </a:lvl1pPr>
          </a:lstStyle>
          <a:p>
            <a:r>
              <a:rPr lang="hu-HU" dirty="0"/>
              <a:t>PERMETEZÉS/TETEJEZÉS</a:t>
            </a:r>
            <a:endParaRPr dirty="0"/>
          </a:p>
        </p:txBody>
      </p:sp>
      <p:sp>
        <p:nvSpPr>
          <p:cNvPr id="743" name="HARVESTER"/>
          <p:cNvSpPr txBox="1"/>
          <p:nvPr/>
        </p:nvSpPr>
        <p:spPr>
          <a:xfrm>
            <a:off x="18682870" y="3097574"/>
            <a:ext cx="3933289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defRPr sz="4800">
                <a:solidFill>
                  <a:srgbClr val="0C2037"/>
                </a:solidFill>
                <a:latin typeface="BebasNeue"/>
                <a:ea typeface="BebasNeue"/>
                <a:cs typeface="BebasNeue"/>
                <a:sym typeface="BebasNeue"/>
              </a:defRPr>
            </a:lvl1pPr>
          </a:lstStyle>
          <a:p>
            <a:r>
              <a:rPr dirty="0"/>
              <a:t> </a:t>
            </a:r>
            <a:r>
              <a:rPr lang="hu-HU" dirty="0"/>
              <a:t>BETAKARÍTÁS</a:t>
            </a:r>
            <a:r>
              <a:rPr dirty="0"/>
              <a:t> </a:t>
            </a:r>
          </a:p>
        </p:txBody>
      </p:sp>
      <p:sp>
        <p:nvSpPr>
          <p:cNvPr id="744" name="CURING BARNS"/>
          <p:cNvSpPr txBox="1"/>
          <p:nvPr/>
        </p:nvSpPr>
        <p:spPr>
          <a:xfrm>
            <a:off x="18865753" y="7395499"/>
            <a:ext cx="530352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4800">
                <a:solidFill>
                  <a:srgbClr val="0C2037"/>
                </a:solidFill>
                <a:latin typeface="BebasNeue"/>
                <a:ea typeface="BebasNeue"/>
                <a:cs typeface="BebasNeue"/>
                <a:sym typeface="BebasNeue"/>
              </a:defRPr>
            </a:lvl1pPr>
          </a:lstStyle>
          <a:p>
            <a:r>
              <a:rPr lang="hu-HU" dirty="0"/>
              <a:t>SZÁRÍTÓ KAMRA</a:t>
            </a:r>
            <a:endParaRPr dirty="0"/>
          </a:p>
        </p:txBody>
      </p:sp>
      <p:sp>
        <p:nvSpPr>
          <p:cNvPr id="745" name="LOADING…"/>
          <p:cNvSpPr txBox="1"/>
          <p:nvPr/>
        </p:nvSpPr>
        <p:spPr>
          <a:xfrm>
            <a:off x="18161952" y="11648106"/>
            <a:ext cx="9554445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defTabSz="1828800">
              <a:defRPr sz="4800">
                <a:solidFill>
                  <a:srgbClr val="0C2037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rPr lang="hu-HU" dirty="0"/>
              <a:t>VÁLOGATÓ SOROK</a:t>
            </a:r>
            <a:endParaRPr dirty="0"/>
          </a:p>
        </p:txBody>
      </p:sp>
      <p:pic>
        <p:nvPicPr>
          <p:cNvPr id="746" name="Immagine" descr="Immagine"/>
          <p:cNvPicPr>
            <a:picLocks noChangeAspect="1"/>
          </p:cNvPicPr>
          <p:nvPr/>
        </p:nvPicPr>
        <p:blipFill>
          <a:blip r:embed="rId3"/>
          <a:srcRect l="4137" t="4316" r="4137" b="4316"/>
          <a:stretch>
            <a:fillRect/>
          </a:stretch>
        </p:blipFill>
        <p:spPr>
          <a:xfrm>
            <a:off x="1019918" y="4654033"/>
            <a:ext cx="4265965" cy="2512352"/>
          </a:xfrm>
          <a:prstGeom prst="rect">
            <a:avLst/>
          </a:prstGeom>
          <a:ln w="12700">
            <a:miter lim="400000"/>
          </a:ln>
          <a:effectLst>
            <a:outerShdw blurRad="508000" dist="254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747" name="Schermata 2017-05-02 alle 11.19.20.png" descr="Schermata 2017-05-02 alle 11.19.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830" y="8633283"/>
            <a:ext cx="3725118" cy="3065745"/>
          </a:xfrm>
          <a:prstGeom prst="rect">
            <a:avLst/>
          </a:prstGeom>
          <a:ln w="12700">
            <a:miter lim="400000"/>
          </a:ln>
          <a:effectLst>
            <a:outerShdw blurRad="508000" dist="254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749" name="Immagine" descr="Immagine"/>
          <p:cNvPicPr>
            <a:picLocks/>
          </p:cNvPicPr>
          <p:nvPr/>
        </p:nvPicPr>
        <p:blipFill>
          <a:blip r:embed="rId5"/>
          <a:srcRect l="3577" t="5678" r="10711" b="5678"/>
          <a:stretch>
            <a:fillRect/>
          </a:stretch>
        </p:blipFill>
        <p:spPr>
          <a:xfrm>
            <a:off x="18668410" y="8772387"/>
            <a:ext cx="2551978" cy="1586998"/>
          </a:xfrm>
          <a:prstGeom prst="rect">
            <a:avLst/>
          </a:prstGeom>
          <a:ln w="12700">
            <a:miter lim="400000"/>
          </a:ln>
          <a:effectLst>
            <a:outerShdw blurRad="508000" dist="254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750" name="Immagine  ultime foto 18 10 2011 005.jpg" descr="Immagine  ultime foto 18 10 2011 005.jpg"/>
          <p:cNvPicPr>
            <a:picLocks/>
          </p:cNvPicPr>
          <p:nvPr/>
        </p:nvPicPr>
        <p:blipFill>
          <a:blip r:embed="rId6"/>
          <a:srcRect t="23311" b="23311"/>
          <a:stretch>
            <a:fillRect/>
          </a:stretch>
        </p:blipFill>
        <p:spPr>
          <a:xfrm>
            <a:off x="20725687" y="9729870"/>
            <a:ext cx="3150380" cy="1779712"/>
          </a:xfrm>
          <a:prstGeom prst="rect">
            <a:avLst/>
          </a:prstGeom>
          <a:ln w="12700">
            <a:miter lim="400000"/>
          </a:ln>
          <a:effectLst>
            <a:outerShdw blurRad="508000" dist="254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751" name="DSC00875.JPG" descr="DSC0087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82871" y="4195218"/>
            <a:ext cx="4431767" cy="3323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2" name="Immagine" descr="Immagine"/>
          <p:cNvPicPr>
            <a:picLocks noChangeAspect="1"/>
          </p:cNvPicPr>
          <p:nvPr/>
        </p:nvPicPr>
        <p:blipFill>
          <a:blip r:embed="rId8"/>
          <a:srcRect l="1702" t="14271" r="1701" b="2163"/>
          <a:stretch>
            <a:fillRect/>
          </a:stretch>
        </p:blipFill>
        <p:spPr>
          <a:xfrm>
            <a:off x="8402383" y="1720268"/>
            <a:ext cx="7105084" cy="3785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0" extrusionOk="0">
                <a:moveTo>
                  <a:pt x="10705" y="0"/>
                </a:moveTo>
                <a:cubicBezTo>
                  <a:pt x="9161" y="8"/>
                  <a:pt x="7851" y="1007"/>
                  <a:pt x="6756" y="3006"/>
                </a:cubicBezTo>
                <a:lnTo>
                  <a:pt x="6233" y="3961"/>
                </a:lnTo>
                <a:lnTo>
                  <a:pt x="3252" y="4011"/>
                </a:lnTo>
                <a:cubicBezTo>
                  <a:pt x="427" y="4059"/>
                  <a:pt x="263" y="4082"/>
                  <a:pt x="135" y="4410"/>
                </a:cubicBezTo>
                <a:cubicBezTo>
                  <a:pt x="26" y="4689"/>
                  <a:pt x="0" y="5711"/>
                  <a:pt x="0" y="9688"/>
                </a:cubicBezTo>
                <a:cubicBezTo>
                  <a:pt x="0" y="14057"/>
                  <a:pt x="18" y="14651"/>
                  <a:pt x="157" y="14867"/>
                </a:cubicBezTo>
                <a:cubicBezTo>
                  <a:pt x="278" y="15056"/>
                  <a:pt x="901" y="15130"/>
                  <a:pt x="2887" y="15199"/>
                </a:cubicBezTo>
                <a:lnTo>
                  <a:pt x="5460" y="15290"/>
                </a:lnTo>
                <a:lnTo>
                  <a:pt x="5791" y="16359"/>
                </a:lnTo>
                <a:cubicBezTo>
                  <a:pt x="6507" y="18672"/>
                  <a:pt x="7899" y="20632"/>
                  <a:pt x="9325" y="21334"/>
                </a:cubicBezTo>
                <a:cubicBezTo>
                  <a:pt x="9670" y="21504"/>
                  <a:pt x="10192" y="21589"/>
                  <a:pt x="10722" y="21590"/>
                </a:cubicBezTo>
                <a:cubicBezTo>
                  <a:pt x="11253" y="21591"/>
                  <a:pt x="11792" y="21508"/>
                  <a:pt x="12174" y="21340"/>
                </a:cubicBezTo>
                <a:cubicBezTo>
                  <a:pt x="13599" y="20711"/>
                  <a:pt x="14781" y="19142"/>
                  <a:pt x="15634" y="16752"/>
                </a:cubicBezTo>
                <a:lnTo>
                  <a:pt x="16188" y="15199"/>
                </a:lnTo>
                <a:lnTo>
                  <a:pt x="18704" y="15199"/>
                </a:lnTo>
                <a:cubicBezTo>
                  <a:pt x="21093" y="15199"/>
                  <a:pt x="21228" y="15182"/>
                  <a:pt x="21409" y="14844"/>
                </a:cubicBezTo>
                <a:cubicBezTo>
                  <a:pt x="21590" y="14505"/>
                  <a:pt x="21600" y="14250"/>
                  <a:pt x="21600" y="9601"/>
                </a:cubicBezTo>
                <a:lnTo>
                  <a:pt x="21600" y="4713"/>
                </a:lnTo>
                <a:lnTo>
                  <a:pt x="21348" y="4343"/>
                </a:lnTo>
                <a:cubicBezTo>
                  <a:pt x="21107" y="3988"/>
                  <a:pt x="20988" y="3973"/>
                  <a:pt x="18247" y="3973"/>
                </a:cubicBezTo>
                <a:lnTo>
                  <a:pt x="15396" y="3973"/>
                </a:lnTo>
                <a:lnTo>
                  <a:pt x="14785" y="2924"/>
                </a:lnTo>
                <a:cubicBezTo>
                  <a:pt x="13611" y="910"/>
                  <a:pt x="12328" y="-9"/>
                  <a:pt x="1070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53" name="Schermata 2017-05-02 alle 15.06.34.png" descr="Schermata 2017-05-02 alle 15.06.34.png"/>
          <p:cNvPicPr>
            <a:picLocks/>
          </p:cNvPicPr>
          <p:nvPr/>
        </p:nvPicPr>
        <p:blipFill>
          <a:blip r:embed="rId9"/>
          <a:srcRect r="2"/>
          <a:stretch>
            <a:fillRect/>
          </a:stretch>
        </p:blipFill>
        <p:spPr>
          <a:xfrm>
            <a:off x="1054830" y="317870"/>
            <a:ext cx="3826273" cy="2800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5" y="0"/>
                </a:moveTo>
                <a:cubicBezTo>
                  <a:pt x="18" y="0"/>
                  <a:pt x="0" y="1291"/>
                  <a:pt x="0" y="10800"/>
                </a:cubicBezTo>
                <a:lnTo>
                  <a:pt x="0" y="21600"/>
                </a:lnTo>
                <a:lnTo>
                  <a:pt x="10801" y="21600"/>
                </a:lnTo>
                <a:lnTo>
                  <a:pt x="21600" y="21600"/>
                </a:lnTo>
                <a:lnTo>
                  <a:pt x="21600" y="10800"/>
                </a:lnTo>
                <a:cubicBezTo>
                  <a:pt x="21600" y="1344"/>
                  <a:pt x="21582" y="0"/>
                  <a:pt x="21448" y="0"/>
                </a:cubicBezTo>
                <a:cubicBezTo>
                  <a:pt x="21317" y="0"/>
                  <a:pt x="21290" y="526"/>
                  <a:pt x="21266" y="3612"/>
                </a:cubicBezTo>
                <a:lnTo>
                  <a:pt x="21239" y="7221"/>
                </a:lnTo>
                <a:lnTo>
                  <a:pt x="20923" y="7289"/>
                </a:lnTo>
                <a:cubicBezTo>
                  <a:pt x="20651" y="7347"/>
                  <a:pt x="20610" y="7413"/>
                  <a:pt x="20619" y="7763"/>
                </a:cubicBezTo>
                <a:cubicBezTo>
                  <a:pt x="20635" y="8404"/>
                  <a:pt x="20552" y="8460"/>
                  <a:pt x="19720" y="8351"/>
                </a:cubicBezTo>
                <a:cubicBezTo>
                  <a:pt x="19305" y="8297"/>
                  <a:pt x="18633" y="8248"/>
                  <a:pt x="18228" y="8244"/>
                </a:cubicBezTo>
                <a:cubicBezTo>
                  <a:pt x="17442" y="8235"/>
                  <a:pt x="17189" y="8056"/>
                  <a:pt x="17285" y="7580"/>
                </a:cubicBezTo>
                <a:cubicBezTo>
                  <a:pt x="17329" y="7357"/>
                  <a:pt x="17276" y="7332"/>
                  <a:pt x="16808" y="7347"/>
                </a:cubicBezTo>
                <a:cubicBezTo>
                  <a:pt x="16092" y="7370"/>
                  <a:pt x="15916" y="7244"/>
                  <a:pt x="15916" y="6707"/>
                </a:cubicBezTo>
                <a:lnTo>
                  <a:pt x="15916" y="6266"/>
                </a:lnTo>
                <a:lnTo>
                  <a:pt x="15295" y="6239"/>
                </a:lnTo>
                <a:cubicBezTo>
                  <a:pt x="14710" y="6212"/>
                  <a:pt x="14677" y="6226"/>
                  <a:pt x="14677" y="6520"/>
                </a:cubicBezTo>
                <a:cubicBezTo>
                  <a:pt x="14677" y="6692"/>
                  <a:pt x="14618" y="6938"/>
                  <a:pt x="14547" y="7065"/>
                </a:cubicBezTo>
                <a:cubicBezTo>
                  <a:pt x="14379" y="7366"/>
                  <a:pt x="13776" y="7488"/>
                  <a:pt x="13398" y="7298"/>
                </a:cubicBezTo>
                <a:cubicBezTo>
                  <a:pt x="13132" y="7165"/>
                  <a:pt x="13105" y="7100"/>
                  <a:pt x="13156" y="6692"/>
                </a:cubicBezTo>
                <a:cubicBezTo>
                  <a:pt x="13201" y="6327"/>
                  <a:pt x="13176" y="6223"/>
                  <a:pt x="13026" y="6171"/>
                </a:cubicBezTo>
                <a:cubicBezTo>
                  <a:pt x="12802" y="6095"/>
                  <a:pt x="12726" y="5373"/>
                  <a:pt x="12723" y="3285"/>
                </a:cubicBezTo>
                <a:cubicBezTo>
                  <a:pt x="12722" y="1765"/>
                  <a:pt x="12677" y="1676"/>
                  <a:pt x="12040" y="1929"/>
                </a:cubicBezTo>
                <a:cubicBezTo>
                  <a:pt x="11367" y="2196"/>
                  <a:pt x="10825" y="1968"/>
                  <a:pt x="10857" y="1430"/>
                </a:cubicBezTo>
                <a:cubicBezTo>
                  <a:pt x="10887" y="919"/>
                  <a:pt x="10856" y="863"/>
                  <a:pt x="10517" y="869"/>
                </a:cubicBezTo>
                <a:cubicBezTo>
                  <a:pt x="10285" y="874"/>
                  <a:pt x="10181" y="813"/>
                  <a:pt x="10181" y="673"/>
                </a:cubicBezTo>
                <a:cubicBezTo>
                  <a:pt x="10181" y="562"/>
                  <a:pt x="10121" y="425"/>
                  <a:pt x="10048" y="364"/>
                </a:cubicBezTo>
                <a:cubicBezTo>
                  <a:pt x="9976" y="304"/>
                  <a:pt x="9944" y="195"/>
                  <a:pt x="9977" y="126"/>
                </a:cubicBezTo>
                <a:cubicBezTo>
                  <a:pt x="9977" y="124"/>
                  <a:pt x="9975" y="124"/>
                  <a:pt x="9974" y="122"/>
                </a:cubicBezTo>
                <a:cubicBezTo>
                  <a:pt x="9476" y="149"/>
                  <a:pt x="9162" y="179"/>
                  <a:pt x="9168" y="220"/>
                </a:cubicBezTo>
                <a:cubicBezTo>
                  <a:pt x="9180" y="305"/>
                  <a:pt x="9080" y="534"/>
                  <a:pt x="8944" y="726"/>
                </a:cubicBezTo>
                <a:cubicBezTo>
                  <a:pt x="8808" y="917"/>
                  <a:pt x="8682" y="1242"/>
                  <a:pt x="8664" y="1448"/>
                </a:cubicBezTo>
                <a:cubicBezTo>
                  <a:pt x="8615" y="1997"/>
                  <a:pt x="8230" y="1972"/>
                  <a:pt x="8182" y="1417"/>
                </a:cubicBezTo>
                <a:cubicBezTo>
                  <a:pt x="8121" y="715"/>
                  <a:pt x="7752" y="650"/>
                  <a:pt x="7752" y="1341"/>
                </a:cubicBezTo>
                <a:cubicBezTo>
                  <a:pt x="7752" y="1568"/>
                  <a:pt x="7670" y="1797"/>
                  <a:pt x="7548" y="1907"/>
                </a:cubicBezTo>
                <a:cubicBezTo>
                  <a:pt x="7319" y="2115"/>
                  <a:pt x="7321" y="2075"/>
                  <a:pt x="7333" y="5106"/>
                </a:cubicBezTo>
                <a:cubicBezTo>
                  <a:pt x="7337" y="6244"/>
                  <a:pt x="7315" y="7231"/>
                  <a:pt x="7284" y="7298"/>
                </a:cubicBezTo>
                <a:cubicBezTo>
                  <a:pt x="7252" y="7365"/>
                  <a:pt x="6820" y="7405"/>
                  <a:pt x="6325" y="7387"/>
                </a:cubicBezTo>
                <a:lnTo>
                  <a:pt x="5426" y="7353"/>
                </a:lnTo>
                <a:lnTo>
                  <a:pt x="5395" y="6793"/>
                </a:lnTo>
                <a:lnTo>
                  <a:pt x="5364" y="6233"/>
                </a:lnTo>
                <a:lnTo>
                  <a:pt x="4754" y="6227"/>
                </a:lnTo>
                <a:lnTo>
                  <a:pt x="4145" y="6223"/>
                </a:lnTo>
                <a:lnTo>
                  <a:pt x="4113" y="6722"/>
                </a:lnTo>
                <a:cubicBezTo>
                  <a:pt x="4088" y="7122"/>
                  <a:pt x="4035" y="7230"/>
                  <a:pt x="3849" y="7264"/>
                </a:cubicBezTo>
                <a:cubicBezTo>
                  <a:pt x="3637" y="7304"/>
                  <a:pt x="3618" y="7382"/>
                  <a:pt x="3618" y="8118"/>
                </a:cubicBezTo>
                <a:cubicBezTo>
                  <a:pt x="3618" y="9357"/>
                  <a:pt x="3549" y="9450"/>
                  <a:pt x="2633" y="9450"/>
                </a:cubicBezTo>
                <a:cubicBezTo>
                  <a:pt x="1971" y="9450"/>
                  <a:pt x="1858" y="9483"/>
                  <a:pt x="1848" y="9686"/>
                </a:cubicBezTo>
                <a:cubicBezTo>
                  <a:pt x="1811" y="10479"/>
                  <a:pt x="1823" y="10460"/>
                  <a:pt x="1369" y="10503"/>
                </a:cubicBezTo>
                <a:cubicBezTo>
                  <a:pt x="951" y="10543"/>
                  <a:pt x="930" y="10568"/>
                  <a:pt x="928" y="10978"/>
                </a:cubicBezTo>
                <a:cubicBezTo>
                  <a:pt x="918" y="12413"/>
                  <a:pt x="795" y="14663"/>
                  <a:pt x="721" y="14764"/>
                </a:cubicBezTo>
                <a:cubicBezTo>
                  <a:pt x="674" y="14830"/>
                  <a:pt x="562" y="14849"/>
                  <a:pt x="473" y="14804"/>
                </a:cubicBezTo>
                <a:cubicBezTo>
                  <a:pt x="328" y="14732"/>
                  <a:pt x="309" y="13921"/>
                  <a:pt x="309" y="7362"/>
                </a:cubicBezTo>
                <a:cubicBezTo>
                  <a:pt x="309" y="909"/>
                  <a:pt x="290" y="0"/>
                  <a:pt x="155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A8165EC-142B-805B-34F2-F638ACA425B6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Schermata 2019-09-19 alle 10.58.22.png" descr="Schermata 2019-09-19 alle 10.58.22.png">
            <a:extLst>
              <a:ext uri="{FF2B5EF4-FFF2-40B4-BE49-F238E27FC236}">
                <a16:creationId xmlns:a16="http://schemas.microsoft.com/office/drawing/2014/main" id="{62DE833A-FC45-4B93-88DD-347AF26776CA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8605683" y="115904"/>
            <a:ext cx="4452816" cy="300881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17">
            <a:extLst>
              <a:ext uri="{FF2B5EF4-FFF2-40B4-BE49-F238E27FC236}">
                <a16:creationId xmlns:a16="http://schemas.microsoft.com/office/drawing/2014/main" id="{D74C6989-424E-E934-5682-A04AA450A717}"/>
              </a:ext>
            </a:extLst>
          </p:cNvPr>
          <p:cNvSpPr/>
          <p:nvPr/>
        </p:nvSpPr>
        <p:spPr>
          <a:xfrm>
            <a:off x="8905840" y="10142672"/>
            <a:ext cx="66004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hu-HU" sz="36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MINDEN TERMÉKET A DE CLOET TERVEZETT ÉS GYÁRT. </a:t>
            </a:r>
            <a:r>
              <a:rPr lang="it-IT" sz="36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 </a:t>
            </a:r>
            <a:endParaRPr lang="en-US" sz="3600" dirty="0">
              <a:solidFill>
                <a:schemeClr val="tx2"/>
              </a:solidFill>
              <a:ea typeface="Kozuka Gothic Pro L" pitchFamily="34" charset="-128"/>
              <a:cs typeface="Poppins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roup 305"/>
          <p:cNvGrpSpPr/>
          <p:nvPr/>
        </p:nvGrpSpPr>
        <p:grpSpPr>
          <a:xfrm rot="18817635">
            <a:off x="9099993" y="4692279"/>
            <a:ext cx="5319875" cy="5204204"/>
            <a:chOff x="4734869" y="4930764"/>
            <a:chExt cx="2632085" cy="2632086"/>
          </a:xfrm>
        </p:grpSpPr>
        <p:sp>
          <p:nvSpPr>
            <p:cNvPr id="307" name="Oval 306"/>
            <p:cNvSpPr>
              <a:spLocks noChangeAspect="1"/>
            </p:cNvSpPr>
            <p:nvPr/>
          </p:nvSpPr>
          <p:spPr bwMode="auto">
            <a:xfrm>
              <a:off x="4734869" y="4930764"/>
              <a:ext cx="2632085" cy="2632086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d-ID" sz="3601">
                <a:solidFill>
                  <a:srgbClr val="FFFFFF"/>
                </a:solidFill>
              </a:endParaRPr>
            </a:p>
          </p:txBody>
        </p:sp>
        <p:sp>
          <p:nvSpPr>
            <p:cNvPr id="308" name="弧形 37"/>
            <p:cNvSpPr/>
            <p:nvPr/>
          </p:nvSpPr>
          <p:spPr bwMode="auto">
            <a:xfrm>
              <a:off x="4848379" y="5039445"/>
              <a:ext cx="2433335" cy="2436021"/>
            </a:xfrm>
            <a:prstGeom prst="arc">
              <a:avLst>
                <a:gd name="adj1" fmla="val 100036"/>
                <a:gd name="adj2" fmla="val 15699262"/>
              </a:avLst>
            </a:prstGeom>
            <a:solidFill>
              <a:schemeClr val="accent1"/>
            </a:solidFill>
            <a:ln w="2540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1828876">
                <a:defRPr/>
              </a:pPr>
              <a:endParaRPr lang="zh-CN" altLang="en-US" sz="1400"/>
            </a:p>
          </p:txBody>
        </p:sp>
      </p:grpSp>
      <p:sp>
        <p:nvSpPr>
          <p:cNvPr id="309" name="Text Placeholder 16"/>
          <p:cNvSpPr txBox="1">
            <a:spLocks/>
          </p:cNvSpPr>
          <p:nvPr/>
        </p:nvSpPr>
        <p:spPr>
          <a:xfrm>
            <a:off x="5677711" y="6591231"/>
            <a:ext cx="820400" cy="638103"/>
          </a:xfrm>
          <a:prstGeom prst="rect">
            <a:avLst/>
          </a:prstGeom>
        </p:spPr>
        <p:txBody>
          <a:bodyPr anchor="ctr"/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d-ID" sz="2400" dirty="0">
                <a:solidFill>
                  <a:schemeClr val="bg1"/>
                </a:solidFill>
                <a:latin typeface="+mj-lt"/>
              </a:rPr>
              <a:t>75%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d-ID" sz="1600" dirty="0">
                <a:solidFill>
                  <a:schemeClr val="bg1"/>
                </a:solidFill>
                <a:latin typeface="+mj-lt"/>
              </a:rPr>
              <a:t>like</a:t>
            </a:r>
            <a:endParaRPr lang="en-A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76801" y="-28409"/>
            <a:ext cx="14729734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2" b="1" dirty="0">
                <a:latin typeface="+mj-lt"/>
              </a:rPr>
              <a:t>SZÁRÍTÁSI KÖLTSÉG OPTIMALIZÁLÁS</a:t>
            </a:r>
            <a:endParaRPr lang="id-ID" sz="8002" b="1" dirty="0">
              <a:latin typeface="+mj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770361" y="1403626"/>
            <a:ext cx="568655" cy="152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38" name="Rectangle 37"/>
          <p:cNvSpPr/>
          <p:nvPr/>
        </p:nvSpPr>
        <p:spPr>
          <a:xfrm>
            <a:off x="11339016" y="1403626"/>
            <a:ext cx="568655" cy="152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39" name="Rectangle 38"/>
          <p:cNvSpPr/>
          <p:nvPr/>
        </p:nvSpPr>
        <p:spPr>
          <a:xfrm>
            <a:off x="11907672" y="1403626"/>
            <a:ext cx="568655" cy="152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40" name="Rectangle 39"/>
          <p:cNvSpPr/>
          <p:nvPr/>
        </p:nvSpPr>
        <p:spPr>
          <a:xfrm>
            <a:off x="12476327" y="1403626"/>
            <a:ext cx="568655" cy="152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41" name="Rectangle 40"/>
          <p:cNvSpPr/>
          <p:nvPr/>
        </p:nvSpPr>
        <p:spPr>
          <a:xfrm>
            <a:off x="13044981" y="1403626"/>
            <a:ext cx="568655" cy="1524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2E55F6F-D205-4340-99B8-FCCF8E928303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27BD1717-6089-F64E-A12B-0E8391FB4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8895" y="11843674"/>
            <a:ext cx="2687149" cy="1446927"/>
          </a:xfrm>
          <a:prstGeom prst="rect">
            <a:avLst/>
          </a:prstGeom>
        </p:spPr>
      </p:pic>
      <p:sp>
        <p:nvSpPr>
          <p:cNvPr id="43" name="TextBox 13">
            <a:extLst>
              <a:ext uri="{FF2B5EF4-FFF2-40B4-BE49-F238E27FC236}">
                <a16:creationId xmlns:a16="http://schemas.microsoft.com/office/drawing/2014/main" id="{A060EF30-C98A-9A48-92EA-B592571FF487}"/>
              </a:ext>
            </a:extLst>
          </p:cNvPr>
          <p:cNvSpPr txBox="1"/>
          <p:nvPr/>
        </p:nvSpPr>
        <p:spPr>
          <a:xfrm>
            <a:off x="5171316" y="11472211"/>
            <a:ext cx="1443521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latin typeface="+mj-lt"/>
                <a:ea typeface="Lato Light" pitchFamily="34" charset="0"/>
                <a:cs typeface="Lato Light" pitchFamily="34" charset="0"/>
              </a:rPr>
              <a:t>A SZÁRAZ DOHÁNY KILOGRAMMONKÉNTI SZÁRÍTÁSI KÖLTSÉGÉNEK MEGTAKARÍTÁSA ELÉRHETI A 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25-35%</a:t>
            </a:r>
            <a:r>
              <a:rPr lang="hu-HU" sz="4400" dirty="0">
                <a:latin typeface="+mj-lt"/>
                <a:ea typeface="Lato Light" pitchFamily="34" charset="0"/>
                <a:cs typeface="Lato Light" pitchFamily="34" charset="0"/>
              </a:rPr>
              <a:t>-OT.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  </a:t>
            </a:r>
          </a:p>
          <a:p>
            <a:pPr algn="ctr"/>
            <a:r>
              <a:rPr lang="hu-HU" sz="2800" dirty="0">
                <a:latin typeface="+mj-lt"/>
                <a:ea typeface="Lato Light" pitchFamily="34" charset="0"/>
                <a:cs typeface="Lato Light" pitchFamily="34" charset="0"/>
              </a:rPr>
              <a:t>Elektromos áram + hő</a:t>
            </a:r>
            <a:endParaRPr lang="id-ID" sz="2800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AF51E70-B588-1043-8FC3-E07F59FC55EA}"/>
              </a:ext>
            </a:extLst>
          </p:cNvPr>
          <p:cNvSpPr/>
          <p:nvPr/>
        </p:nvSpPr>
        <p:spPr>
          <a:xfrm>
            <a:off x="10584815" y="5337949"/>
            <a:ext cx="24833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4800" dirty="0">
                <a:ea typeface="Lato Light" pitchFamily="34" charset="0"/>
                <a:cs typeface="Lato Light" pitchFamily="34" charset="0"/>
              </a:rPr>
              <a:t>25 </a:t>
            </a:r>
            <a:r>
              <a:rPr lang="hu-HU" sz="4800" dirty="0">
                <a:ea typeface="Lato Light" pitchFamily="34" charset="0"/>
                <a:cs typeface="Lato Light" pitchFamily="34" charset="0"/>
              </a:rPr>
              <a:t>-</a:t>
            </a:r>
            <a:r>
              <a:rPr lang="id-ID" sz="4800" dirty="0">
                <a:ea typeface="Lato Light" pitchFamily="34" charset="0"/>
                <a:cs typeface="Lato Light" pitchFamily="34" charset="0"/>
              </a:rPr>
              <a:t> 35 %</a:t>
            </a:r>
          </a:p>
        </p:txBody>
      </p:sp>
      <p:sp>
        <p:nvSpPr>
          <p:cNvPr id="45" name="Inhaltsplatzhalter 4">
            <a:extLst>
              <a:ext uri="{FF2B5EF4-FFF2-40B4-BE49-F238E27FC236}">
                <a16:creationId xmlns:a16="http://schemas.microsoft.com/office/drawing/2014/main" id="{D729D916-DF5E-E649-BDD0-F56A89A6ACF2}"/>
              </a:ext>
            </a:extLst>
          </p:cNvPr>
          <p:cNvSpPr txBox="1">
            <a:spLocks/>
          </p:cNvSpPr>
          <p:nvPr/>
        </p:nvSpPr>
        <p:spPr>
          <a:xfrm>
            <a:off x="17638150" y="3542274"/>
            <a:ext cx="6162673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SZÁRÍTÓKAMRA HATÉKONYSÁGA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6" name="Rectangle 15">
            <a:extLst>
              <a:ext uri="{FF2B5EF4-FFF2-40B4-BE49-F238E27FC236}">
                <a16:creationId xmlns:a16="http://schemas.microsoft.com/office/drawing/2014/main" id="{57C55F1C-91B9-F84F-A65D-7474FF3551F4}"/>
              </a:ext>
            </a:extLst>
          </p:cNvPr>
          <p:cNvSpPr/>
          <p:nvPr/>
        </p:nvSpPr>
        <p:spPr>
          <a:xfrm>
            <a:off x="17757558" y="4121855"/>
            <a:ext cx="61626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u-HU" sz="2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Minden olyan érzékeny területen, amely hatással van a szárítás minőségére és a teljesítményre.</a:t>
            </a:r>
            <a:endParaRPr lang="en-US" sz="2800" dirty="0">
              <a:solidFill>
                <a:schemeClr val="tx2"/>
              </a:solidFill>
              <a:ea typeface="Kozuka Gothic Pro L" pitchFamily="34" charset="-128"/>
              <a:cs typeface="Poppins Light"/>
            </a:endParaRPr>
          </a:p>
        </p:txBody>
      </p:sp>
      <p:sp>
        <p:nvSpPr>
          <p:cNvPr id="49" name="Inhaltsplatzhalter 4">
            <a:extLst>
              <a:ext uri="{FF2B5EF4-FFF2-40B4-BE49-F238E27FC236}">
                <a16:creationId xmlns:a16="http://schemas.microsoft.com/office/drawing/2014/main" id="{5C1B08F1-FC5A-6041-805E-AD7BB24E3F0C}"/>
              </a:ext>
            </a:extLst>
          </p:cNvPr>
          <p:cNvSpPr txBox="1">
            <a:spLocks/>
          </p:cNvSpPr>
          <p:nvPr/>
        </p:nvSpPr>
        <p:spPr>
          <a:xfrm>
            <a:off x="17384674" y="9204233"/>
            <a:ext cx="6162672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   </a:t>
            </a:r>
            <a:r>
              <a:rPr lang="it-IT" sz="3600" b="1" dirty="0">
                <a:solidFill>
                  <a:schemeClr val="tx1"/>
                </a:solidFill>
                <a:latin typeface="+mj-lt"/>
              </a:rPr>
              <a:t>F</a:t>
            </a:r>
            <a:r>
              <a:rPr lang="hu-HU" sz="3600" b="1" dirty="0">
                <a:solidFill>
                  <a:schemeClr val="tx1"/>
                </a:solidFill>
                <a:latin typeface="+mj-lt"/>
              </a:rPr>
              <a:t>ŰTŐANYAG MEGVÁLASZTÁSA</a:t>
            </a:r>
            <a:r>
              <a:rPr lang="it-IT" sz="3600" b="1" dirty="0">
                <a:solidFill>
                  <a:schemeClr val="tx1"/>
                </a:solidFill>
                <a:latin typeface="+mj-lt"/>
              </a:rPr>
              <a:t> 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0" name="Rectangle 17">
            <a:extLst>
              <a:ext uri="{FF2B5EF4-FFF2-40B4-BE49-F238E27FC236}">
                <a16:creationId xmlns:a16="http://schemas.microsoft.com/office/drawing/2014/main" id="{0445C4A2-183A-F44B-BA25-45EC33E54B88}"/>
              </a:ext>
            </a:extLst>
          </p:cNvPr>
          <p:cNvSpPr/>
          <p:nvPr/>
        </p:nvSpPr>
        <p:spPr>
          <a:xfrm>
            <a:off x="17757558" y="9833779"/>
            <a:ext cx="65723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u-HU" sz="2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A fűtőanyag megválasztása döntő hatással van a szárítási költségre. </a:t>
            </a:r>
            <a:r>
              <a:rPr lang="it-IT" sz="2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 </a:t>
            </a:r>
            <a:endParaRPr lang="en-US" sz="2800" dirty="0">
              <a:solidFill>
                <a:schemeClr val="tx2"/>
              </a:solidFill>
              <a:ea typeface="Kozuka Gothic Pro L" pitchFamily="34" charset="-128"/>
              <a:cs typeface="Poppins Light"/>
            </a:endParaRPr>
          </a:p>
        </p:txBody>
      </p:sp>
      <p:pic>
        <p:nvPicPr>
          <p:cNvPr id="58" name="Segnaposto immagine 31" descr="Immagine che contiene esterni, verde, campo, montagna&#10;&#10;Descrizione generata automaticamente">
            <a:extLst>
              <a:ext uri="{FF2B5EF4-FFF2-40B4-BE49-F238E27FC236}">
                <a16:creationId xmlns:a16="http://schemas.microsoft.com/office/drawing/2014/main" id="{CBE66F03-A00A-C34A-BD92-8890FC862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3" r="26013"/>
          <a:stretch>
            <a:fillRect/>
          </a:stretch>
        </p:blipFill>
        <p:spPr>
          <a:xfrm>
            <a:off x="12303" y="1079"/>
            <a:ext cx="7088025" cy="13423841"/>
          </a:xfrm>
          <a:custGeom>
            <a:avLst/>
            <a:gdLst/>
            <a:ahLst/>
            <a:cxnLst/>
            <a:rect l="l" t="t" r="r" b="b"/>
            <a:pathLst>
              <a:path w="10610850" h="12344400">
                <a:moveTo>
                  <a:pt x="0" y="0"/>
                </a:moveTo>
                <a:lnTo>
                  <a:pt x="5305425" y="0"/>
                </a:lnTo>
                <a:lnTo>
                  <a:pt x="10610850" y="6172200"/>
                </a:lnTo>
                <a:lnTo>
                  <a:pt x="5305425" y="12344400"/>
                </a:lnTo>
                <a:lnTo>
                  <a:pt x="0" y="12344400"/>
                </a:lnTo>
                <a:close/>
              </a:path>
            </a:pathLst>
          </a:custGeom>
        </p:spPr>
      </p:pic>
      <p:sp>
        <p:nvSpPr>
          <p:cNvPr id="60" name="Inhaltsplatzhalter 4">
            <a:extLst>
              <a:ext uri="{FF2B5EF4-FFF2-40B4-BE49-F238E27FC236}">
                <a16:creationId xmlns:a16="http://schemas.microsoft.com/office/drawing/2014/main" id="{BCFE2C44-9817-9347-835F-E3702C71A017}"/>
              </a:ext>
            </a:extLst>
          </p:cNvPr>
          <p:cNvSpPr txBox="1">
            <a:spLocks/>
          </p:cNvSpPr>
          <p:nvPr/>
        </p:nvSpPr>
        <p:spPr>
          <a:xfrm>
            <a:off x="17211539" y="6205718"/>
            <a:ext cx="6162673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600" b="1" dirty="0">
                <a:solidFill>
                  <a:schemeClr val="tx1"/>
                </a:solidFill>
                <a:latin typeface="+mj-lt"/>
              </a:rPr>
              <a:t>ÉPÍTŐANYAG MINŐSÉGE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Rectangle 15">
            <a:extLst>
              <a:ext uri="{FF2B5EF4-FFF2-40B4-BE49-F238E27FC236}">
                <a16:creationId xmlns:a16="http://schemas.microsoft.com/office/drawing/2014/main" id="{32BF3289-ACD9-824A-9E34-312B83880915}"/>
              </a:ext>
            </a:extLst>
          </p:cNvPr>
          <p:cNvSpPr/>
          <p:nvPr/>
        </p:nvSpPr>
        <p:spPr>
          <a:xfrm>
            <a:off x="17638151" y="6972000"/>
            <a:ext cx="65723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Az </a:t>
            </a:r>
            <a:r>
              <a:rPr lang="hu-HU" sz="2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építőanyag minősége, ami azon felül, hogy befolyásolja a szárítási költségeket, fontos hatással van a végtermék minőségére is. </a:t>
            </a:r>
            <a:endParaRPr lang="en-US" sz="2800" dirty="0">
              <a:solidFill>
                <a:schemeClr val="tx2"/>
              </a:solidFill>
              <a:ea typeface="Kozuka Gothic Pro L" pitchFamily="34" charset="-128"/>
              <a:cs typeface="Poppins Light"/>
            </a:endParaRPr>
          </a:p>
        </p:txBody>
      </p:sp>
      <p:sp>
        <p:nvSpPr>
          <p:cNvPr id="63" name="Inhaltsplatzhalter 4">
            <a:extLst>
              <a:ext uri="{FF2B5EF4-FFF2-40B4-BE49-F238E27FC236}">
                <a16:creationId xmlns:a16="http://schemas.microsoft.com/office/drawing/2014/main" id="{2D2E670C-069F-F94B-A716-F69D47079EFC}"/>
              </a:ext>
            </a:extLst>
          </p:cNvPr>
          <p:cNvSpPr txBox="1">
            <a:spLocks/>
          </p:cNvSpPr>
          <p:nvPr/>
        </p:nvSpPr>
        <p:spPr>
          <a:xfrm>
            <a:off x="17089120" y="2103099"/>
            <a:ext cx="5597153" cy="6093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4400" b="1" dirty="0">
                <a:solidFill>
                  <a:schemeClr val="tx1"/>
                </a:solidFill>
                <a:latin typeface="+mj-lt"/>
              </a:rPr>
              <a:t>HOL LEHET JAVÍTANI?</a:t>
            </a:r>
            <a:endParaRPr lang="en-US" sz="44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346E6803-8ADA-654D-46B9-D779EC315A20}"/>
              </a:ext>
            </a:extLst>
          </p:cNvPr>
          <p:cNvGrpSpPr/>
          <p:nvPr/>
        </p:nvGrpSpPr>
        <p:grpSpPr>
          <a:xfrm>
            <a:off x="16244854" y="3573645"/>
            <a:ext cx="1051237" cy="985209"/>
            <a:chOff x="18703489" y="3737083"/>
            <a:chExt cx="1051237" cy="985209"/>
          </a:xfrm>
        </p:grpSpPr>
        <p:sp>
          <p:nvSpPr>
            <p:cNvPr id="47" name="Rounded Rectangle 32">
              <a:extLst>
                <a:ext uri="{FF2B5EF4-FFF2-40B4-BE49-F238E27FC236}">
                  <a16:creationId xmlns:a16="http://schemas.microsoft.com/office/drawing/2014/main" id="{B74F604D-E7CE-DF4E-B5DE-6E51186D9996}"/>
                </a:ext>
              </a:extLst>
            </p:cNvPr>
            <p:cNvSpPr/>
            <p:nvPr/>
          </p:nvSpPr>
          <p:spPr>
            <a:xfrm rot="2700000">
              <a:off x="18769517" y="3737083"/>
              <a:ext cx="985209" cy="98520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 dirty="0"/>
            </a:p>
          </p:txBody>
        </p:sp>
        <p:sp>
          <p:nvSpPr>
            <p:cNvPr id="4" name="TextBox 53">
              <a:extLst>
                <a:ext uri="{FF2B5EF4-FFF2-40B4-BE49-F238E27FC236}">
                  <a16:creationId xmlns:a16="http://schemas.microsoft.com/office/drawing/2014/main" id="{212BF90F-A260-849F-C5AC-FA993B47C5F8}"/>
                </a:ext>
              </a:extLst>
            </p:cNvPr>
            <p:cNvSpPr txBox="1"/>
            <p:nvPr/>
          </p:nvSpPr>
          <p:spPr>
            <a:xfrm>
              <a:off x="18703489" y="3887937"/>
              <a:ext cx="10448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400" b="1" dirty="0">
                  <a:solidFill>
                    <a:schemeClr val="bg1"/>
                  </a:solidFill>
                  <a:latin typeface="+mj-lt"/>
                  <a:ea typeface="Lato Light" pitchFamily="34" charset="0"/>
                  <a:cs typeface="Lato Light" pitchFamily="34" charset="0"/>
                </a:rPr>
                <a:t>1</a:t>
              </a:r>
              <a:endParaRPr lang="id-ID" sz="3001" b="1" dirty="0">
                <a:solidFill>
                  <a:schemeClr val="bg1"/>
                </a:solidFill>
                <a:latin typeface="+mj-lt"/>
                <a:ea typeface="Lato Light" pitchFamily="34" charset="0"/>
                <a:cs typeface="Lato Light" pitchFamily="34" charset="0"/>
              </a:endParaRP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B02341D-0418-10F0-5F3E-CF8B799CE5B1}"/>
              </a:ext>
            </a:extLst>
          </p:cNvPr>
          <p:cNvGrpSpPr/>
          <p:nvPr/>
        </p:nvGrpSpPr>
        <p:grpSpPr>
          <a:xfrm>
            <a:off x="16244853" y="9082118"/>
            <a:ext cx="1044847" cy="985209"/>
            <a:chOff x="18796570" y="9444913"/>
            <a:chExt cx="1044847" cy="985209"/>
          </a:xfrm>
        </p:grpSpPr>
        <p:sp>
          <p:nvSpPr>
            <p:cNvPr id="59" name="Rounded Rectangle 33">
              <a:extLst>
                <a:ext uri="{FF2B5EF4-FFF2-40B4-BE49-F238E27FC236}">
                  <a16:creationId xmlns:a16="http://schemas.microsoft.com/office/drawing/2014/main" id="{C2B250CF-1936-7940-9152-B4FDCBBCFE2B}"/>
                </a:ext>
              </a:extLst>
            </p:cNvPr>
            <p:cNvSpPr/>
            <p:nvPr/>
          </p:nvSpPr>
          <p:spPr>
            <a:xfrm rot="2700000">
              <a:off x="18826390" y="9444913"/>
              <a:ext cx="985209" cy="98520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9" name="TextBox 53">
              <a:extLst>
                <a:ext uri="{FF2B5EF4-FFF2-40B4-BE49-F238E27FC236}">
                  <a16:creationId xmlns:a16="http://schemas.microsoft.com/office/drawing/2014/main" id="{D116373F-4CB9-26AC-1175-CE08EA144805}"/>
                </a:ext>
              </a:extLst>
            </p:cNvPr>
            <p:cNvSpPr txBox="1"/>
            <p:nvPr/>
          </p:nvSpPr>
          <p:spPr>
            <a:xfrm>
              <a:off x="18796570" y="9495272"/>
              <a:ext cx="10448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400" b="1" dirty="0">
                  <a:solidFill>
                    <a:schemeClr val="bg1"/>
                  </a:solidFill>
                  <a:latin typeface="+mj-lt"/>
                  <a:ea typeface="Lato Light" pitchFamily="34" charset="0"/>
                  <a:cs typeface="Lato Light" pitchFamily="34" charset="0"/>
                </a:rPr>
                <a:t>3</a:t>
              </a:r>
              <a:endParaRPr lang="id-ID" sz="3001" b="1" dirty="0">
                <a:solidFill>
                  <a:schemeClr val="bg1"/>
                </a:solidFill>
                <a:latin typeface="+mj-lt"/>
                <a:ea typeface="Lato Light" pitchFamily="34" charset="0"/>
                <a:cs typeface="Lato Light" pitchFamily="34" charset="0"/>
              </a:endParaRP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7076C43-6567-0164-DA0F-127C8938A71E}"/>
              </a:ext>
            </a:extLst>
          </p:cNvPr>
          <p:cNvGrpSpPr/>
          <p:nvPr/>
        </p:nvGrpSpPr>
        <p:grpSpPr>
          <a:xfrm>
            <a:off x="16166692" y="5952668"/>
            <a:ext cx="1044847" cy="985209"/>
            <a:chOff x="18622346" y="6243631"/>
            <a:chExt cx="1044847" cy="985209"/>
          </a:xfrm>
        </p:grpSpPr>
        <p:sp>
          <p:nvSpPr>
            <p:cNvPr id="6" name="Rounded Rectangle 33">
              <a:extLst>
                <a:ext uri="{FF2B5EF4-FFF2-40B4-BE49-F238E27FC236}">
                  <a16:creationId xmlns:a16="http://schemas.microsoft.com/office/drawing/2014/main" id="{1B95DF73-D91A-2B5D-A725-4FAE88F34E06}"/>
                </a:ext>
              </a:extLst>
            </p:cNvPr>
            <p:cNvSpPr/>
            <p:nvPr/>
          </p:nvSpPr>
          <p:spPr>
            <a:xfrm rot="2700000">
              <a:off x="18652165" y="6243631"/>
              <a:ext cx="985209" cy="985209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7" name="TextBox 53">
              <a:extLst>
                <a:ext uri="{FF2B5EF4-FFF2-40B4-BE49-F238E27FC236}">
                  <a16:creationId xmlns:a16="http://schemas.microsoft.com/office/drawing/2014/main" id="{25C2FC31-90F3-064B-00CF-9D257EFF4EA0}"/>
                </a:ext>
              </a:extLst>
            </p:cNvPr>
            <p:cNvSpPr txBox="1"/>
            <p:nvPr/>
          </p:nvSpPr>
          <p:spPr>
            <a:xfrm>
              <a:off x="18622346" y="6346730"/>
              <a:ext cx="10448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400" b="1" dirty="0">
                  <a:solidFill>
                    <a:schemeClr val="bg1"/>
                  </a:solidFill>
                  <a:latin typeface="+mj-lt"/>
                  <a:ea typeface="Lato Light" pitchFamily="34" charset="0"/>
                  <a:cs typeface="Lato Light" pitchFamily="34" charset="0"/>
                </a:rPr>
                <a:t>2</a:t>
              </a:r>
              <a:endParaRPr lang="id-ID" sz="3001" b="1" dirty="0">
                <a:solidFill>
                  <a:schemeClr val="bg1"/>
                </a:solidFill>
                <a:latin typeface="+mj-lt"/>
                <a:ea typeface="Lato Light" pitchFamily="34" charset="0"/>
                <a:cs typeface="Lato Ligh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732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LL OUR C BARNS MODEL ARE TESTED AND PROVED WITH :">
            <a:extLst>
              <a:ext uri="{FF2B5EF4-FFF2-40B4-BE49-F238E27FC236}">
                <a16:creationId xmlns:a16="http://schemas.microsoft.com/office/drawing/2014/main" id="{662B05B0-14AE-3745-7C6E-52E942B91B18}"/>
              </a:ext>
            </a:extLst>
          </p:cNvPr>
          <p:cNvSpPr/>
          <p:nvPr/>
        </p:nvSpPr>
        <p:spPr>
          <a:xfrm>
            <a:off x="5573288" y="196713"/>
            <a:ext cx="13782531" cy="102372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/>
          <a:lstStyle>
            <a:lvl1pPr defTabSz="457200">
              <a:defRPr sz="2700" b="1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40DDF69-C23C-4D29-A266-BCDBEDD1F115}"/>
              </a:ext>
            </a:extLst>
          </p:cNvPr>
          <p:cNvCxnSpPr>
            <a:cxnSpLocks/>
          </p:cNvCxnSpPr>
          <p:nvPr/>
        </p:nvCxnSpPr>
        <p:spPr>
          <a:xfrm>
            <a:off x="2240629" y="8025252"/>
            <a:ext cx="19902746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72DA6FD-873B-40BE-BD9E-61420F7FC0C9}"/>
              </a:ext>
            </a:extLst>
          </p:cNvPr>
          <p:cNvCxnSpPr/>
          <p:nvPr/>
        </p:nvCxnSpPr>
        <p:spPr>
          <a:xfrm>
            <a:off x="8487088" y="3732168"/>
            <a:ext cx="0" cy="391256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2A0E572-E307-470F-B931-56BE722C2ACF}"/>
              </a:ext>
            </a:extLst>
          </p:cNvPr>
          <p:cNvCxnSpPr/>
          <p:nvPr/>
        </p:nvCxnSpPr>
        <p:spPr>
          <a:xfrm>
            <a:off x="15356582" y="3732168"/>
            <a:ext cx="0" cy="391256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894447D-211E-40DA-BA4B-FD097739CB12}"/>
              </a:ext>
            </a:extLst>
          </p:cNvPr>
          <p:cNvCxnSpPr/>
          <p:nvPr/>
        </p:nvCxnSpPr>
        <p:spPr>
          <a:xfrm>
            <a:off x="8487088" y="8407394"/>
            <a:ext cx="0" cy="391256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74346D7-7507-457F-8CCE-2F0C7C33D484}"/>
              </a:ext>
            </a:extLst>
          </p:cNvPr>
          <p:cNvCxnSpPr/>
          <p:nvPr/>
        </p:nvCxnSpPr>
        <p:spPr>
          <a:xfrm>
            <a:off x="15356582" y="8407394"/>
            <a:ext cx="0" cy="391256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538C0227-4A97-4095-8A81-80D2D3C647A0}"/>
              </a:ext>
            </a:extLst>
          </p:cNvPr>
          <p:cNvGrpSpPr/>
          <p:nvPr/>
        </p:nvGrpSpPr>
        <p:grpSpPr>
          <a:xfrm>
            <a:off x="1570404" y="5642498"/>
            <a:ext cx="5617178" cy="2006128"/>
            <a:chOff x="1256955" y="2632308"/>
            <a:chExt cx="2808589" cy="100306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578F74-9610-4301-9674-1899BC9A126C}"/>
                </a:ext>
              </a:extLst>
            </p:cNvPr>
            <p:cNvSpPr txBox="1"/>
            <p:nvPr/>
          </p:nvSpPr>
          <p:spPr>
            <a:xfrm>
              <a:off x="1256955" y="2632308"/>
              <a:ext cx="28085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SemiBold" panose="020B0706030804020204" pitchFamily="34" charset="0"/>
                </a:rPr>
                <a:t>ÚJ</a:t>
              </a:r>
              <a:r>
                <a:rPr lang="id-ID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SemiBold" panose="020B0706030804020204" pitchFamily="34" charset="0"/>
                </a:rPr>
                <a:t> </a:t>
              </a:r>
              <a:r>
                <a:rPr lang="hu-HU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SemiBold" panose="020B0706030804020204" pitchFamily="34" charset="0"/>
                </a:rPr>
                <a:t>VEZÉRLŐPANEL</a:t>
              </a:r>
              <a:endParaRPr lang="id-ID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anose="020B0706030804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428445-6992-4ECA-8445-04745842CDC7}"/>
                </a:ext>
              </a:extLst>
            </p:cNvPr>
            <p:cNvSpPr txBox="1"/>
            <p:nvPr/>
          </p:nvSpPr>
          <p:spPr>
            <a:xfrm>
              <a:off x="1256956" y="2940085"/>
              <a:ext cx="2705444" cy="695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hu-H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 jobb hőmérséklet- és szellőző szabályozásért és a kíméletesebb szárításért. 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B2F123E-5D71-49AC-95D3-FD77878756AF}"/>
              </a:ext>
            </a:extLst>
          </p:cNvPr>
          <p:cNvGrpSpPr/>
          <p:nvPr/>
        </p:nvGrpSpPr>
        <p:grpSpPr>
          <a:xfrm>
            <a:off x="1701545" y="10751189"/>
            <a:ext cx="5617178" cy="1562930"/>
            <a:chOff x="1256955" y="4874062"/>
            <a:chExt cx="2808589" cy="78146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F0B25A2-C5F4-4898-BA0F-C42CCAD0995C}"/>
                </a:ext>
              </a:extLst>
            </p:cNvPr>
            <p:cNvSpPr txBox="1"/>
            <p:nvPr/>
          </p:nvSpPr>
          <p:spPr>
            <a:xfrm>
              <a:off x="1256955" y="4874062"/>
              <a:ext cx="28085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SemiBold" panose="020B0706030804020204" pitchFamily="34" charset="0"/>
                </a:rPr>
                <a:t>NAGY HATÉKONYSÁGÚ MOTOR</a:t>
              </a:r>
              <a:endPara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anose="020B0706030804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60CB89-23AC-473C-B7D5-5145159F713F}"/>
                </a:ext>
              </a:extLst>
            </p:cNvPr>
            <p:cNvSpPr txBox="1"/>
            <p:nvPr/>
          </p:nvSpPr>
          <p:spPr>
            <a:xfrm>
              <a:off x="1256956" y="5181839"/>
              <a:ext cx="2705444" cy="473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hu-H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Minél több energia megtakarításáért a szárítási ciklusban.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A246AC-8CF1-4ADA-8280-A55D423972A2}"/>
              </a:ext>
            </a:extLst>
          </p:cNvPr>
          <p:cNvGrpSpPr/>
          <p:nvPr/>
        </p:nvGrpSpPr>
        <p:grpSpPr>
          <a:xfrm>
            <a:off x="17685339" y="5420642"/>
            <a:ext cx="5617178" cy="1562930"/>
            <a:chOff x="8126457" y="2632308"/>
            <a:chExt cx="2808589" cy="7814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5EE066-CE39-4466-A167-3B46700BB858}"/>
                </a:ext>
              </a:extLst>
            </p:cNvPr>
            <p:cNvSpPr txBox="1"/>
            <p:nvPr/>
          </p:nvSpPr>
          <p:spPr>
            <a:xfrm>
              <a:off x="8126457" y="2632308"/>
              <a:ext cx="28085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SemiBold" panose="020B0706030804020204" pitchFamily="34" charset="0"/>
                </a:rPr>
                <a:t>HŐCSERÉLŐ</a:t>
              </a:r>
              <a:endPara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anose="020B07060308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6A3AB2-E261-4370-ADDC-9DEA2438DCE4}"/>
                </a:ext>
              </a:extLst>
            </p:cNvPr>
            <p:cNvSpPr txBox="1"/>
            <p:nvPr/>
          </p:nvSpPr>
          <p:spPr>
            <a:xfrm>
              <a:off x="8126458" y="2940085"/>
              <a:ext cx="2705444" cy="473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hu-H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 hőveszteség megakadályozására a hőcserélő egységben. 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9C6DD7-0489-43DA-AD0D-B4BB6D22085C}"/>
              </a:ext>
            </a:extLst>
          </p:cNvPr>
          <p:cNvGrpSpPr/>
          <p:nvPr/>
        </p:nvGrpSpPr>
        <p:grpSpPr>
          <a:xfrm>
            <a:off x="17558549" y="10244861"/>
            <a:ext cx="5756442" cy="2035848"/>
            <a:chOff x="8068650" y="4670973"/>
            <a:chExt cx="2878221" cy="101792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00A7A1-883E-4336-8BE2-A279A3388FB5}"/>
                </a:ext>
              </a:extLst>
            </p:cNvPr>
            <p:cNvSpPr txBox="1"/>
            <p:nvPr/>
          </p:nvSpPr>
          <p:spPr>
            <a:xfrm>
              <a:off x="8138282" y="4670973"/>
              <a:ext cx="28085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SemiBold" panose="020B0706030804020204" pitchFamily="34" charset="0"/>
                </a:rPr>
                <a:t>ÉRZÉKELŐ OPTIMALIZÁLÁSA</a:t>
              </a:r>
              <a:r>
                <a:rPr lang="id-ID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SemiBold" panose="020B0706030804020204" pitchFamily="34" charset="0"/>
                </a:rPr>
                <a:t> </a:t>
              </a:r>
              <a:endPara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anose="020B0706030804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74520F-24B8-42DF-988C-761BB155F640}"/>
                </a:ext>
              </a:extLst>
            </p:cNvPr>
            <p:cNvSpPr txBox="1"/>
            <p:nvPr/>
          </p:nvSpPr>
          <p:spPr>
            <a:xfrm>
              <a:off x="8068650" y="4993610"/>
              <a:ext cx="2832236" cy="695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hu-H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 hiba minimálisra csökkentése és a sokkal stabilabb hőmérséklet- és páratartalom-szabályozás érdekében </a:t>
              </a:r>
            </a:p>
          </p:txBody>
        </p:sp>
      </p:grpSp>
      <p:sp>
        <p:nvSpPr>
          <p:cNvPr id="15" name="TextBox 97">
            <a:extLst>
              <a:ext uri="{FF2B5EF4-FFF2-40B4-BE49-F238E27FC236}">
                <a16:creationId xmlns:a16="http://schemas.microsoft.com/office/drawing/2014/main" id="{2717B3BB-2557-EB41-D890-FFA6CBDE7A6E}"/>
              </a:ext>
            </a:extLst>
          </p:cNvPr>
          <p:cNvSpPr txBox="1"/>
          <p:nvPr/>
        </p:nvSpPr>
        <p:spPr>
          <a:xfrm>
            <a:off x="5533303" y="14051"/>
            <a:ext cx="13788374" cy="13237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8002" b="1" dirty="0">
                <a:latin typeface="+mj-lt"/>
              </a:rPr>
              <a:t>SZÁRÍTÓKAMRÁK HATÉKONYSÁGA</a:t>
            </a:r>
            <a:endParaRPr lang="id-ID" sz="8002" b="1" dirty="0">
              <a:latin typeface="+mj-lt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198B1C98-04E1-60B8-63ED-95A92CC25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655" y="1546978"/>
            <a:ext cx="2464459" cy="375233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C333C7B6-E59B-E869-D737-0E1EC005B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5339" y="1634880"/>
            <a:ext cx="4640276" cy="3278205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FD0F259B-6271-C992-EAB0-0269DF9B6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153" y="8073180"/>
            <a:ext cx="3304931" cy="2630081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A9F49BF5-A66B-5945-EFD7-ACF8587E2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1297" y="7718558"/>
            <a:ext cx="2814261" cy="2232000"/>
          </a:xfrm>
          <a:prstGeom prst="rect">
            <a:avLst/>
          </a:prstGeom>
        </p:spPr>
      </p:pic>
      <p:sp>
        <p:nvSpPr>
          <p:cNvPr id="27" name="TextBox 96">
            <a:extLst>
              <a:ext uri="{FF2B5EF4-FFF2-40B4-BE49-F238E27FC236}">
                <a16:creationId xmlns:a16="http://schemas.microsoft.com/office/drawing/2014/main" id="{AFD9DD2C-7E88-7F25-B03F-82532F15765D}"/>
              </a:ext>
            </a:extLst>
          </p:cNvPr>
          <p:cNvSpPr txBox="1"/>
          <p:nvPr/>
        </p:nvSpPr>
        <p:spPr>
          <a:xfrm>
            <a:off x="4406991" y="6375625"/>
            <a:ext cx="14653267" cy="188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39"/>
              </a:lnSpc>
              <a:spcBef>
                <a:spcPct val="20000"/>
              </a:spcBef>
              <a:defRPr/>
            </a:pPr>
            <a:r>
              <a:rPr lang="en-US" sz="4000" b="1" dirty="0">
                <a:solidFill>
                  <a:schemeClr val="accent1"/>
                </a:solidFill>
                <a:ea typeface="Poppins Light"/>
                <a:cs typeface="Poppins Light"/>
              </a:rPr>
              <a:t>AZ ÉRZÉKENY PONTOK MEGHATÁROZÁSA</a:t>
            </a:r>
          </a:p>
          <a:p>
            <a:pPr algn="ctr">
              <a:lnSpc>
                <a:spcPts val="4039"/>
              </a:lnSpc>
              <a:spcBef>
                <a:spcPct val="20000"/>
              </a:spcBef>
              <a:defRPr/>
            </a:pPr>
            <a:r>
              <a:rPr lang="en-US" sz="4000" b="1" dirty="0">
                <a:solidFill>
                  <a:schemeClr val="accent1"/>
                </a:solidFill>
                <a:ea typeface="Poppins Light"/>
                <a:cs typeface="Poppins Light"/>
              </a:rPr>
              <a:t>  A HATÉKONYSÁG NÖVELÉSE ÉRDEKÉBEN</a:t>
            </a:r>
          </a:p>
          <a:p>
            <a:pPr algn="ctr">
              <a:lnSpc>
                <a:spcPts val="4039"/>
              </a:lnSpc>
              <a:spcBef>
                <a:spcPct val="20000"/>
              </a:spcBef>
              <a:defRPr/>
            </a:pPr>
            <a:r>
              <a:rPr lang="en-US" sz="4000" b="1" dirty="0">
                <a:solidFill>
                  <a:schemeClr val="accent1"/>
                </a:solidFill>
                <a:ea typeface="Poppins Light"/>
                <a:cs typeface="Poppins Light"/>
              </a:rPr>
              <a:t>  A</a:t>
            </a:r>
            <a:r>
              <a:rPr lang="hu-HU" sz="4000" b="1" dirty="0">
                <a:solidFill>
                  <a:schemeClr val="accent1"/>
                </a:solidFill>
                <a:ea typeface="Poppins Light"/>
                <a:cs typeface="Poppins Light"/>
              </a:rPr>
              <a:t> SZÁRÍTÁSI </a:t>
            </a:r>
            <a:r>
              <a:rPr lang="en-US" sz="4000" b="1" dirty="0">
                <a:solidFill>
                  <a:schemeClr val="accent1"/>
                </a:solidFill>
                <a:ea typeface="Poppins Light"/>
                <a:cs typeface="Poppins Light"/>
              </a:rPr>
              <a:t>CIKLUSBAN</a:t>
            </a:r>
            <a:endParaRPr lang="id-ID" sz="4000" b="1" dirty="0">
              <a:solidFill>
                <a:schemeClr val="accent1"/>
              </a:solidFill>
              <a:ea typeface="Poppins Light"/>
              <a:cs typeface="Poppins Light"/>
            </a:endParaRPr>
          </a:p>
        </p:txBody>
      </p:sp>
      <p:sp>
        <p:nvSpPr>
          <p:cNvPr id="32" name="Freeform 6700">
            <a:extLst>
              <a:ext uri="{FF2B5EF4-FFF2-40B4-BE49-F238E27FC236}">
                <a16:creationId xmlns:a16="http://schemas.microsoft.com/office/drawing/2014/main" id="{727D3E9A-DBF1-E491-7362-580F733E1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8218" y="4239129"/>
            <a:ext cx="1012188" cy="1046385"/>
          </a:xfrm>
          <a:custGeom>
            <a:avLst/>
            <a:gdLst>
              <a:gd name="T0" fmla="*/ 1083 w 1084"/>
              <a:gd name="T1" fmla="*/ 540 h 1085"/>
              <a:gd name="T2" fmla="*/ 1083 w 1084"/>
              <a:gd name="T3" fmla="*/ 540 h 1085"/>
              <a:gd name="T4" fmla="*/ 544 w 1084"/>
              <a:gd name="T5" fmla="*/ 1084 h 1085"/>
              <a:gd name="T6" fmla="*/ 0 w 1084"/>
              <a:gd name="T7" fmla="*/ 540 h 1085"/>
              <a:gd name="T8" fmla="*/ 544 w 1084"/>
              <a:gd name="T9" fmla="*/ 0 h 1085"/>
              <a:gd name="T10" fmla="*/ 1083 w 1084"/>
              <a:gd name="T11" fmla="*/ 540 h 10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4" h="1085">
                <a:moveTo>
                  <a:pt x="1083" y="540"/>
                </a:moveTo>
                <a:lnTo>
                  <a:pt x="1083" y="540"/>
                </a:lnTo>
                <a:cubicBezTo>
                  <a:pt x="1083" y="838"/>
                  <a:pt x="843" y="1084"/>
                  <a:pt x="544" y="1084"/>
                </a:cubicBezTo>
                <a:cubicBezTo>
                  <a:pt x="241" y="1084"/>
                  <a:pt x="0" y="838"/>
                  <a:pt x="0" y="540"/>
                </a:cubicBezTo>
                <a:cubicBezTo>
                  <a:pt x="0" y="241"/>
                  <a:pt x="241" y="0"/>
                  <a:pt x="544" y="0"/>
                </a:cubicBezTo>
                <a:cubicBezTo>
                  <a:pt x="843" y="0"/>
                  <a:pt x="1083" y="241"/>
                  <a:pt x="1083" y="54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1828876">
              <a:defRPr/>
            </a:pPr>
            <a:endParaRPr lang="en-US" sz="3601"/>
          </a:p>
        </p:txBody>
      </p:sp>
      <p:sp>
        <p:nvSpPr>
          <p:cNvPr id="34" name="TextBox 53">
            <a:extLst>
              <a:ext uri="{FF2B5EF4-FFF2-40B4-BE49-F238E27FC236}">
                <a16:creationId xmlns:a16="http://schemas.microsoft.com/office/drawing/2014/main" id="{36436E0A-2CC6-505B-7DC4-5CB4FB6B7475}"/>
              </a:ext>
            </a:extLst>
          </p:cNvPr>
          <p:cNvSpPr txBox="1"/>
          <p:nvPr/>
        </p:nvSpPr>
        <p:spPr>
          <a:xfrm>
            <a:off x="5357479" y="4490233"/>
            <a:ext cx="1044847" cy="55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001" b="1" dirty="0">
                <a:solidFill>
                  <a:schemeClr val="bg1"/>
                </a:solidFill>
                <a:latin typeface="+mj-lt"/>
                <a:ea typeface="Lato Light" pitchFamily="34" charset="0"/>
                <a:cs typeface="Lato Light" pitchFamily="34" charset="0"/>
              </a:rPr>
              <a:t>01.</a:t>
            </a:r>
          </a:p>
        </p:txBody>
      </p:sp>
      <p:sp>
        <p:nvSpPr>
          <p:cNvPr id="36" name="Freeform 6700">
            <a:extLst>
              <a:ext uri="{FF2B5EF4-FFF2-40B4-BE49-F238E27FC236}">
                <a16:creationId xmlns:a16="http://schemas.microsoft.com/office/drawing/2014/main" id="{6FE9B542-6BBF-E763-0DEA-467BD1A90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4334" y="4342111"/>
            <a:ext cx="1012188" cy="1081888"/>
          </a:xfrm>
          <a:custGeom>
            <a:avLst/>
            <a:gdLst>
              <a:gd name="T0" fmla="*/ 1083 w 1084"/>
              <a:gd name="T1" fmla="*/ 540 h 1085"/>
              <a:gd name="T2" fmla="*/ 1083 w 1084"/>
              <a:gd name="T3" fmla="*/ 540 h 1085"/>
              <a:gd name="T4" fmla="*/ 544 w 1084"/>
              <a:gd name="T5" fmla="*/ 1084 h 1085"/>
              <a:gd name="T6" fmla="*/ 0 w 1084"/>
              <a:gd name="T7" fmla="*/ 540 h 1085"/>
              <a:gd name="T8" fmla="*/ 544 w 1084"/>
              <a:gd name="T9" fmla="*/ 0 h 1085"/>
              <a:gd name="T10" fmla="*/ 1083 w 1084"/>
              <a:gd name="T11" fmla="*/ 540 h 10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4" h="1085">
                <a:moveTo>
                  <a:pt x="1083" y="540"/>
                </a:moveTo>
                <a:lnTo>
                  <a:pt x="1083" y="540"/>
                </a:lnTo>
                <a:cubicBezTo>
                  <a:pt x="1083" y="838"/>
                  <a:pt x="843" y="1084"/>
                  <a:pt x="544" y="1084"/>
                </a:cubicBezTo>
                <a:cubicBezTo>
                  <a:pt x="241" y="1084"/>
                  <a:pt x="0" y="838"/>
                  <a:pt x="0" y="540"/>
                </a:cubicBezTo>
                <a:cubicBezTo>
                  <a:pt x="0" y="241"/>
                  <a:pt x="241" y="0"/>
                  <a:pt x="544" y="0"/>
                </a:cubicBezTo>
                <a:cubicBezTo>
                  <a:pt x="843" y="0"/>
                  <a:pt x="1083" y="241"/>
                  <a:pt x="1083" y="54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1828876">
              <a:defRPr/>
            </a:pPr>
            <a:endParaRPr lang="en-US" sz="3601"/>
          </a:p>
        </p:txBody>
      </p:sp>
      <p:sp>
        <p:nvSpPr>
          <p:cNvPr id="37" name="TextBox 53">
            <a:extLst>
              <a:ext uri="{FF2B5EF4-FFF2-40B4-BE49-F238E27FC236}">
                <a16:creationId xmlns:a16="http://schemas.microsoft.com/office/drawing/2014/main" id="{421BEB11-0E9E-083E-5A48-48771BA52A46}"/>
              </a:ext>
            </a:extLst>
          </p:cNvPr>
          <p:cNvSpPr txBox="1"/>
          <p:nvPr/>
        </p:nvSpPr>
        <p:spPr>
          <a:xfrm>
            <a:off x="15933931" y="4588240"/>
            <a:ext cx="1044847" cy="55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001" b="1" dirty="0">
                <a:solidFill>
                  <a:schemeClr val="bg1"/>
                </a:solidFill>
                <a:latin typeface="+mj-lt"/>
                <a:ea typeface="Lato Light" pitchFamily="34" charset="0"/>
                <a:cs typeface="Lato Light" pitchFamily="34" charset="0"/>
              </a:rPr>
              <a:t>02.</a:t>
            </a:r>
          </a:p>
        </p:txBody>
      </p:sp>
      <p:sp>
        <p:nvSpPr>
          <p:cNvPr id="39" name="Freeform 6700">
            <a:extLst>
              <a:ext uri="{FF2B5EF4-FFF2-40B4-BE49-F238E27FC236}">
                <a16:creationId xmlns:a16="http://schemas.microsoft.com/office/drawing/2014/main" id="{14F5D9B4-9D85-B7BB-34D4-744EF5C6D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479" y="9549379"/>
            <a:ext cx="1012188" cy="1046385"/>
          </a:xfrm>
          <a:custGeom>
            <a:avLst/>
            <a:gdLst>
              <a:gd name="T0" fmla="*/ 1083 w 1084"/>
              <a:gd name="T1" fmla="*/ 540 h 1085"/>
              <a:gd name="T2" fmla="*/ 1083 w 1084"/>
              <a:gd name="T3" fmla="*/ 540 h 1085"/>
              <a:gd name="T4" fmla="*/ 544 w 1084"/>
              <a:gd name="T5" fmla="*/ 1084 h 1085"/>
              <a:gd name="T6" fmla="*/ 0 w 1084"/>
              <a:gd name="T7" fmla="*/ 540 h 1085"/>
              <a:gd name="T8" fmla="*/ 544 w 1084"/>
              <a:gd name="T9" fmla="*/ 0 h 1085"/>
              <a:gd name="T10" fmla="*/ 1083 w 1084"/>
              <a:gd name="T11" fmla="*/ 540 h 10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4" h="1085">
                <a:moveTo>
                  <a:pt x="1083" y="540"/>
                </a:moveTo>
                <a:lnTo>
                  <a:pt x="1083" y="540"/>
                </a:lnTo>
                <a:cubicBezTo>
                  <a:pt x="1083" y="838"/>
                  <a:pt x="843" y="1084"/>
                  <a:pt x="544" y="1084"/>
                </a:cubicBezTo>
                <a:cubicBezTo>
                  <a:pt x="241" y="1084"/>
                  <a:pt x="0" y="838"/>
                  <a:pt x="0" y="540"/>
                </a:cubicBezTo>
                <a:cubicBezTo>
                  <a:pt x="0" y="241"/>
                  <a:pt x="241" y="0"/>
                  <a:pt x="544" y="0"/>
                </a:cubicBezTo>
                <a:cubicBezTo>
                  <a:pt x="843" y="0"/>
                  <a:pt x="1083" y="241"/>
                  <a:pt x="1083" y="54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1828876">
              <a:defRPr/>
            </a:pPr>
            <a:endParaRPr lang="en-US" sz="3601"/>
          </a:p>
        </p:txBody>
      </p:sp>
      <p:sp>
        <p:nvSpPr>
          <p:cNvPr id="40" name="TextBox 53">
            <a:extLst>
              <a:ext uri="{FF2B5EF4-FFF2-40B4-BE49-F238E27FC236}">
                <a16:creationId xmlns:a16="http://schemas.microsoft.com/office/drawing/2014/main" id="{829B1BA3-3CC7-37F0-424B-934E43A8A5BC}"/>
              </a:ext>
            </a:extLst>
          </p:cNvPr>
          <p:cNvSpPr txBox="1"/>
          <p:nvPr/>
        </p:nvSpPr>
        <p:spPr>
          <a:xfrm>
            <a:off x="5367076" y="9795508"/>
            <a:ext cx="1044847" cy="55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001" b="1" dirty="0">
                <a:solidFill>
                  <a:schemeClr val="bg1"/>
                </a:solidFill>
                <a:latin typeface="+mj-lt"/>
                <a:ea typeface="Lato Light" pitchFamily="34" charset="0"/>
                <a:cs typeface="Lato Light" pitchFamily="34" charset="0"/>
              </a:rPr>
              <a:t>03.</a:t>
            </a:r>
          </a:p>
        </p:txBody>
      </p:sp>
      <p:sp>
        <p:nvSpPr>
          <p:cNvPr id="41" name="Freeform 6700">
            <a:extLst>
              <a:ext uri="{FF2B5EF4-FFF2-40B4-BE49-F238E27FC236}">
                <a16:creationId xmlns:a16="http://schemas.microsoft.com/office/drawing/2014/main" id="{59FA2514-EA7D-FEEB-7908-1450A6908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4334" y="9766051"/>
            <a:ext cx="1012188" cy="1046385"/>
          </a:xfrm>
          <a:custGeom>
            <a:avLst/>
            <a:gdLst>
              <a:gd name="T0" fmla="*/ 1083 w 1084"/>
              <a:gd name="T1" fmla="*/ 540 h 1085"/>
              <a:gd name="T2" fmla="*/ 1083 w 1084"/>
              <a:gd name="T3" fmla="*/ 540 h 1085"/>
              <a:gd name="T4" fmla="*/ 544 w 1084"/>
              <a:gd name="T5" fmla="*/ 1084 h 1085"/>
              <a:gd name="T6" fmla="*/ 0 w 1084"/>
              <a:gd name="T7" fmla="*/ 540 h 1085"/>
              <a:gd name="T8" fmla="*/ 544 w 1084"/>
              <a:gd name="T9" fmla="*/ 0 h 1085"/>
              <a:gd name="T10" fmla="*/ 1083 w 1084"/>
              <a:gd name="T11" fmla="*/ 540 h 10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4" h="1085">
                <a:moveTo>
                  <a:pt x="1083" y="540"/>
                </a:moveTo>
                <a:lnTo>
                  <a:pt x="1083" y="540"/>
                </a:lnTo>
                <a:cubicBezTo>
                  <a:pt x="1083" y="838"/>
                  <a:pt x="843" y="1084"/>
                  <a:pt x="544" y="1084"/>
                </a:cubicBezTo>
                <a:cubicBezTo>
                  <a:pt x="241" y="1084"/>
                  <a:pt x="0" y="838"/>
                  <a:pt x="0" y="540"/>
                </a:cubicBezTo>
                <a:cubicBezTo>
                  <a:pt x="0" y="241"/>
                  <a:pt x="241" y="0"/>
                  <a:pt x="544" y="0"/>
                </a:cubicBezTo>
                <a:cubicBezTo>
                  <a:pt x="843" y="0"/>
                  <a:pt x="1083" y="241"/>
                  <a:pt x="1083" y="54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1828876">
              <a:defRPr/>
            </a:pPr>
            <a:endParaRPr lang="en-US" sz="3601"/>
          </a:p>
        </p:txBody>
      </p:sp>
      <p:sp>
        <p:nvSpPr>
          <p:cNvPr id="44" name="TextBox 53">
            <a:extLst>
              <a:ext uri="{FF2B5EF4-FFF2-40B4-BE49-F238E27FC236}">
                <a16:creationId xmlns:a16="http://schemas.microsoft.com/office/drawing/2014/main" id="{E92FE9BF-F40F-B219-070F-DE5AE6DED118}"/>
              </a:ext>
            </a:extLst>
          </p:cNvPr>
          <p:cNvSpPr txBox="1"/>
          <p:nvPr/>
        </p:nvSpPr>
        <p:spPr>
          <a:xfrm>
            <a:off x="15933931" y="10012180"/>
            <a:ext cx="1044847" cy="55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001" b="1" dirty="0">
                <a:solidFill>
                  <a:schemeClr val="bg1"/>
                </a:solidFill>
                <a:latin typeface="+mj-lt"/>
                <a:ea typeface="Lato Light" pitchFamily="34" charset="0"/>
                <a:cs typeface="Lato Light" pitchFamily="34" charset="0"/>
              </a:rPr>
              <a:t>04.</a:t>
            </a:r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435BF99E-CDE4-4924-EF9A-A59300BD3E71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A71EABC5-8B21-40C4-E94A-855542CD7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63985" y="12210370"/>
            <a:ext cx="2420015" cy="130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77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20">
            <a:extLst>
              <a:ext uri="{FF2B5EF4-FFF2-40B4-BE49-F238E27FC236}">
                <a16:creationId xmlns:a16="http://schemas.microsoft.com/office/drawing/2014/main" id="{F771D38D-2688-0EA3-8FCC-4DF4244055D3}"/>
              </a:ext>
            </a:extLst>
          </p:cNvPr>
          <p:cNvSpPr/>
          <p:nvPr/>
        </p:nvSpPr>
        <p:spPr>
          <a:xfrm>
            <a:off x="23832" y="295202"/>
            <a:ext cx="11456968" cy="1321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00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CC75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3" name="Rectangle 42"/>
          <p:cNvSpPr>
            <a:spLocks/>
          </p:cNvSpPr>
          <p:nvPr/>
        </p:nvSpPr>
        <p:spPr bwMode="auto">
          <a:xfrm>
            <a:off x="-1926183" y="434941"/>
            <a:ext cx="13334999" cy="92339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hu-HU" sz="6000" b="1" dirty="0">
                <a:latin typeface="+mj-lt"/>
              </a:rPr>
              <a:t>ÚJ</a:t>
            </a:r>
            <a:r>
              <a:rPr lang="id-ID" sz="6000" b="1" dirty="0">
                <a:latin typeface="+mj-lt"/>
              </a:rPr>
              <a:t> </a:t>
            </a:r>
            <a:r>
              <a:rPr lang="hu-HU" sz="6000" b="1" dirty="0">
                <a:latin typeface="+mj-lt"/>
              </a:rPr>
              <a:t>VEZÉRLŐPANEL</a:t>
            </a:r>
            <a:endParaRPr lang="id-ID" sz="6000" b="1" dirty="0">
              <a:latin typeface="+mj-lt"/>
            </a:endParaRPr>
          </a:p>
        </p:txBody>
      </p:sp>
      <p:sp>
        <p:nvSpPr>
          <p:cNvPr id="67" name="Rectangle 66"/>
          <p:cNvSpPr>
            <a:spLocks/>
          </p:cNvSpPr>
          <p:nvPr/>
        </p:nvSpPr>
        <p:spPr bwMode="auto">
          <a:xfrm>
            <a:off x="3728588" y="6930903"/>
            <a:ext cx="3525168" cy="124854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 defTabSz="4573104">
              <a:lnSpc>
                <a:spcPts val="7702"/>
              </a:lnSpc>
              <a:defRPr/>
            </a:pPr>
            <a:r>
              <a:rPr lang="id-ID" sz="15004" spc="500" dirty="0">
                <a:solidFill>
                  <a:schemeClr val="bg1"/>
                </a:solidFill>
                <a:latin typeface="+mj-lt"/>
                <a:ea typeface="Lato Black" pitchFamily="34" charset="0"/>
                <a:cs typeface="Lato Black" pitchFamily="34" charset="0"/>
                <a:sym typeface="Bebas Neue" charset="0"/>
              </a:rPr>
              <a:t>%</a:t>
            </a:r>
            <a:endParaRPr lang="en-US" sz="15004" spc="500" dirty="0">
              <a:solidFill>
                <a:schemeClr val="bg1"/>
              </a:solidFill>
              <a:latin typeface="+mj-lt"/>
              <a:ea typeface="Lato Black" pitchFamily="34" charset="0"/>
              <a:cs typeface="Lato Black" pitchFamily="34" charset="0"/>
              <a:sym typeface="Bebas Neue" charset="0"/>
            </a:endParaRPr>
          </a:p>
        </p:txBody>
      </p:sp>
      <p:pic>
        <p:nvPicPr>
          <p:cNvPr id="8" name="Immagine 7" descr="Immagine che contiene erba, esterni, edificio, parcheggio&#10;&#10;Descrizione generata automaticamente">
            <a:extLst>
              <a:ext uri="{FF2B5EF4-FFF2-40B4-BE49-F238E27FC236}">
                <a16:creationId xmlns:a16="http://schemas.microsoft.com/office/drawing/2014/main" id="{86F391F8-A4B8-DF44-A3CA-D6F44C97E2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78" y="2233792"/>
            <a:ext cx="4856125" cy="6451303"/>
          </a:xfrm>
          <a:prstGeom prst="rect">
            <a:avLst/>
          </a:prstGeom>
        </p:spPr>
      </p:pic>
      <p:pic>
        <p:nvPicPr>
          <p:cNvPr id="11" name="Immagine 10" descr="Immagine che contiene interni, armadietto, sedendo, cucina&#10;&#10;Descrizione generata automaticamente">
            <a:extLst>
              <a:ext uri="{FF2B5EF4-FFF2-40B4-BE49-F238E27FC236}">
                <a16:creationId xmlns:a16="http://schemas.microsoft.com/office/drawing/2014/main" id="{5E96BA05-A7F6-6140-A00F-AED23F09ED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t="22493" r="56673" b="37454"/>
          <a:stretch/>
        </p:blipFill>
        <p:spPr>
          <a:xfrm>
            <a:off x="182347" y="9038070"/>
            <a:ext cx="4558970" cy="4442559"/>
          </a:xfrm>
          <a:prstGeom prst="rect">
            <a:avLst/>
          </a:prstGeom>
        </p:spPr>
      </p:pic>
      <p:sp>
        <p:nvSpPr>
          <p:cNvPr id="83" name="Inhaltsplatzhalter 4">
            <a:extLst>
              <a:ext uri="{FF2B5EF4-FFF2-40B4-BE49-F238E27FC236}">
                <a16:creationId xmlns:a16="http://schemas.microsoft.com/office/drawing/2014/main" id="{4DE40A2C-0F0F-4847-988E-B87CBB4F0D84}"/>
              </a:ext>
            </a:extLst>
          </p:cNvPr>
          <p:cNvSpPr txBox="1">
            <a:spLocks/>
          </p:cNvSpPr>
          <p:nvPr/>
        </p:nvSpPr>
        <p:spPr>
          <a:xfrm>
            <a:off x="8678770" y="2217184"/>
            <a:ext cx="13961087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4000" b="1" dirty="0">
                <a:solidFill>
                  <a:schemeClr val="tx1"/>
                </a:solidFill>
                <a:latin typeface="+mj-lt"/>
              </a:rPr>
              <a:t>A SZELLŐZŐK NYITÁSÁNAK OPTIMALIZÁLT KEZELÉSE</a:t>
            </a:r>
            <a:r>
              <a:rPr lang="en-US" sz="40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hu-HU" sz="4000" b="1" dirty="0">
                <a:solidFill>
                  <a:schemeClr val="tx1"/>
                </a:solidFill>
                <a:latin typeface="+mj-lt"/>
              </a:rPr>
              <a:t>AKÁR </a:t>
            </a:r>
            <a:r>
              <a:rPr lang="en-US" sz="4000" b="1" dirty="0">
                <a:solidFill>
                  <a:schemeClr val="tx1"/>
                </a:solidFill>
                <a:latin typeface="+mj-lt"/>
              </a:rPr>
              <a:t>25%</a:t>
            </a:r>
            <a:r>
              <a:rPr lang="hu-HU" sz="4000" b="1" dirty="0">
                <a:solidFill>
                  <a:schemeClr val="tx1"/>
                </a:solidFill>
                <a:latin typeface="+mj-lt"/>
              </a:rPr>
              <a:t>-KAL HATÉKONYABBAN</a:t>
            </a:r>
            <a:r>
              <a:rPr lang="en-US" sz="4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4000" b="1" dirty="0">
                <a:solidFill>
                  <a:schemeClr val="tx1"/>
                </a:solidFill>
                <a:latin typeface="+mj-lt"/>
              </a:rPr>
              <a:t>A P.I.D. BEÉPÍTÉSÉVEL </a:t>
            </a:r>
            <a:endParaRPr lang="en-US" sz="4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2" name="Inhaltsplatzhalter 4">
            <a:extLst>
              <a:ext uri="{FF2B5EF4-FFF2-40B4-BE49-F238E27FC236}">
                <a16:creationId xmlns:a16="http://schemas.microsoft.com/office/drawing/2014/main" id="{F5384720-8DE5-6F4C-868F-74BDE4E40F8A}"/>
              </a:ext>
            </a:extLst>
          </p:cNvPr>
          <p:cNvSpPr txBox="1">
            <a:spLocks/>
          </p:cNvSpPr>
          <p:nvPr/>
        </p:nvSpPr>
        <p:spPr>
          <a:xfrm>
            <a:off x="8595424" y="9159209"/>
            <a:ext cx="12476416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4000" b="1" dirty="0">
                <a:solidFill>
                  <a:schemeClr val="tx1"/>
                </a:solidFill>
                <a:latin typeface="+mj-lt"/>
              </a:rPr>
              <a:t>ÁTALAKÍTÓ BEÉPÍTÉSÉNEK LEHETŐSÉGE A MOTOR KEZELÉSÉRE ÉS AZ ELEKTROMOS ENERGIA MEGTAKARÍTÁSÁRA </a:t>
            </a:r>
            <a:r>
              <a:rPr lang="en-US" sz="4000" b="1" dirty="0">
                <a:solidFill>
                  <a:schemeClr val="tx1"/>
                </a:solidFill>
                <a:latin typeface="+mj-lt"/>
              </a:rPr>
              <a:t>(10-15%)</a:t>
            </a:r>
          </a:p>
        </p:txBody>
      </p:sp>
      <p:sp>
        <p:nvSpPr>
          <p:cNvPr id="106" name="Inhaltsplatzhalter 4">
            <a:extLst>
              <a:ext uri="{FF2B5EF4-FFF2-40B4-BE49-F238E27FC236}">
                <a16:creationId xmlns:a16="http://schemas.microsoft.com/office/drawing/2014/main" id="{90BF9452-40CC-FF4E-9F78-0D691D79455C}"/>
              </a:ext>
            </a:extLst>
          </p:cNvPr>
          <p:cNvSpPr txBox="1">
            <a:spLocks/>
          </p:cNvSpPr>
          <p:nvPr/>
        </p:nvSpPr>
        <p:spPr>
          <a:xfrm>
            <a:off x="8611731" y="10908135"/>
            <a:ext cx="12088488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4000" b="1" dirty="0">
                <a:solidFill>
                  <a:schemeClr val="tx1"/>
                </a:solidFill>
                <a:latin typeface="+mj-lt"/>
              </a:rPr>
              <a:t>KOMPATIBILIS A RÉGI SZÁMÍTÓGÉPEKKEL</a:t>
            </a:r>
            <a:endParaRPr lang="en-US" sz="4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7" name="Inhaltsplatzhalter 4">
            <a:extLst>
              <a:ext uri="{FF2B5EF4-FFF2-40B4-BE49-F238E27FC236}">
                <a16:creationId xmlns:a16="http://schemas.microsoft.com/office/drawing/2014/main" id="{718DFA53-8683-D047-B550-DE58240BB74E}"/>
              </a:ext>
            </a:extLst>
          </p:cNvPr>
          <p:cNvSpPr txBox="1">
            <a:spLocks/>
          </p:cNvSpPr>
          <p:nvPr/>
        </p:nvSpPr>
        <p:spPr>
          <a:xfrm>
            <a:off x="8582838" y="12186938"/>
            <a:ext cx="12088488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4000" b="1" dirty="0">
                <a:solidFill>
                  <a:schemeClr val="tx1"/>
                </a:solidFill>
                <a:latin typeface="+mj-lt"/>
              </a:rPr>
              <a:t>INTERNETEN KERESZTÜLI KEZELÉS ÉS KONTROL</a:t>
            </a:r>
            <a:endParaRPr lang="en-US" sz="40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" name="Immagine 13" descr="Immagine che contiene schermo, orologio, monitor&#10;&#10;Descrizione generata automaticamente">
            <a:extLst>
              <a:ext uri="{FF2B5EF4-FFF2-40B4-BE49-F238E27FC236}">
                <a16:creationId xmlns:a16="http://schemas.microsoft.com/office/drawing/2014/main" id="{3B059141-828F-C64F-AAC8-831BB1AFAD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558" y="11118489"/>
            <a:ext cx="2386643" cy="1622447"/>
          </a:xfrm>
          <a:prstGeom prst="rect">
            <a:avLst/>
          </a:prstGeom>
        </p:spPr>
      </p:pic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435924F4-C84F-994E-B507-BCC28A0BB65F}"/>
              </a:ext>
            </a:extLst>
          </p:cNvPr>
          <p:cNvCxnSpPr>
            <a:cxnSpLocks/>
          </p:cNvCxnSpPr>
          <p:nvPr/>
        </p:nvCxnSpPr>
        <p:spPr>
          <a:xfrm>
            <a:off x="2461832" y="10625600"/>
            <a:ext cx="1017968" cy="1031154"/>
          </a:xfrm>
          <a:prstGeom prst="straightConnector1">
            <a:avLst/>
          </a:prstGeom>
          <a:ln w="1270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ttangolo 117">
            <a:extLst>
              <a:ext uri="{FF2B5EF4-FFF2-40B4-BE49-F238E27FC236}">
                <a16:creationId xmlns:a16="http://schemas.microsoft.com/office/drawing/2014/main" id="{C9E4A255-7EA4-624E-8622-74B3D67384B1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9" name="Immagine 118">
            <a:extLst>
              <a:ext uri="{FF2B5EF4-FFF2-40B4-BE49-F238E27FC236}">
                <a16:creationId xmlns:a16="http://schemas.microsoft.com/office/drawing/2014/main" id="{8FBD8FE4-DBEC-5A4D-BBD3-078DA964A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23321" y="12017473"/>
            <a:ext cx="2687149" cy="1446927"/>
          </a:xfrm>
          <a:prstGeom prst="rect">
            <a:avLst/>
          </a:prstGeom>
        </p:spPr>
      </p:pic>
      <p:graphicFrame>
        <p:nvGraphicFramePr>
          <p:cNvPr id="120" name="Object 1">
            <a:extLst>
              <a:ext uri="{FF2B5EF4-FFF2-40B4-BE49-F238E27FC236}">
                <a16:creationId xmlns:a16="http://schemas.microsoft.com/office/drawing/2014/main" id="{D4D5A866-4360-A94C-8786-2FE78EFFA7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565926"/>
              </p:ext>
            </p:extLst>
          </p:nvPr>
        </p:nvGraphicFramePr>
        <p:xfrm>
          <a:off x="7253756" y="3813652"/>
          <a:ext cx="12088488" cy="4583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1" name="Rectangle 17">
            <a:extLst>
              <a:ext uri="{FF2B5EF4-FFF2-40B4-BE49-F238E27FC236}">
                <a16:creationId xmlns:a16="http://schemas.microsoft.com/office/drawing/2014/main" id="{5B4783D6-3356-6F45-9A2B-C515A2AED49E}"/>
              </a:ext>
            </a:extLst>
          </p:cNvPr>
          <p:cNvSpPr/>
          <p:nvPr/>
        </p:nvSpPr>
        <p:spPr>
          <a:xfrm>
            <a:off x="7508180" y="2233792"/>
            <a:ext cx="602915" cy="6029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122" name="Rectangle 17">
            <a:extLst>
              <a:ext uri="{FF2B5EF4-FFF2-40B4-BE49-F238E27FC236}">
                <a16:creationId xmlns:a16="http://schemas.microsoft.com/office/drawing/2014/main" id="{839EC25A-F36E-CD48-8A98-EB28C53F29F0}"/>
              </a:ext>
            </a:extLst>
          </p:cNvPr>
          <p:cNvSpPr/>
          <p:nvPr/>
        </p:nvSpPr>
        <p:spPr>
          <a:xfrm>
            <a:off x="7508181" y="9167193"/>
            <a:ext cx="602915" cy="6029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123" name="Rectangle 17">
            <a:extLst>
              <a:ext uri="{FF2B5EF4-FFF2-40B4-BE49-F238E27FC236}">
                <a16:creationId xmlns:a16="http://schemas.microsoft.com/office/drawing/2014/main" id="{9B670A99-9E5F-B54B-AD5C-BA25C5E0A6B0}"/>
              </a:ext>
            </a:extLst>
          </p:cNvPr>
          <p:cNvSpPr/>
          <p:nvPr/>
        </p:nvSpPr>
        <p:spPr>
          <a:xfrm>
            <a:off x="7508181" y="10888568"/>
            <a:ext cx="602915" cy="6029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124" name="Rectangle 17">
            <a:extLst>
              <a:ext uri="{FF2B5EF4-FFF2-40B4-BE49-F238E27FC236}">
                <a16:creationId xmlns:a16="http://schemas.microsoft.com/office/drawing/2014/main" id="{E03E3C4C-8FFC-CA4B-B77C-739702F6A9A9}"/>
              </a:ext>
            </a:extLst>
          </p:cNvPr>
          <p:cNvSpPr/>
          <p:nvPr/>
        </p:nvSpPr>
        <p:spPr>
          <a:xfrm>
            <a:off x="7515594" y="12162479"/>
            <a:ext cx="602915" cy="6029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125" name="Rectangle 17">
            <a:extLst>
              <a:ext uri="{FF2B5EF4-FFF2-40B4-BE49-F238E27FC236}">
                <a16:creationId xmlns:a16="http://schemas.microsoft.com/office/drawing/2014/main" id="{02480DDE-72B0-EE41-8BD7-8E9E34C20B49}"/>
              </a:ext>
            </a:extLst>
          </p:cNvPr>
          <p:cNvSpPr/>
          <p:nvPr/>
        </p:nvSpPr>
        <p:spPr>
          <a:xfrm>
            <a:off x="19700181" y="5041352"/>
            <a:ext cx="560610" cy="3736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126" name="Rectangle 17">
            <a:extLst>
              <a:ext uri="{FF2B5EF4-FFF2-40B4-BE49-F238E27FC236}">
                <a16:creationId xmlns:a16="http://schemas.microsoft.com/office/drawing/2014/main" id="{FD46A804-060C-6D48-9FDF-B668080EDFA2}"/>
              </a:ext>
            </a:extLst>
          </p:cNvPr>
          <p:cNvSpPr/>
          <p:nvPr/>
        </p:nvSpPr>
        <p:spPr>
          <a:xfrm>
            <a:off x="19700181" y="4073596"/>
            <a:ext cx="560611" cy="3736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 dirty="0"/>
          </a:p>
        </p:txBody>
      </p:sp>
      <p:sp>
        <p:nvSpPr>
          <p:cNvPr id="127" name="Inhaltsplatzhalter 4">
            <a:extLst>
              <a:ext uri="{FF2B5EF4-FFF2-40B4-BE49-F238E27FC236}">
                <a16:creationId xmlns:a16="http://schemas.microsoft.com/office/drawing/2014/main" id="{AD8C2FB4-1387-E043-8C68-3B7E120EE900}"/>
              </a:ext>
            </a:extLst>
          </p:cNvPr>
          <p:cNvSpPr txBox="1">
            <a:spLocks/>
          </p:cNvSpPr>
          <p:nvPr/>
        </p:nvSpPr>
        <p:spPr>
          <a:xfrm>
            <a:off x="20108391" y="4114816"/>
            <a:ext cx="3659043" cy="3323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dirty="0">
                <a:solidFill>
                  <a:schemeClr val="tx1"/>
                </a:solidFill>
                <a:latin typeface="+mj-lt"/>
              </a:rPr>
              <a:t>RÉGI SZÁMÍTÓGÉP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8" name="Inhaltsplatzhalter 4">
            <a:extLst>
              <a:ext uri="{FF2B5EF4-FFF2-40B4-BE49-F238E27FC236}">
                <a16:creationId xmlns:a16="http://schemas.microsoft.com/office/drawing/2014/main" id="{CCBE0583-E41B-7841-99AD-343E81FF623F}"/>
              </a:ext>
            </a:extLst>
          </p:cNvPr>
          <p:cNvSpPr txBox="1">
            <a:spLocks/>
          </p:cNvSpPr>
          <p:nvPr/>
        </p:nvSpPr>
        <p:spPr>
          <a:xfrm>
            <a:off x="20108391" y="5029431"/>
            <a:ext cx="3659043" cy="3323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dirty="0">
                <a:solidFill>
                  <a:schemeClr val="tx1"/>
                </a:solidFill>
                <a:latin typeface="+mj-lt"/>
              </a:rPr>
              <a:t>ÚJ SZÁMÍTÓGÉP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534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2133</TotalTime>
  <Words>1332</Words>
  <Application>Microsoft Office PowerPoint</Application>
  <PresentationFormat>Egyéni</PresentationFormat>
  <Paragraphs>272</Paragraphs>
  <Slides>27</Slides>
  <Notes>23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40" baseType="lpstr">
      <vt:lpstr>Arial</vt:lpstr>
      <vt:lpstr>BebasNeue</vt:lpstr>
      <vt:lpstr>Calibri</vt:lpstr>
      <vt:lpstr>Calibri Light</vt:lpstr>
      <vt:lpstr>Helvetica Light</vt:lpstr>
      <vt:lpstr>Lato Light</vt:lpstr>
      <vt:lpstr>Open Sans Light</vt:lpstr>
      <vt:lpstr>Open Sans SemiBold</vt:lpstr>
      <vt:lpstr>Poppins</vt:lpstr>
      <vt:lpstr>Titillium Regular</vt:lpstr>
      <vt:lpstr>Titillium Semibold</vt:lpstr>
      <vt:lpstr>Wingdings</vt:lpstr>
      <vt:lpstr>Tema di Office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Alessio Scarscelli</dc:creator>
  <cp:lastModifiedBy>Kander, Aniko</cp:lastModifiedBy>
  <cp:revision>51</cp:revision>
  <dcterms:created xsi:type="dcterms:W3CDTF">2019-11-29T06:57:38Z</dcterms:created>
  <dcterms:modified xsi:type="dcterms:W3CDTF">2022-12-06T11:15:12Z</dcterms:modified>
</cp:coreProperties>
</file>