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7" r:id="rId2"/>
    <p:sldId id="266" r:id="rId3"/>
    <p:sldId id="271" r:id="rId4"/>
    <p:sldId id="273" r:id="rId5"/>
    <p:sldId id="274" r:id="rId6"/>
    <p:sldId id="272" r:id="rId7"/>
    <p:sldId id="277" r:id="rId8"/>
    <p:sldId id="276" r:id="rId9"/>
    <p:sldId id="278" r:id="rId10"/>
    <p:sldId id="260" r:id="rId11"/>
    <p:sldId id="262" r:id="rId12"/>
    <p:sldId id="267" r:id="rId13"/>
    <p:sldId id="268" r:id="rId14"/>
    <p:sldId id="279" r:id="rId1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hu-HU" altLang="hu-H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hu-HU" altLang="hu-H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</p:grpSp>
      <p:sp>
        <p:nvSpPr>
          <p:cNvPr id="235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35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E3F7BF0-C757-4703-8A2D-5BD57E61015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612AA-ABC2-48AD-ABFC-96EA35622CF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88CAB-3B56-4284-B7B9-06CCB65CEBE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59A42-809B-4A07-B1FC-880FB66C5F1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01731-B2B3-4E87-AAF2-3F290D84AE0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FE684-8C69-431E-9467-CF951B0EDF0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447CD-E9AB-407F-82F2-D1B5369257A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226D1-9FC6-4956-AD76-F016DCD9F62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20B81-8F72-4DF4-A987-7AE04974A46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C8E91-D64E-4B78-886D-565E35F4DAC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B89F7-8827-4FDF-9720-6D5F578CD60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hu-H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62310897-EDD4-4031-BEFD-F66CD3B3A50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smtClean="0"/>
              <a:t>Termékek</a:t>
            </a:r>
            <a:r>
              <a:rPr lang="hu-HU" altLang="hu-HU" dirty="0" smtClean="0"/>
              <a:t>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2400" dirty="0" err="1" smtClean="0"/>
              <a:t>Melegvízkazánok</a:t>
            </a:r>
            <a:endParaRPr lang="hu-HU" altLang="hu-HU" sz="2400" dirty="0" smtClean="0"/>
          </a:p>
          <a:p>
            <a:pPr eaLnBrk="1" hangingPunct="1"/>
            <a:r>
              <a:rPr lang="hu-HU" altLang="hu-HU" sz="2400" dirty="0" smtClean="0"/>
              <a:t>Gőzkazánok</a:t>
            </a:r>
          </a:p>
          <a:p>
            <a:pPr eaLnBrk="1" hangingPunct="1"/>
            <a:r>
              <a:rPr lang="hu-HU" altLang="hu-HU" sz="2400" dirty="0" err="1" smtClean="0"/>
              <a:t>Termoolaj</a:t>
            </a:r>
            <a:r>
              <a:rPr lang="hu-HU" altLang="hu-HU" sz="2400" dirty="0" smtClean="0"/>
              <a:t> kazánok</a:t>
            </a:r>
          </a:p>
          <a:p>
            <a:pPr eaLnBrk="1" hangingPunct="1"/>
            <a:r>
              <a:rPr lang="hu-HU" altLang="hu-HU" sz="2400" dirty="0" smtClean="0"/>
              <a:t>Biomassza tüzelésű kazánok</a:t>
            </a:r>
          </a:p>
          <a:p>
            <a:pPr eaLnBrk="1" hangingPunct="1"/>
            <a:r>
              <a:rPr lang="hu-HU" altLang="hu-HU" sz="2400" dirty="0" smtClean="0"/>
              <a:t>Kazánházi kiszolgáló berendezések</a:t>
            </a:r>
          </a:p>
          <a:p>
            <a:pPr eaLnBrk="1" hangingPunct="1"/>
            <a:r>
              <a:rPr lang="hu-HU" altLang="hu-HU" sz="2400" dirty="0" smtClean="0"/>
              <a:t>Nyomástartó edények</a:t>
            </a:r>
          </a:p>
          <a:p>
            <a:pPr eaLnBrk="1" hangingPunct="1"/>
            <a:r>
              <a:rPr lang="hu-HU" altLang="hu-HU" sz="2400" dirty="0" smtClean="0"/>
              <a:t>Tároló tartályok</a:t>
            </a:r>
          </a:p>
          <a:p>
            <a:pPr eaLnBrk="1" hangingPunct="1"/>
            <a:r>
              <a:rPr lang="hu-HU" altLang="hu-HU" sz="2400" dirty="0" smtClean="0"/>
              <a:t>Mobil </a:t>
            </a:r>
            <a:r>
              <a:rPr lang="hu-HU" altLang="hu-HU" sz="2400" dirty="0" err="1" smtClean="0"/>
              <a:t>hőközpontok</a:t>
            </a:r>
            <a:endParaRPr lang="hu-HU" altLang="hu-HU" sz="2400" dirty="0" smtClean="0"/>
          </a:p>
          <a:p>
            <a:pPr eaLnBrk="1" hangingPunct="1"/>
            <a:r>
              <a:rPr lang="hu-HU" altLang="hu-HU" sz="2400" dirty="0" smtClean="0"/>
              <a:t>Egyedi berendezések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Kiszolgáló berendezések: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741863" cy="3724275"/>
          </a:xfrm>
        </p:spPr>
        <p:txBody>
          <a:bodyPr/>
          <a:lstStyle/>
          <a:p>
            <a:pPr eaLnBrk="1" hangingPunct="1"/>
            <a:r>
              <a:rPr lang="hu-HU" altLang="hu-HU" smtClean="0"/>
              <a:t>Gyűjtő és tároló tartályok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Kémények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Egyéb berendezések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8196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349500"/>
            <a:ext cx="18716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HPIM0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508500"/>
            <a:ext cx="149383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Mobil hőközpontok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779463"/>
          </a:xfrm>
        </p:spPr>
        <p:txBody>
          <a:bodyPr/>
          <a:lstStyle/>
          <a:p>
            <a:pPr eaLnBrk="1" hangingPunct="1"/>
            <a:r>
              <a:rPr lang="hu-HU" altLang="hu-HU" smtClean="0"/>
              <a:t>A vevő igényéhez igazodó kivitel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  <p:pic>
        <p:nvPicPr>
          <p:cNvPr id="9220" name="Picture 6" descr="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149725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Kép 7" descr="u200 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924175"/>
            <a:ext cx="2644775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Gyártás</a:t>
            </a:r>
          </a:p>
        </p:txBody>
      </p:sp>
      <p:sp>
        <p:nvSpPr>
          <p:cNvPr id="5123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Termoolaj kazán hőcserélő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5124" name="Kép 3" descr="09.08.26 0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284538"/>
            <a:ext cx="3414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Kép 4" descr="09.08.26 0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292600"/>
            <a:ext cx="302577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Kép 5" descr="09.09.30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852738"/>
            <a:ext cx="35607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Minőségbiztosítás</a:t>
            </a:r>
          </a:p>
        </p:txBody>
      </p:sp>
      <p:sp>
        <p:nvSpPr>
          <p:cNvPr id="6147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Felhasználás jellegétől függően saját minőségbiztosítási rendszerben, vagy független szakértővel.</a:t>
            </a:r>
          </a:p>
          <a:p>
            <a:pPr eaLnBrk="1" hangingPunct="1"/>
            <a:r>
              <a:rPr lang="hu-HU" altLang="hu-HU" dirty="0" smtClean="0"/>
              <a:t>Rendelkezünk a kazángyártáshoz szükséges hazai és nemzetközi minősítésekkel.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HALEX3 KFT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b="1" dirty="0" smtClean="0"/>
          </a:p>
          <a:p>
            <a:pPr algn="ctr">
              <a:buNone/>
            </a:pPr>
            <a:r>
              <a:rPr lang="hu-HU" b="1" dirty="0" smtClean="0"/>
              <a:t>Köszönöm megtisztelő figyelmüket!</a:t>
            </a:r>
          </a:p>
          <a:p>
            <a:pPr algn="ctr">
              <a:buNone/>
            </a:pPr>
            <a:r>
              <a:rPr lang="en-US" b="1" dirty="0" smtClean="0"/>
              <a:t>Thank you for your attention!</a:t>
            </a:r>
            <a:endParaRPr lang="hu-HU" b="1" dirty="0" smtClean="0"/>
          </a:p>
          <a:p>
            <a:pPr algn="ctr">
              <a:buNone/>
            </a:pPr>
            <a:endParaRPr lang="hu-HU" b="1" dirty="0" smtClean="0"/>
          </a:p>
          <a:p>
            <a:pPr algn="ctr">
              <a:buNone/>
            </a:pPr>
            <a:r>
              <a:rPr lang="hu-HU" b="1" dirty="0" smtClean="0"/>
              <a:t>Halász Tamás</a:t>
            </a:r>
          </a:p>
          <a:p>
            <a:pPr algn="ctr">
              <a:buNone/>
            </a:pPr>
            <a:r>
              <a:rPr lang="hu-HU" b="1" dirty="0" smtClean="0"/>
              <a:t>Halex3 Kft</a:t>
            </a:r>
            <a:endParaRPr lang="hu-HU" b="1" dirty="0" smtClean="0"/>
          </a:p>
          <a:p>
            <a:pPr algn="ctr">
              <a:buNone/>
            </a:pPr>
            <a:r>
              <a:rPr lang="hu-HU" dirty="0" err="1" smtClean="0"/>
              <a:t>www.vegyestuzelesu-kazan.hu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Termoolaj kazánok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/>
              <a:t>Mérettartomány:	100 – 1000 kW</a:t>
            </a:r>
          </a:p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/>
              <a:t>Elrendezés:	fekvő vagy álló</a:t>
            </a:r>
          </a:p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/>
              <a:t>Kivitel:	egy - három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300538" algn="l"/>
              </a:tabLst>
              <a:defRPr/>
            </a:pPr>
            <a:r>
              <a:rPr lang="hu-HU" altLang="hu-HU" dirty="0"/>
              <a:t>	bekezdéses kivitel</a:t>
            </a:r>
          </a:p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/>
              <a:t>Tüzelőanyag:	gáz, olaj, 	biomassza</a:t>
            </a:r>
          </a:p>
          <a:p>
            <a:pPr eaLnBrk="1" hangingPunct="1">
              <a:buFont typeface="Wingdings" pitchFamily="2" charset="2"/>
              <a:buNone/>
              <a:tabLst>
                <a:tab pos="4300538" algn="l"/>
              </a:tabLst>
              <a:defRPr/>
            </a:pPr>
            <a:r>
              <a:rPr lang="hu-HU" altLang="hu-HU" dirty="0"/>
              <a:t>	</a:t>
            </a:r>
          </a:p>
          <a:p>
            <a:pPr eaLnBrk="1" hangingPunct="1">
              <a:tabLst>
                <a:tab pos="4300538" algn="l"/>
              </a:tabLst>
              <a:defRPr/>
            </a:pPr>
            <a:endParaRPr lang="hu-HU" alt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Gőzkazánok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 smtClean="0"/>
              <a:t>Mérettartomány:	</a:t>
            </a:r>
            <a:r>
              <a:rPr lang="hu-HU" altLang="hu-HU" dirty="0" smtClean="0"/>
              <a:t>0,3 </a:t>
            </a:r>
            <a:r>
              <a:rPr lang="hu-HU" altLang="hu-HU" dirty="0" smtClean="0"/>
              <a:t>– </a:t>
            </a:r>
            <a:r>
              <a:rPr lang="hu-HU" altLang="hu-HU" dirty="0" smtClean="0"/>
              <a:t>5 t/h Elrendezés</a:t>
            </a:r>
            <a:r>
              <a:rPr lang="hu-HU" altLang="hu-HU" dirty="0" smtClean="0"/>
              <a:t>:	fekvő vagy álló</a:t>
            </a:r>
          </a:p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 smtClean="0"/>
              <a:t>Kivitel:	egy - három </a:t>
            </a:r>
          </a:p>
          <a:p>
            <a:pPr marL="0" indent="0" eaLnBrk="1" hangingPunct="1">
              <a:buNone/>
              <a:tabLst>
                <a:tab pos="4300538" algn="l"/>
              </a:tabLst>
              <a:defRPr/>
            </a:pPr>
            <a:r>
              <a:rPr lang="hu-HU" altLang="hu-HU" dirty="0" smtClean="0"/>
              <a:t>	bekezdéses kivitel</a:t>
            </a:r>
          </a:p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 smtClean="0"/>
              <a:t>Tüzelőanyag:	gáz, olaj, 	biomassza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Melegvíz</a:t>
            </a:r>
            <a:r>
              <a:rPr lang="hu-HU" dirty="0" smtClean="0"/>
              <a:t> kazánok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 smtClean="0"/>
              <a:t>Mérettartomány:	</a:t>
            </a:r>
            <a:r>
              <a:rPr lang="hu-HU" altLang="hu-HU" dirty="0" smtClean="0"/>
              <a:t>40 </a:t>
            </a:r>
            <a:r>
              <a:rPr lang="hu-HU" altLang="hu-HU" dirty="0" smtClean="0"/>
              <a:t>– </a:t>
            </a:r>
            <a:r>
              <a:rPr lang="hu-HU" altLang="hu-HU" dirty="0" smtClean="0"/>
              <a:t>4000 </a:t>
            </a:r>
            <a:r>
              <a:rPr lang="hu-HU" altLang="hu-HU" dirty="0" smtClean="0"/>
              <a:t>kW</a:t>
            </a:r>
          </a:p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 smtClean="0"/>
              <a:t>Elrendezés:	fekvő vagy álló</a:t>
            </a:r>
          </a:p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 smtClean="0"/>
              <a:t>Kivitel:	egy - három </a:t>
            </a:r>
          </a:p>
          <a:p>
            <a:pPr marL="0" indent="0" eaLnBrk="1" hangingPunct="1">
              <a:buNone/>
              <a:tabLst>
                <a:tab pos="4300538" algn="l"/>
              </a:tabLst>
              <a:defRPr/>
            </a:pPr>
            <a:r>
              <a:rPr lang="hu-HU" altLang="hu-HU" dirty="0" smtClean="0"/>
              <a:t>	bekezdéses kivitel</a:t>
            </a:r>
          </a:p>
          <a:p>
            <a:pPr eaLnBrk="1" hangingPunct="1">
              <a:tabLst>
                <a:tab pos="4300538" algn="l"/>
              </a:tabLst>
              <a:defRPr/>
            </a:pPr>
            <a:r>
              <a:rPr lang="hu-HU" altLang="hu-HU" dirty="0" smtClean="0"/>
              <a:t>Tüzelőanyag:	gáz, olaj, 	biomassza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Tüzelőanyagok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Faapríték</a:t>
            </a:r>
            <a:endParaRPr lang="hu-HU" dirty="0" smtClean="0"/>
          </a:p>
          <a:p>
            <a:r>
              <a:rPr lang="hu-HU" dirty="0" err="1" smtClean="0"/>
              <a:t>Pelletizált</a:t>
            </a:r>
            <a:r>
              <a:rPr lang="hu-HU" dirty="0" smtClean="0"/>
              <a:t> tüzelőanyagok</a:t>
            </a:r>
          </a:p>
          <a:p>
            <a:r>
              <a:rPr lang="hu-HU" dirty="0" smtClean="0"/>
              <a:t>Aprított mezőgazdasági melléktermékek (pl.:kukoricaszár szecska, </a:t>
            </a:r>
            <a:r>
              <a:rPr lang="hu-HU" dirty="0" err="1" smtClean="0"/>
              <a:t>stb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3kg 25%-os nedvességtartalmú </a:t>
            </a:r>
            <a:r>
              <a:rPr lang="hu-HU" b="1" dirty="0" err="1" smtClean="0"/>
              <a:t>faapríték</a:t>
            </a:r>
            <a:r>
              <a:rPr lang="hu-HU" b="1" dirty="0" smtClean="0"/>
              <a:t> =2,</a:t>
            </a:r>
            <a:r>
              <a:rPr lang="hu-HU" b="1" dirty="0" err="1" smtClean="0"/>
              <a:t>2</a:t>
            </a:r>
            <a:r>
              <a:rPr lang="hu-HU" b="1" dirty="0" smtClean="0"/>
              <a:t> kg </a:t>
            </a:r>
            <a:r>
              <a:rPr lang="hu-HU" b="1" dirty="0" err="1" smtClean="0"/>
              <a:t>fapellet</a:t>
            </a:r>
            <a:r>
              <a:rPr lang="hu-HU" b="1" dirty="0" smtClean="0"/>
              <a:t> =1Nm3 földgáz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Biomassza kazán és kiegészítő berendezései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6" name="Picture 2" descr="C:\munka\munka 2022\Pyrowatt\eloadas\1500-as kazán csőszerelés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67011"/>
            <a:ext cx="7344816" cy="4175269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Éklétrás tüzelőanyag tároló</a:t>
            </a:r>
            <a:endParaRPr lang="hu-HU" dirty="0"/>
          </a:p>
        </p:txBody>
      </p:sp>
      <p:pic>
        <p:nvPicPr>
          <p:cNvPr id="22531" name="Picture 3" descr="C:\munka\munka 2022\Pyrowatt\eloadas\1500-as kazán csőszerelés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85256"/>
            <a:ext cx="8044024" cy="457274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Füstgázszűrés</a:t>
            </a:r>
            <a:endParaRPr lang="hu-HU" dirty="0"/>
          </a:p>
        </p:txBody>
      </p:sp>
      <p:pic>
        <p:nvPicPr>
          <p:cNvPr id="23554" name="Picture 2" descr="C:\munka\munka 2022\Pyrowatt\eloadas\1500-as kazán csőszerelése 3.jpg"/>
          <p:cNvPicPr>
            <a:picLocks noChangeAspect="1" noChangeArrowheads="1"/>
          </p:cNvPicPr>
          <p:nvPr/>
        </p:nvPicPr>
        <p:blipFill>
          <a:blip r:embed="rId2" cstate="print"/>
          <a:srcRect l="23654" t="23493" r="13113" b="14709"/>
          <a:stretch>
            <a:fillRect/>
          </a:stretch>
        </p:blipFill>
        <p:spPr bwMode="auto">
          <a:xfrm>
            <a:off x="1835696" y="3501008"/>
            <a:ext cx="5832648" cy="324036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043608" y="234888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legmodernebb katalizátoros kerámiaszűrővel nagyon alacsony emisszió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63888" y="188640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200" b="1" dirty="0" smtClean="0"/>
              <a:t>HALEX3 KFT Biomassza kazánok</a:t>
            </a:r>
            <a:endParaRPr lang="hu-HU" sz="2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Vízelőkészítés</a:t>
            </a:r>
            <a:endParaRPr lang="hu-HU" dirty="0"/>
          </a:p>
        </p:txBody>
      </p:sp>
      <p:pic>
        <p:nvPicPr>
          <p:cNvPr id="24578" name="Picture 2" descr="C:\munka\munka 2022\Pyrowatt\eloadas\1500-as kazán csőszerelése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7662639" cy="4355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pszulák">
  <a:themeElements>
    <a:clrScheme name="Kapszulák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zulá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zulák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219</TotalTime>
  <Words>187</Words>
  <Application>Microsoft Office PowerPoint</Application>
  <PresentationFormat>Diavetítés a képernyőre (4:3 oldalarány)</PresentationFormat>
  <Paragraphs>78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Kapszulák</vt:lpstr>
      <vt:lpstr>Termékek:</vt:lpstr>
      <vt:lpstr>Termoolaj kazánok</vt:lpstr>
      <vt:lpstr>Gőzkazánok</vt:lpstr>
      <vt:lpstr>Melegvíz kazánok</vt:lpstr>
      <vt:lpstr>Tüzelőanyagok</vt:lpstr>
      <vt:lpstr>Biomassza kazán és kiegészítő berendezései</vt:lpstr>
      <vt:lpstr>Éklétrás tüzelőanyag tároló</vt:lpstr>
      <vt:lpstr>Füstgázszűrés</vt:lpstr>
      <vt:lpstr>Vízelőkészítés</vt:lpstr>
      <vt:lpstr>Kiszolgáló berendezések:</vt:lpstr>
      <vt:lpstr>Mobil hőközpontok</vt:lpstr>
      <vt:lpstr>Gyártás</vt:lpstr>
      <vt:lpstr>Minőségbiztosítás</vt:lpstr>
      <vt:lpstr>HALEX3 KFT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Uniferro Kazán  és Gépgyártó Kft</dc:title>
  <dc:creator>Bohár Géza</dc:creator>
  <cp:lastModifiedBy>Viktor</cp:lastModifiedBy>
  <cp:revision>25</cp:revision>
  <dcterms:created xsi:type="dcterms:W3CDTF">2004-11-21T11:20:57Z</dcterms:created>
  <dcterms:modified xsi:type="dcterms:W3CDTF">2022-12-06T17:37:22Z</dcterms:modified>
</cp:coreProperties>
</file>